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notesSlides/notesSlide1.xml" ContentType="application/vnd.openxmlformats-officedocument.presentationml.notesSlide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notesSlides/notesSlide2.xml" ContentType="application/vnd.openxmlformats-officedocument.presentationml.notesSlide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3" r:id="rId53"/>
    <p:sldId id="322" r:id="rId54"/>
    <p:sldId id="325" r:id="rId55"/>
    <p:sldId id="326" r:id="rId56"/>
    <p:sldId id="327" r:id="rId57"/>
    <p:sldId id="276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5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404 37 24575,'20'-35'0,"-19"33"0,-6 8 0,-39 59 0,-13 30 0,5 2 0,3 3 0,5 2 0,5 2 0,4 1 0,-30 155 0,53-201 0,2 1 0,3 0 0,3 0 0,3 1 0,8 92 0,-3-125 0,0 0 0,2 0 0,1-1 0,2 1 0,0-2 0,2 1 0,0-2 0,2 1 0,1-2 0,1 0 0,1 0 0,1-2 0,39 41 0,-31-42-151,1 0-1,1-2 0,1-1 0,0-1 1,1-1-1,1-2 0,0 0 1,62 16-1,6-6-6674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0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93 24575,'-4'-2'0,"0"0"0,0 0 0,0 1 0,0-1 0,-1 1 0,1 0 0,0 0 0,-1 1 0,1-1 0,-1 1 0,1 0 0,-1 0 0,1 1 0,-1-1 0,1 1 0,0 0 0,-1 0 0,-3 2 0,1 0 0,1 1 0,0-1 0,0 1 0,1 0 0,-1 0 0,1 1 0,0-1 0,0 1 0,0 0 0,-7 12 0,6-8 0,0 0 0,0 1 0,1 0 0,0 0 0,1 1 0,0-1 0,1 1 0,0 0 0,1 0 0,0 0 0,1 0 0,0 0 0,0 0 0,2 15 0,1-18 0,0 0 0,0-1 0,1 1 0,0 0 0,0-1 0,1 0 0,0 0 0,0 0 0,1 0 0,0 0 0,0-1 0,1 0 0,-1 0 0,1-1 0,0 1 0,8 4 0,-9-7 0,0 0 0,0 1 0,1-2 0,-1 1 0,1-1 0,-1 0 0,1 0 0,0 0 0,0-1 0,0 0 0,0 0 0,0 0 0,0-1 0,0 0 0,0 0 0,0-1 0,0 0 0,0 0 0,0 0 0,0-1 0,0 1 0,6-4 0,-8 3 0,1-1 0,-1 1 0,0-1 0,0 0 0,-1 0 0,1 0 0,0-1 0,-1 1 0,0-1 0,0 0 0,0 1 0,0-2 0,-1 1 0,0 0 0,1 0 0,-1-1 0,-1 1 0,1-1 0,-1 0 0,0 1 0,0-1 0,0 0 0,-1 0 0,1 0 0,-1 1 0,0-1 0,-2-7 0,1 3 0,0-1 0,-1 0 0,0 1 0,-1 0 0,0-1 0,-1 1 0,0 0 0,0 1 0,-1-1 0,0 1 0,0 0 0,-11-13 0,4 11 0,0 0 0,-20-12 0,15 11 0,14 8 0,5 3 0,17 4 0,1-1 0,-1 0 0,1-1 0,0-1 0,-1-2 0,1 1 0,0-2 0,31-7 0,-44 7 0,0 0 0,0 0 0,0-1 0,-1 0 0,1-1 0,-1 1 0,0-1 0,0 0 0,0-1 0,0 1 0,7-9 0,-9 8 0,-1 0 0,0 0 0,0 0 0,0 0 0,0-1 0,-1 1 0,0-1 0,0 1 0,0-1 0,-1 0 0,0 0 0,0 0 0,-1 0 0,1 0 0,-2-11 0,1 18 0,-1 13 0,0 0 0,2 21 0,4-3 0,18 59 0,-18-77 0,0 0 0,1 0 0,0-1 0,1 0 0,1 0 0,13 18 0,-20-30 0,0 1 0,1-1 0,-1 0 0,0 1 0,0-1 0,1 0 0,-1 0 0,1 0 0,-1 0 0,1 0 0,-1 0 0,1 0 0,-1-1 0,1 1 0,0-1 0,-1 1 0,1-1 0,0 1 0,0-1 0,0 0 0,-1 0 0,1 0 0,0 0 0,0 0 0,-1 0 0,1-1 0,0 1 0,0 0 0,-1-1 0,1 0 0,0 1 0,-1-1 0,1 0 0,-1 0 0,1 0 0,-1 0 0,1 0 0,-1 0 0,0 0 0,1 0 0,-1-1 0,1-1 0,7-6 0,-1-1 0,-1 0 0,0 0 0,10-19 0,-17 29 0,33-72 0,-26 55 0,0 0 0,1 1 0,0 0 0,2 0 0,16-21 0,-26 37 0,0-1 0,1 0 0,-1 1 0,1-1 0,-1 1 0,1-1 0,-1 1 0,1 0 0,-1-1 0,1 1 0,-1-1 0,1 1 0,0 0 0,-1 0 0,1-1 0,0 1 0,-1 0 0,1 0 0,0 0 0,-1 0 0,1-1 0,0 1 0,-1 0 0,1 0 0,0 1 0,-1-1 0,1 0 0,1 0 0,-1 1 0,0 0 0,0-1 0,0 1 0,0 0 0,0 0 0,0 0 0,0 0 0,0 0 0,-1 1 0,1-1 0,0 0 0,-1 0 0,2 3 0,11 45 0,-13-45 0,9 60-455,-4-1 0,-2 67 0,-3-94-6371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6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24575,'1'63'0,"13"96"0,-9-129 0,1-2 0,1 1 0,2-1 0,0 0 0,20 37 0,-28-62 0,-6-8 0,-13-19 0,-22-36 0,35 52 0,0-1 0,1 0 0,0 0 0,0 0 0,1 0 0,-2-13 0,4 19 0,1 1 0,0-1 0,0 0 0,0 1 0,0-1 0,0 1 0,0-1 0,1 1 0,-1-1 0,1 1 0,0-1 0,0 1 0,0-1 0,0 1 0,0 0 0,0 0 0,1-1 0,-1 1 0,1 0 0,-1 0 0,1 0 0,0 1 0,0-1 0,0 0 0,0 1 0,0-1 0,0 1 0,0-1 0,4 0 0,10-6 0,1 2 0,1 0 0,-1 1 0,1 1 0,21-3 0,91-4 0,-128 10 0,-1 1 0,0 0 0,0 0 0,1-1 0,-1 1 0,0 0 0,1 0 0,-1 0 0,0 0 0,0 1 0,1-1 0,-1 0 0,0 0 0,1 1 0,-1-1 0,0 1 0,0-1 0,0 1 0,0-1 0,1 1 0,-1 0 0,0 0 0,0 0 0,0-1 0,0 2 0,0 1 0,-2-1 0,1 0 0,0 0 0,0 1 0,-1-1 0,1 0 0,-1 0 0,0 0 0,1 0 0,-1 0 0,0 0 0,0 0 0,-3 4 0,-6 12 0,0 0 0,2 1 0,0 1 0,-8 33 0,15-49 0,0-1 0,1 1 0,-1 0 0,1 0 0,0 0 0,0 0 0,1 0 0,-1 0 0,1 0 0,0 0 0,0 0 0,0 0 0,3 6 0,-2-8 0,0 1 0,0-1 0,0 1 0,0-1 0,0 0 0,1 0 0,-1 0 0,1 0 0,-1-1 0,1 1 0,0-1 0,0 1 0,0-1 0,0 0 0,0 0 0,0 0 0,0 0 0,0-1 0,0 0 0,4 1 0,-4-1 0,1 1 0,0-1 0,-1 0 0,1-1 0,-1 1 0,1-1 0,-1 1 0,1-1 0,-1 0 0,1 0 0,-1-1 0,0 1 0,1-1 0,-1 1 0,0-1 0,0 0 0,0 0 0,0 0 0,-1-1 0,1 1 0,-1-1 0,1 0 0,-1 1 0,0-1 0,0 0 0,0 0 0,0-1 0,-1 1 0,1 0 0,-1 0 0,0-1 0,0 1 0,0-1 0,1-4 0,-1 3 0,-1 1 0,1-1 0,0 0 0,-1 0 0,0 0 0,-1 0 0,1 0 0,-1 0 0,0 1 0,0-1 0,0 0 0,0 0 0,-1 1 0,0-1 0,0 1 0,0 0 0,-1-1 0,1 1 0,-1 0 0,0 0 0,0 1 0,-1-1 0,1 0 0,-1 1 0,-4-3 0,4 4-124,0-1 0,0 1 0,0 0 0,-1 0 0,1 1 0,-1-1-1,0 1 1,1 0 0,-1 0 0,-6 0 0,-11 3-6702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9.3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24575,'-4'26'0,"-2"23"0,1 12 0,4 4 0,4-9-8191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9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0 217 24575,'0'-6'0,"1"-1"0,-1 1 0,1 0 0,0-1 0,0 1 0,1 0 0,3-8 0,-5 13 0,0 1 0,0 0 0,0 0 0,0-1 0,0 1 0,0 0 0,0 0 0,0-1 0,0 1 0,0 0 0,1 0 0,-1-1 0,0 1 0,0 0 0,0 0 0,0 0 0,1-1 0,-1 1 0,0 0 0,0 0 0,1 0 0,-1 0 0,0-1 0,0 1 0,0 0 0,1 0 0,-1 0 0,0 0 0,1 0 0,-1 0 0,0 0 0,0 0 0,1 0 0,-1 0 0,0 0 0,0 0 0,1 0 0,-1 0 0,0 0 0,0 0 0,1 0 0,-1 0 0,0 0 0,1 0 0,9 14 0,2 20 0,-5-6 0,-4-15 0,0 1 0,1-1 0,0 0 0,9 17 0,-13-29 0,0 0 0,0 0 0,1-1 0,-1 1 0,1 0 0,-1 0 0,1 0 0,-1-1 0,1 1 0,-1 0 0,1-1 0,0 1 0,-1-1 0,1 1 0,0-1 0,-1 1 0,1-1 0,0 1 0,0-1 0,0 0 0,-1 1 0,1-1 0,0 0 0,0 0 0,0 1 0,0-1 0,0 0 0,1 0 0,-1-1 0,0 1 0,1-1 0,-1 0 0,0 1 0,0-1 0,1 0 0,-1 0 0,0 0 0,0 0 0,0 0 0,0 0 0,0 0 0,0-1 0,-1 1 0,2-2 0,3-6 0,0 0 0,-1-1 0,5-15 0,-2-2 0,6-43 0,-13 69 0,0 1 0,0 0 0,0 0 0,0 0 0,0 0 0,0-1 0,0 1 0,0 0 0,0 0 0,0 0 0,0 0 0,0-1 0,0 1 0,0 0 0,0 0 0,0 0 0,0 0 0,0-1 0,1 1 0,-1 0 0,0 0 0,0 0 0,0 0 0,0 0 0,0 0 0,0-1 0,0 1 0,0 0 0,1 0 0,-1 0 0,0 0 0,0 0 0,0 0 0,0 0 0,0 0 0,1 0 0,-1-1 0,0 1 0,0 0 0,0 0 0,0 0 0,1 0 0,-1 0 0,0 0 0,0 0 0,0 0 0,0 0 0,1 0 0,-1 1 0,8 8 0,13 31 0,-8-15 0,-10-21 0,0 1 0,0-1 0,1 0 0,-1 0 0,1 0 0,0 0 0,1-1 0,-1 1 0,1-1 0,-1 0 0,1-1 0,0 1 0,0-1 0,0 0 0,6 2 0,-8-4 0,-1 1 0,1-1 0,0 0 0,0 0 0,-1 0 0,1 0 0,0 0 0,0 0 0,-1-1 0,1 1 0,0-1 0,-1 0 0,1 0 0,-1 0 0,1 0 0,-1-1 0,1 1 0,-1 0 0,0-1 0,0 0 0,0 0 0,0 1 0,0-1 0,0 0 0,0-1 0,0 1 0,-1 0 0,1 0 0,-1-1 0,0 1 0,2-6 0,2-5 0,-1 0 0,0 0 0,-1 0 0,0-1 0,-1 1 0,0-23 0,-4-83 0,1 112 0,45 326 0,-41-301 0,-7-36-119,0 3 182,1-1 0,0 0 0,0-32 1,3 44-120,-1 0 1,1 1-1,1-1 1,-1 1-1,1-1 1,-1 0-1,1 1 1,0-1-1,0 1 1,1 0-1,-1-1 1,1 1-1,-1 0 1,1 0-1,0 0 1,0 0-1,1 0 1,-1 0-1,1 1 0,-1-1 1,1 1-1,0 0 1,0 0-1,0 0 1,0 0-1,3-2 1,20-4-6771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2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23 306 24575,'-1'0'0,"-1"1"0,1-1 0,0 1 0,0-1 0,0 1 0,0 0 0,0-1 0,0 1 0,0 0 0,0 0 0,0 0 0,0 0 0,0 0 0,0 0 0,0 0 0,1 0 0,-1 0 0,1 0 0,-1 1 0,1-1 0,-1 0 0,1 0 0,-1 0 0,1 1 0,0-1 0,0 0 0,0 1 0,0-1 0,0 0 0,0 2 0,-1 3 0,1 0 0,0 1 0,0-1 0,2 13 0,0-14 0,0 0 0,0 0 0,1-1 0,-1 1 0,1 0 0,1-1 0,-1 0 0,0 1 0,1-1 0,0-1 0,0 1 0,0-1 0,1 1 0,-1-1 0,1 0 0,-1-1 0,1 1 0,0-1 0,0 0 0,0 0 0,0 0 0,9 1 0,-10-2 0,1 0 0,-1 0 0,1 0 0,-1-1 0,1 1 0,-1-1 0,1 0 0,-1 0 0,1-1 0,-1 1 0,1-1 0,-1 0 0,1 0 0,-1-1 0,0 1 0,0-1 0,1 0 0,-1 0 0,-1-1 0,1 1 0,0-1 0,0 0 0,-1 0 0,0 0 0,1 0 0,-1 0 0,3-5 0,-3 3 0,-1 1 0,0-1 0,0 0 0,0 0 0,0 0 0,-1 0 0,0 0 0,0 0 0,0 0 0,-1-1 0,1 1 0,-1 0 0,0 0 0,-1-1 0,1 1 0,-1 0 0,0 0 0,-1 0 0,1 0 0,-1 0 0,0 0 0,0 0 0,-4-6 0,2 5 0,0 1 0,0 0 0,0 0 0,0 1 0,-1-1 0,0 1 0,0 0 0,0 0 0,0 0 0,-1 1 0,0 0 0,1 0 0,-1 0 0,0 1 0,0-1 0,-1 2 0,1-1 0,-11-1 0,14 3 0,0 0 0,0-1 0,0 2 0,-1-1 0,1 0 0,0 1 0,0-1 0,0 1 0,0 0 0,0 0 0,0 0 0,0 0 0,0 1 0,1-1 0,-1 1 0,0 0 0,1-1 0,-1 1 0,1 0 0,0 1 0,0-1 0,-1 0 0,1 1 0,1-1 0,-1 1 0,0 0 0,1-1 0,-1 1 0,1 0 0,0 0 0,0 0 0,0 0 0,0 4 0,-3 7 0,2-1 0,0 1 0,0 0 0,2 0 0,-1 0 0,3 17 0,-2-28 0,1 1 0,0 0 0,-1 0 0,1 0 0,0-1 0,1 1 0,-1 0 0,1-1 0,-1 1 0,1-1 0,0 0 0,1 1 0,-1-1 0,0 0 0,1 0 0,0-1 0,3 4 0,-1-2 0,0-1 0,1 0 0,-1 0 0,1 0 0,-1-1 0,1 0 0,0 0 0,0 0 0,0-1 0,6 1 0,3-1 0,1 0 0,-1-1 0,0 0 0,0-1 0,0-1 0,-1 0 0,1-2 0,19-5 0,-22 4 0,0-1 0,-1 1 0,0-2 0,0 1 0,-1-2 0,0 1 0,0-2 0,-1 1 0,0-1 0,0 0 0,-1-1 0,12-17 0,-12 14 0,-1 1 0,0-1 0,-1-1 0,-1 1 0,0-1 0,0 0 0,-1 0 0,-1 0 0,-1-1 0,2-23 0,-4 35 0,1 0 0,-1 0 0,-1 1 0,1-1 0,0 0 0,-1 1 0,1-1 0,-1 0 0,0 1 0,0-1 0,0 1 0,0-1 0,0 1 0,0-1 0,-1 1 0,1 0 0,-1 0 0,0-1 0,0 1 0,0 0 0,0 1 0,0-1 0,0 0 0,0 1 0,0-1 0,-1 1 0,1-1 0,-1 1 0,1 0 0,-1 0 0,1 0 0,-1 1 0,0-1 0,1 1 0,-1-1 0,0 1 0,1 0 0,-1 0 0,0 0 0,0 0 0,1 0 0,-1 1 0,0 0 0,1-1 0,-1 1 0,0 0 0,1 0 0,-1 0 0,1 0 0,0 1 0,-1-1 0,1 1 0,0-1 0,0 1 0,0 0 0,0 0 0,0 0 0,0 0 0,1 0 0,-3 3 0,3-3 0,-1-1 0,1 1 0,-1 0 0,1 0 0,0 0 0,0 0 0,0 0 0,0 0 0,0 0 0,0 0 0,0 0 0,1 1 0,-1-1 0,1 0 0,-1 0 0,1 1 0,0-1 0,0 0 0,0 1 0,0-1 0,1 0 0,-1 0 0,1 1 0,-1-1 0,1 0 0,0 0 0,0 0 0,0 0 0,0 1 0,0-1 0,0-1 0,0 1 0,1 0 0,-1 0 0,1 0 0,-1-1 0,1 1 0,0-1 0,0 1 0,0-1 0,0 0 0,0 0 0,0 0 0,0 0 0,2 1 0,5 2 0,-1-1 0,0 0 0,1-1 0,0 1 0,-1-2 0,1 1 0,0-1 0,0-1 0,0 0 0,15-1 0,-17-1 0,0 1 0,-1-1 0,1 0 0,-1-1 0,0 0 0,1 0 0,-1 0 0,0-1 0,-1 1 0,1-1 0,-1-1 0,9-8 0,-14 13 0,0-1 0,1 1 0,-1-1 0,1 1 0,-1 0 0,0-1 0,1 1 0,-1 0 0,1-1 0,-1 1 0,1 0 0,-1-1 0,1 1 0,0 0 0,-1 0 0,1 0 0,-1 0 0,1-1 0,-1 1 0,1 0 0,0 0 0,-1 0 0,1 0 0,-1 0 0,1 0 0,0 1 0,-1-1 0,1 0 0,-1 0 0,1 0 0,0 1 0,0 0 0,0 0 0,-1 0 0,1 0 0,0 0 0,0 0 0,-1 0 0,1 0 0,-1 1 0,1-1 0,-1 0 0,1 0 0,-1 1 0,0 1 0,3 56 0,-3-45 0,0-11 0,0-1 0,1 1 0,-1 0 0,0 0 0,1 0 0,0-1 0,0 1 0,0 0 0,0-1 0,0 1 0,0-1 0,1 1 0,-1-1 0,1 0 0,-1 0 0,1 1 0,0-1 0,0 0 0,0 0 0,0-1 0,0 1 0,4 1 0,-4-1 0,1-1 0,0-1 0,0 1 0,-1 0 0,1-1 0,0 1 0,0-1 0,0 0 0,0 0 0,0 0 0,0-1 0,-1 1 0,1-1 0,0 1 0,0-1 0,0 0 0,-1 0 0,1 0 0,0 0 0,-1-1 0,5-2 0,-2 0 0,1 0 0,-1 0 0,0 0 0,0-1 0,0 0 0,-1 0 0,0 0 0,0 0 0,0-1 0,-1 1 0,1-1 0,-1 0 0,-1 0 0,3-8 0,1-7 0,-1-1 0,5-41 0,-8 43 0,-2 19 0,0 0 0,0 0 0,1 0 0,-1 0 0,0 1 0,0-1 0,0 0 0,1 0 0,-1 0 0,0 1 0,1-1 0,-1 0 0,1 0 0,-1 1 0,1-1 0,-1 0 0,1 1 0,-1-1 0,1 1 0,0-1 0,-1 1 0,1-1 0,0 1 0,0-1 0,-1 1 0,1-1 0,0 1 0,0 0 0,0 0 0,-1-1 0,1 1 0,0 0 0,0 0 0,0 0 0,0 0 0,-1 0 0,1 0 0,0 0 0,0 0 0,0 0 0,0 0 0,-1 1 0,1-1 0,0 0 0,0 1 0,0-1 0,-1 0 0,1 1 0,0-1 0,-1 1 0,2 0 0,3 2 0,0 0 0,0 0 0,0 1 0,0-1 0,7 9 0,-8-6 0,0-1 0,0 1 0,-1 0 0,0 0 0,0 0 0,-1 1 0,0-1 0,0 1 0,1 7 0,-2-12 0,-2-16 0,1 4 0,-1 0 0,0 0 0,-1 0 0,-2-11 0,3 20 0,1-1 0,-1 0 0,1 0 0,-1 1 0,0-1 0,1 0 0,-1 0 0,0 1 0,0-1 0,0 1 0,0-1 0,-1 1 0,1 0 0,0-1 0,-1 1 0,1 0 0,-1 0 0,1 0 0,-1 0 0,1 0 0,-1 0 0,0 0 0,0 1 0,1-1 0,-1 1 0,0-1 0,0 1 0,0-1 0,1 1 0,-3 0 0,1 1 0,1-1 0,-1 1 0,1 0 0,0-1 0,0 1 0,-1 0 0,1 1 0,0-1 0,0 0 0,0 1 0,0-1 0,0 1 0,0 0 0,0-1 0,1 1 0,-1 0 0,1 0 0,-1 0 0,1 0 0,0 1 0,0-1 0,0 0 0,0 0 0,0 1 0,0-1 0,1 1 0,-1-1 0,0 4 0,-2 10 0,1 0 0,-2 32 0,4-43 0,-1 7 0,1-1 0,0 1 0,1-1 0,1 1 0,-1-1 0,2 1 0,-1-1 0,8 18 0,-7-24 0,-1 0 0,1-1 0,0 1 0,1 0 0,-1-1 0,1 0 0,0 0 0,0 0 0,0 0 0,0-1 0,1 0 0,-1 0 0,1 0 0,0 0 0,0-1 0,0 1 0,0-1 0,0-1 0,1 1 0,6 0 0,-5 0 0,0-1 0,1 0 0,-1 0 0,1-1 0,-1 1 0,1-2 0,-1 1 0,0-1 0,1-1 0,-1 1 0,0-1 0,12-4 0,-14 3 0,1 0 0,-1 0 0,0 0 0,0-1 0,-1 0 0,1 0 0,-1 0 0,0 0 0,0 0 0,0-1 0,0 0 0,-1 0 0,0 0 0,0 0 0,0-1 0,2-7 0,2-9 0,0 0 0,-2-1 0,-1 0 0,0 0 0,-1-31 0,-6-116 0,3 159 0,-9 32 0,0 22 0,7-32 0,-2 16 0,1-1 0,1 1 0,1 0 0,1-1 0,6 39 0,-6-62 0,0-1 0,1 0 0,-1 1 0,1-1 0,0 0 0,0 0 0,0 1 0,0-1 0,0 0 0,0 0 0,0 0 0,1 0 0,-1 0 0,1 0 0,-1 0 0,1-1 0,0 1 0,0-1 0,-1 1 0,1-1 0,0 0 0,1 1 0,-1-1 0,0 0 0,0 0 0,5 1 0,-4-2 0,-1 0 0,1-1 0,-1 1 0,1-1 0,0 1 0,-1-1 0,1 0 0,-1 0 0,1 0 0,-1 0 0,0-1 0,1 1 0,-1 0 0,0-1 0,0 0 0,0 0 0,0 1 0,0-1 0,-1 0 0,1 0 0,0-1 0,-1 1 0,3-5 0,1-3 0,0-1 0,0 0 0,-1 0 0,-1-1 0,0 1 0,2-14 0,-4 19 0,-2 16 0,0 1 0,1 0 0,0-1 0,0 1 0,1-1 0,0 1 0,1-1 0,1 1 0,0-1 0,4 11 0,-5-18 0,0 0 0,0 1 0,1-1 0,0 0 0,-1-1 0,1 1 0,0 0 0,0-1 0,0 0 0,1 1 0,-1-1 0,1 0 0,-1-1 0,1 1 0,-1-1 0,1 0 0,0 0 0,0 0 0,0 0 0,0 0 0,0-1 0,-1 0 0,1 0 0,5 0 0,-4-1 0,0 1 0,-1-1 0,1 0 0,0-1 0,-1 1 0,1-1 0,-1 0 0,1 0 0,-1 0 0,0-1 0,0 1 0,0-1 0,0 0 0,0 0 0,-1 0 0,1-1 0,-1 0 0,0 1 0,3-6 0,15-39 0,-19 42 0,0-1 0,1 1 0,0-1 0,0 1 0,0 0 0,0 0 0,1 1 0,0-1 0,8-8 0,-11 13 0,0 1 0,-1-1 0,1 1 0,0-1 0,0 1 0,-1-1 0,1 1 0,0-1 0,0 1 0,0 0 0,0 0 0,-1-1 0,1 1 0,0 0 0,0 0 0,0 0 0,0 0 0,0 0 0,0 0 0,0 0 0,-1 0 0,1 0 0,0 0 0,0 1 0,0-1 0,0 0 0,0 0 0,-1 1 0,1-1 0,0 1 0,0-1 0,-1 1 0,1-1 0,0 1 0,0-1 0,0 2 0,19 29 0,-14-20 0,0-6 0,-7-12 0,-8-15 0,7 20 0,0 0 0,0 0 0,0 0 0,0 1 0,0-1 0,0 0 0,0 1 0,0-1 0,-1 1 0,1 0 0,-1 0 0,1 0 0,-1 0 0,1 0 0,-1 1 0,0-1 0,1 1 0,-1-1 0,0 1 0,1 0 0,-1 0 0,0 0 0,-3 1 0,4 0 0,-1 0 0,0 0 0,0 1 0,1-1 0,-1 1 0,0-1 0,1 1 0,0 0 0,-1 0 0,1 0 0,0 0 0,0 1 0,0-1 0,0 0 0,1 1 0,-1 0 0,1-1 0,-1 1 0,1 0 0,-1 4 0,0-1 0,0 0 0,0 1 0,0-1 0,1 1 0,1-1 0,-1 1 0,1 0 0,0-1 0,0 1 0,1 0 0,1 8 0,-1-13 0,0 0 0,-1 0 0,1 0 0,0 0 0,0 0 0,0 0 0,0 0 0,0 0 0,0 0 0,1-1 0,-1 1 0,0 0 0,1-1 0,0 1 0,-1-1 0,1 0 0,0 1 0,0-1 0,0 0 0,-1 0 0,1 0 0,0 0 0,0-1 0,1 1 0,-1-1 0,0 1 0,0-1 0,0 1 0,0-1 0,0 0 0,1 0 0,-1 0 0,0-1 0,0 1 0,0 0 0,0-1 0,0 1 0,3-2 0,-2 1 0,0 0 0,0 0 0,0 0 0,-1 0 0,1-1 0,0 0 0,0 1 0,-1-1 0,1 0 0,-1 0 0,0 0 0,0-1 0,1 1 0,-1 0 0,-1-1 0,1 0 0,0 1 0,-1-1 0,1 0 0,1-5 0,0 0 0,-1-1 0,1 1 0,-2-1 0,1 0 0,0-17 0,-3 33 0,0 6 0,0 0 0,2 1 0,1 21 0,-1-31 0,0 0 0,0-1 0,0 1 0,0-1 0,0 1 0,1-1 0,-1 0 0,1 1 0,2 2 0,-3-5 0,0 1 0,0-1 0,1 0 0,-1 0 0,0 0 0,1 0 0,-1 0 0,0 0 0,1 0 0,-1-1 0,1 1 0,-1 0 0,1-1 0,0 1 0,-1-1 0,1 0 0,0 1 0,-1-1 0,1 0 0,0 0 0,1 0 0,0-1 0,0 1 0,0-1 0,-1 1 0,1-1 0,0 0 0,0 0 0,-1-1 0,1 1 0,0 0 0,-1-1 0,1 0 0,-1 1 0,0-1 0,0 0 0,0 0 0,0 0 0,0-1 0,0 1 0,0 0 0,0-1 0,-1 1 0,0-1 0,1 0 0,1-4 0,2-8 0,0 0 0,-1-1 0,3-23 0,-1 9 0,5-9 0,-8 46 0,0 0 0,-1 1 0,0-1 0,1 12 0,0 1 0,10 43 0,-13-61 0,1 0 0,-1 1 0,1-1 0,0 0 0,0 0 0,0 0 0,0 0 0,1 0 0,-1 0 0,0 0 0,1-1 0,-1 1 0,1 0 0,0-1 0,-1 1 0,1-1 0,0 0 0,0 1 0,0-1 0,0 0 0,0 0 0,3 0 0,-3 0 0,0-1 0,0-1 0,0 1 0,0 0 0,0 0 0,0-1 0,0 1 0,0-1 0,0 1 0,0-1 0,0 0 0,0 0 0,0 0 0,-1 0 0,1 0 0,0 0 0,-1-1 0,1 1 0,0-1 0,-1 1 0,0-1 0,1 1 0,-1-1 0,0 0 0,0 0 0,1-2 0,2-3 0,0-1 0,0 1 0,-1-1 0,0 0 0,2-10 0,-3 6 0,-3 9 0,2 0 0,-1 0 0,0-1 0,1 1 0,-1 0 0,1 0 0,0-1 0,0 1 0,0 0 0,1 0 0,1-4 0,-1 9 0,0-1 0,0 1 0,0 0 0,0-1 0,-1 1 0,1 0 0,-1 0 0,1 0 0,-1 0 0,0 0 0,0 1 0,0-1 0,0 0 0,1 3 0,0 0 0,2 1 0,0-1 0,0 0 0,0 0 0,0 0 0,1-1 0,0 0 0,0 1 0,0-2 0,12 7 0,-15-8 0,0-1 0,0 0 0,0-1 0,0 1 0,1 0 0,-1-1 0,0 1 0,1-1 0,-1 1 0,1-1 0,-1 0 0,0 0 0,4-1 0,-5 1 0,1-1 0,-1 1 0,0-1 0,1 1 0,-1-1 0,0 0 0,1 0 0,-1 0 0,0 0 0,0 0 0,0 0 0,0 0 0,0 0 0,0 0 0,0-1 0,0 1 0,0 0 0,0 0 0,-1-1 0,1 1 0,0-1 0,0-2 0,-1 2 0,1-1 0,-1 1 0,0-1 0,0 0 0,0 1 0,0-1 0,0 1 0,0-1 0,-1 1 0,1-1 0,-1 0 0,0 1 0,0 0 0,0-1 0,0 1 0,0-1 0,0 1 0,-1 0 0,-2-4 0,1 3 0,1 0 0,0 1 0,-1-1 0,1 1 0,-1-1 0,0 1 0,0 0 0,0 0 0,0 0 0,0 0 0,0 1 0,0-1 0,-1 1 0,-3-1 0,6 2 0,-1 0 0,1 0 0,0 0 0,0 0 0,-1 0 0,1 0 0,0 1 0,0-1 0,-1 0 0,1 1 0,0-1 0,0 1 0,0 0 0,0-1 0,-1 1 0,1 0 0,0 0 0,0-1 0,0 1 0,1 0 0,-1 0 0,0 0 0,0 0 0,0 0 0,1 0 0,-1 0 0,1 1 0,-1-1 0,1 0 0,-1 0 0,1 0 0,-1 1 0,1 1 0,-2 4 0,0 1 0,1 0 0,0-1 0,0 12 0,3 24 0,2 1 0,18 79 0,-7-46 0,-6-28 0,14 88 0,-21-115 0,0 1 0,-2 0 0,-4 42 0,4-62 0,-1 0 0,1 1 0,-1-1 0,0 0 0,-1 0 0,1 0 0,0 1 0,-1-1 0,0-1 0,0 1 0,0 0 0,0 0 0,0-1 0,0 1 0,-1-1 0,1 0 0,-1 1 0,0-1 0,1 0 0,-1-1 0,0 1 0,0 0 0,0-1 0,-1 0 0,1 0 0,-7 2 0,-1-1 0,-1 0 0,1-1 0,-1-1 0,0 0 0,1 0 0,-18-3 0,26 3 6,-1-1 1,1 0-1,0 1 0,0-1 0,0 0 0,0 0 0,1-1 1,-1 1-1,0 0 0,0-1 0,1 0 0,-1 0 0,1 0 1,-1 0-1,1 0 0,0 0 0,0 0 0,-2-4 1,1 1-172,0 0 0,0-1 0,1 1 1,0-1-1,0 1 0,0-1 0,1 0 1,-1-8-1,-2-23-6661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3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24575,'-3'5'0,"0"0"0,0 0 0,0 0 0,1 0 0,0 1 0,0-1 0,0 1 0,1 0 0,-1-1 0,1 1 0,0 10 0,1-14 0,0 1 0,1-1 0,-1 1 0,1-1 0,-1 0 0,1 1 0,0-1 0,0 0 0,0 1 0,0-1 0,0 0 0,1 0 0,-1 0 0,1 0 0,-1 0 0,1 0 0,0-1 0,-1 1 0,1 0 0,0-1 0,0 1 0,0-1 0,1 0 0,-1 0 0,0 0 0,0 0 0,1 0 0,-1 0 0,4 0 0,-2 0 0,-1 0 0,0-1 0,1 1 0,-1-1 0,0 0 0,1 0 0,-1 0 0,0-1 0,1 1 0,-1-1 0,0 0 0,0 0 0,0 0 0,1 0 0,-1 0 0,0-1 0,3-2 0,-4 3 0,0 0 0,-1-1 0,1 1 0,-1 0 0,1-1 0,-1 1 0,0-1 0,1 0 0,-1 1 0,0-1 0,0 0 0,0 0 0,0 0 0,-1 0 0,1 1 0,0-1 0,-1 0 0,1 0 0,-1-1 0,0 1 0,0 0 0,0 0 0,0 0 0,0 0 0,0 0 0,0 0 0,-1 0 0,1 0 0,-2-2 0,2 3 0,0 0 0,0 1 0,0-1 0,-1 0 0,1 0 0,0 1 0,-1-1 0,1 0 0,-1 1 0,1-1 0,-1 1 0,1-1 0,-1 0 0,1 1 0,-1-1 0,0 1 0,1-1 0,-1 1 0,0 0 0,1-1 0,-1 1 0,0 0 0,0-1 0,1 1 0,-1 0 0,0 0 0,0 0 0,1 0 0,-1-1 0,0 1 0,0 0 0,0 0 0,1 1 0,-1-1 0,0 0 0,0 0 0,1 0 0,-1 0 0,0 1 0,0-1 0,1 0 0,-2 1 0,-1 1 0,1-1 0,-1 1 0,1-1 0,-1 1 0,1 0 0,0 0 0,0 0 0,0 0 0,0 0 0,0 0 0,-1 3 0,1-1 4,-1-1 0,1 1-1,1 0 1,-1 0 0,0 0 0,1 1-1,0-1 1,0 0 0,0 0 0,1 1-1,0-1 1,-1 0 0,1 1 0,1-1-1,-1 0 1,1 1 0,-1-1 0,1 0-1,1 1 1,-1-1 0,0 0 0,1 0-1,0 0 1,0 0 0,0-1 0,1 1-1,-1 0 1,1-1 0,0 0 0,0 1-1,3 2 1,1 0-103,0-1 0,0 0 0,0 0 0,1 0 0,0-1 0,-1 0 0,1-1 0,1 0 0,-1 0 0,0-1 0,1 0 0,-1 0 0,1-1 0,16 1 0,5-4-6727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5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23 127 24575,'-1'0'0,"0"0"0,0 0 0,0 0 0,0 0 0,0 0 0,-1 0 0,1 0 0,0-1 0,0 1 0,0 0 0,0-1 0,1 1 0,-1 0 0,0-1 0,0 1 0,0-1 0,0 1 0,0-1 0,0 0 0,1 1 0,-2-2 0,2 1 0,0 0 0,0 1 0,0-1 0,0 1 0,1-1 0,-1 0 0,0 1 0,0-1 0,1 1 0,-1-1 0,1 1 0,-1-1 0,0 1 0,1-1 0,-1 1 0,1-1 0,-1 1 0,1 0 0,-1-1 0,1 1 0,-1 0 0,1-1 0,0 1 0,-1 0 0,1 0 0,-1 0 0,1-1 0,0 1 0,-1 0 0,1 0 0,-1 0 0,1 0 0,0 0 0,-1 0 0,2 0 0,4-1 0,0 0 0,1 0 0,-1 0 0,1 1 0,-1 0 0,1 0 0,-1 1 0,0 0 0,1 0 0,-1 0 0,0 1 0,1 0 0,9 4 0,-12-3 0,0-1 0,1 1 0,-1 1 0,-1-1 0,1 0 0,0 1 0,-1 0 0,1 0 0,-1 0 0,0 0 0,-1 0 0,1 1 0,-1-1 0,0 1 0,0 0 0,0 0 0,2 8 0,0 3 0,-1 1 0,2 29 0,-4-42 0,-1 1 0,0-1 0,0 1 0,-1-1 0,1 1 0,-1-1 0,0 0 0,0 1 0,0-1 0,-1 0 0,0 1 0,1-1 0,-2 0 0,1 0 0,-3 4 0,4-7 0,0 0 0,0 1 0,-1-1 0,1 0 0,0 0 0,-1 0 0,1 0 0,0 0 0,-1 0 0,1-1 0,-1 1 0,1 0 0,-1-1 0,0 1 0,1-1 0,-1 0 0,0 1 0,1-1 0,-1 0 0,0 0 0,1 0 0,-1 0 0,0 0 0,0-1 0,1 1 0,-1 0 0,1-1 0,-1 1 0,0-1 0,1 0 0,-1 1 0,1-1 0,-1 0 0,1 0 0,0 0 0,-1 0 0,1 0 0,-1-2 0,-1 1 0,1 0 0,0 0 0,0-1 0,1 1 0,-1-1 0,0 1 0,1-1 0,-1 0 0,1 0 0,0 1 0,0-1 0,0 0 0,1 0 0,-1 0 0,1 0 0,-1 0 0,1 0 0,0 0 0,0 0 0,1-6 0,2 0 0,0 1 0,0 0 0,1 0 0,0 0 0,1 0 0,-1 1 0,2 0 0,-1 0 0,1 0 0,0 0 0,0 1 0,0 0 0,11-7 0,-3 3 0,0 0 0,1 2 0,0-1 0,0 2 0,0 0 0,19-5 0,-33 11 0,0 1 0,0-1 0,0 1 0,0-1 0,0 1 0,0 0 0,1-1 0,-1 1 0,0 0 0,0 0 0,0 0 0,0 0 0,0 0 0,0 0 0,0 0 0,0 0 0,1 0 0,-1 1 0,0-1 0,0 0 0,0 1 0,0-1 0,0 1 0,0-1 0,0 1 0,0-1 0,0 1 0,-1 0 0,1-1 0,0 1 0,0 0 0,0 0 0,-1 0 0,1 0 0,0 0 0,-1 0 0,1-1 0,-1 1 0,1 0 0,-1 1 0,0-1 0,1 0 0,-1 1 0,1 6 0,-1 0 0,0-1 0,0 1 0,-1 0 0,-2 11 0,0 6 0,3-21 0,1 0 0,-1-1 0,0 1 0,1 0 0,0 0 0,0-1 0,0 1 0,1 0 0,-1-1 0,1 1 0,0-1 0,0 1 0,0-1 0,0 0 0,0 0 0,1 0 0,0 0 0,-1-1 0,1 1 0,0-1 0,0 1 0,1-1 0,-1 0 0,0 0 0,1-1 0,-1 1 0,7 1 0,-2 1 0,1-2 0,-1 1 0,1-2 0,0 1 0,-1-1 0,1 0 0,0-1 0,0 0 0,0 0 0,0-1 0,9-2 0,-16 3 0,0 0 0,1 0 0,-1-1 0,0 1 0,0-1 0,0 0 0,0 0 0,0 0 0,0 1 0,-1-2 0,1 1 0,0 0 0,0 0 0,-1-1 0,1 1 0,-1-1 0,1 1 0,-1-1 0,0 1 0,1-1 0,-1 0 0,0 0 0,0 0 0,0 0 0,0 0 0,-1 0 0,1 0 0,0 0 0,-1 0 0,0 0 0,1 0 0,-1 0 0,0 0 0,0 0 0,0-1 0,0 1 0,-1 0 0,1 0 0,0 0 0,-2-3 0,0-2 0,-1-1 0,0 2 0,-1-1 0,1 0 0,-1 0 0,0 1 0,-1 0 0,0 0 0,0 0 0,-7-6 0,-23-12 0,28 20 0,1 0 0,0 0 0,0-1 0,0 0 0,-6-6 0,12 10 0,-1 1 0,1-1 0,-1 1 0,1 0 0,0-1 0,0 1 0,-1-1 0,1 1 0,0-1 0,0 1 0,0-1 0,-1 1 0,1-1 0,0 0 0,0 1 0,0-1 0,0 1 0,0-1 0,0 1 0,0-1 0,0 1 0,0-1 0,0 1 0,1-1 0,-1 1 0,0-1 0,0 1 0,0-1 0,1 1 0,-1-1 0,0 1 0,1-1 0,-1 1 0,0-1 0,1 1 0,-1 0 0,0-1 0,1 1 0,-1-1 0,1 1 0,-1 0 0,1 0 0,-1-1 0,1 1 0,-1 0 0,1 0 0,-1 0 0,1-1 0,0 1 0,29-8 0,-22 7 0,144-21 0,-151 22 0,1-1 0,0 1 0,0 0 0,0 0 0,-1 0 0,1 0 0,0 0 0,0 0 0,0 0 0,0 1 0,-1-1 0,1 1 0,0-1 0,-1 1 0,1 0 0,0 0 0,-1 0 0,1-1 0,-1 2 0,1-1 0,-1 0 0,1 0 0,-1 0 0,0 1 0,0-1 0,0 0 0,0 1 0,0-1 0,0 1 0,0 0 0,0-1 0,0 1 0,-1 0 0,2 2 0,-1 4 0,0 1 0,-1 0 0,1 0 0,-2 0 0,1 0 0,-3 8 0,1 16 0,2-29 0,0 1 0,1-1 0,0 1 0,-1-1 0,2 1 0,-1-1 0,1 0 0,-1 0 0,1 0 0,0 1 0,0-2 0,1 1 0,-1 0 0,1 0 0,0-1 0,0 0 0,0 1 0,1-1 0,5 4 0,-7-6 0,0 1 0,0-1 0,0 0 0,1 0 0,-1 0 0,0 0 0,1 0 0,-1-1 0,1 1 0,-1-1 0,1 1 0,-1-1 0,1 0 0,-1 0 0,1 0 0,-1 0 0,1-1 0,-1 1 0,1-1 0,-1 1 0,0-1 0,1 0 0,-1 0 0,0 0 0,1 0 0,-1 0 0,0-1 0,0 1 0,0-1 0,0 1 0,0-1 0,0 0 0,-1 1 0,1-1 0,2-4 0,0-1 0,0-1 0,0 0 0,-1 1 0,0-1 0,-1 0 0,0 0 0,0-1 0,0 1 0,-1 0 0,0 0 0,-1-1 0,-1-12 0,0 42 0,1-12 0,-1 1 0,1 0 0,0 0 0,1 0 0,0-1 0,3 13 0,-3-19 0,0-1 0,0 1 0,0-1 0,1 1 0,-1-1 0,0 1 0,1-1 0,0 0 0,-1 0 0,1 0 0,0 0 0,0 0 0,0 0 0,1 0 0,-1-1 0,0 1 0,1-1 0,-1 1 0,1-1 0,-1 0 0,1 0 0,-1 0 0,1-1 0,0 1 0,0 0 0,-1-1 0,1 0 0,0 0 0,4 0 0,-4 0 0,-1 0 0,1 0 0,-1 0 0,0-1 0,1 1 0,-1-1 0,0 0 0,1 1 0,-1-1 0,0 0 0,0 0 0,0-1 0,0 1 0,0 0 0,0-1 0,0 1 0,0-1 0,0 0 0,-1 1 0,1-1 0,-1 0 0,1 0 0,-1 0 0,0 0 0,0 0 0,1-1 0,-2 1 0,1 0 0,0 0 0,0-1 0,-1 1 0,1 0 0,-1-1 0,0 1 0,0-3 0,1-7 0,0 0 0,-2 0 0,1 0 0,-2 0 0,-4-20 0,6 31 0,0-1 0,0 1 0,0-1 0,0 1 0,0-1 0,0 1 0,0-1 0,0 1 0,1-1 0,-1 1 0,0-1 0,1 1 0,0-1 0,-1 1 0,1-1 0,0 1 0,0 0 0,-1-1 0,1 1 0,0 0 0,0 0 0,0 0 0,1 0 0,-1 0 0,0 0 0,0 0 0,1 0 0,-1 0 0,0 1 0,1-1 0,1 0 0,6-3 0,1 0 0,-1 1 0,19-3 0,-16 3 0,16-3 0,-15 4 0,0 0 0,1-2 0,-1 1 0,-1-2 0,1 0 0,-1 0 0,24-14 0,-36 18 0,1 1 0,-1 0 0,1 0 0,-1-1 0,1 1 0,-1 0 0,1 0 0,-1-1 0,1 1 0,-1 0 0,0-1 0,1 1 0,-1-1 0,0 1 0,1 0 0,-1-1 0,0 1 0,1-1 0,-1 1 0,0-1 0,0 1 0,0-1 0,1 1 0,-1-1 0,0 0 0,0 1 0,0-1 0,0 1 0,0-1 0,0 1 0,0-1 0,0 1 0,0-1 0,0 1 0,0-1 0,-1 0 0,1 1 0,0-1 0,0 1 0,0-1 0,-1 1 0,1 0 0,0-1 0,-1 1 0,1-1 0,0 1 0,-1-1 0,0 1 0,0-1 0,0 0 0,-1 0 0,1 1 0,-1-1 0,0 1 0,1-1 0,-1 1 0,1 0 0,-1 0 0,0 0 0,1-1 0,-1 1 0,0 1 0,1-1 0,-3 0 0,1 1 0,1-1 0,-1 1 0,0 0 0,1 0 0,-1 0 0,1 0 0,-1 0 0,1 1 0,0-1 0,-1 1 0,1-1 0,0 1 0,0 0 0,0 0 0,0 0 0,1 0 0,-1 0 0,0 0 0,1 1 0,-1-1 0,1 1 0,0-1 0,0 1 0,0-1 0,0 1 0,0-1 0,1 1 0,-1 0 0,1 0 0,0-1 0,0 5 0,0-1 0,0-1 0,1 1 0,0 0 0,0-1 0,1 1 0,-1-1 0,1 1 0,0-1 0,1 0 0,-1 0 0,1 0 0,0 0 0,1 0 0,3 4 0,5 3 0,0-1 0,24 18 0,-22-19 0,-1 0 0,16 17 0,-28-27 0,-1 1 0,0-1 0,0 0 0,0 1 0,0-1 0,0 0 0,0 0 0,0 1 0,1-1 0,-1 0 0,0 1 0,0-1 0,0 0 0,0 1 0,0-1 0,0 0 0,0 1 0,-1-1 0,1 0 0,0 1 0,0-1 0,0 0 0,0 0 0,0 1 0,0-1 0,-1 0 0,1 1 0,0-1 0,0 0 0,0 0 0,-1 0 0,1 1 0,0-1 0,0 0 0,0 0 0,-1 0 0,1 1 0,0-1 0,-1 0 0,1 0 0,0 0 0,0 0 0,-1 0 0,1 0 0,0 1 0,-1-1 0,1 0 0,0 0 0,-1 0 0,1 0 0,-1 0 0,-23 5 0,20-5 0,2 1 0,-25 4 0,-37 3 0,53-9 120,11 1-146,0 0 0,0 0 0,-1 0 0,1 0 0,0 0 0,0 0 0,0 0 0,0 0-1,0 0 1,0 0 0,-1 0 0,1 0 0,0 0 0,0 0 0,0 0 0,0 0 0,0 0 0,0-1 0,-1 1 0,1 0 0,0 0 0,0 0 0,0 0 0,0 0 0,0 0 0,0 0 0,0 0 0,0-1-1,0 1 1,0 0 0,-1 0 0,1 0 0,0 0 0,0 0 0,0 0 0,0-1 0,0 1 0,0 0 0,0 0 0,0 0 0,0 0 0,0 0 0,0 0 0,0-1 0,0 1 0,0 0 0,0 0-1,0 0 1,0 0 0,1 0 0,-1 0 0,0-1 0,0 1 0,0 0 0,0 0 0,0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6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157 91 24575,'1'-1'0,"-1"-1"0,1 1 0,0 0 0,-1 0 0,1 0 0,-1 0 0,0 0 0,1-1 0,-1 1 0,0 0 0,0 0 0,0 0 0,0-1 0,0 1 0,0 0 0,0 0 0,0-1 0,0 1 0,-1 0 0,1-2 0,-1 3 0,0-1 0,1 0 0,-1 1 0,0-1 0,1 1 0,-1-1 0,0 1 0,0-1 0,1 1 0,-1-1 0,0 1 0,0 0 0,0 0 0,0-1 0,1 1 0,-1 0 0,0 0 0,0 0 0,0 0 0,0 0 0,-1 0 0,-3 0 0,0 1 0,-1 0 0,1 0 0,0 0 0,0 1 0,0-1 0,-9 6 0,5-2 0,1 0 0,1 1 0,-1 0 0,1 1 0,0 0 0,0 0 0,1 0 0,0 1 0,-10 17 0,14-23 0,1 1 0,0 0 0,-1 0 0,1 0 0,0 0 0,0 0 0,1 1 0,-1-1 0,1 0 0,-1 0 0,1 0 0,0 1 0,0-1 0,1 5 0,0-6 0,0 1 0,0-1 0,0 0 0,1 0 0,-1 0 0,0 0 0,1 0 0,0 0 0,-1 0 0,1 0 0,0 0 0,0-1 0,0 1 0,0-1 0,0 1 0,0-1 0,0 0 0,1 0 0,-1 0 0,0 0 0,4 1 0,1 0 0,0 0 0,0 0 0,0 0 0,0-1 0,0 0 0,1-1 0,-1 1 0,0-1 0,14-2 0,-18 1 0,0 1 0,-1-1 0,1 0 0,0 0 0,0 0 0,-1 0 0,1 0 0,0-1 0,-1 1 0,0-1 0,1 0 0,-1 1 0,0-1 0,0 0 0,0 0 0,0-1 0,0 1 0,0 0 0,-1-1 0,1 1 0,-1-1 0,1 1 0,-1-1 0,0 0 0,0 0 0,0 1 0,0-4 0,0-45 0,-1 40 0,-1 1 0,2-1 0,-1 0 0,5-17 0,-5 26 0,1 0 0,-1 0 0,1 0 0,0 0 0,0 0 0,0 0 0,0 0 0,0 0 0,0 1 0,0-1 0,1 0 0,-1 1 0,1-1 0,-1 1 0,1 0 0,0-1 0,-1 1 0,1 0 0,0 0 0,0 0 0,0 0 0,0 0 0,0 1 0,0-1 0,0 1 0,0-1 0,0 1 0,3-1 0,-2 1 0,1 1 0,0-1 0,-1 1 0,1-1 0,0 1 0,-1 0 0,1 0 0,-1 1 0,0-1 0,1 1 0,-1-1 0,0 1 0,0 0 0,0 1 0,0-1 0,0 0 0,0 1 0,-1-1 0,1 1 0,-1 0 0,0 0 0,0 0 0,0 0 0,2 4 0,4 9 0,0 0 0,-1 0 0,8 28 0,-14-41 0,9 35 0,-10-36 0,0 0 0,0 0 0,1-1 0,-1 1 0,0 0 0,0-1 0,-1 1 0,1 0 0,0 0 0,-1-1 0,1 1 0,-1-1 0,1 1 0,-1 0 0,0-1 0,1 1 0,-1-1 0,-2 3 0,2-3 0,1-1 0,0 0 0,-1 1 0,1-1 0,-1 0 0,1 0 0,-1 1 0,1-1 0,0 0 0,-1 0 0,1 0 0,-1 0 0,1 0 0,-1 0 0,1 0 0,-1 1 0,1-1 0,-1-1 0,1 1 0,-1 0 0,1 0 0,-1 0 0,1 0 0,-1 0 0,1 0 0,-1 0 0,1-1 0,-1 1 0,1 0 0,0 0 0,-1-1 0,1 1 0,-1 0 0,1-1 0,0 1 0,-1 0 0,1-1 0,0 1 0,-1-1 0,1 1 0,0 0 0,0-1 0,0 1 0,-1-1 0,1 0 0,-10-23 0,8 13 0,1 0 0,0 0 0,0 0 0,1 0 0,1 1 0,0-1 0,0 0 0,1 0 0,0 0 0,1 1 0,0 0 0,1-1 0,0 1 0,1 0 0,-1 1 0,2-1 0,0 1 0,9-12 0,-14 20-28,0 0 1,-1 0-1,1 0 0,0 0 0,-1 0 0,1 0 0,0 1 0,0-1 0,0 0 1,0 1-1,0-1 0,0 0 0,0 1 0,0-1 0,0 1 0,0 0 1,0-1-1,0 1 0,0 0 0,1-1 0,-1 1 0,0 0 0,0 0 1,0 0-1,0 0 0,1 0 0,-1 0 0,0 1 0,0-1 0,0 0 1,0 1-1,0-1 0,0 0 0,0 1 0,0-1 0,0 1 0,0 0 0,0-1 1,0 1-1,0 0 0,0 0 0,0-1 0,-1 1 0,1 0 0,0 0 1,0 0-1,-1 0 0,1 1 0,11 18-6798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8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1 270 24575,'20'139'0,"-19"-135"0,0 0 0,0 0 0,0 0 0,1 0 0,-1 0 0,1 0 0,4 7 0,-5-10 0,-1-1 0,1 1 0,0 0 0,-1-1 0,1 1 0,-1-1 0,1 1 0,0-1 0,-1 1 0,1-1 0,0 0 0,0 1 0,-1-1 0,1 0 0,0 0 0,0 1 0,0-1 0,-1 0 0,1 0 0,0 0 0,0 0 0,0 0 0,0 0 0,-1 0 0,1 0 0,0 0 0,0-1 0,0 1 0,-1 0 0,1 0 0,0-1 0,0 1 0,-1-1 0,1 1 0,0 0 0,-1-1 0,1 1 0,0-1 0,-1 0 0,1 1 0,-1-1 0,1 1 0,-1-1 0,1 0 0,-1 1 0,1-2 0,7-9 0,0 0 0,-1-1 0,0 0 0,-1 0 0,0 0 0,-1-1 0,5-16 0,-4 11 0,1-1 0,13-23 0,-19 41 0,-1 0 0,0 0 0,1 0 0,-1 0 0,1 0 0,-1 0 0,1 0 0,-1 1 0,1-1 0,0 0 0,-1 0 0,1 1 0,0-1 0,0 0 0,-1 1 0,1-1 0,0 1 0,0-1 0,0 1 0,0-1 0,0 1 0,0 0 0,0-1 0,0 1 0,0 0 0,0 0 0,0 0 0,0 0 0,0 0 0,1 0 0,0 1 0,0 0 0,-1 0 0,1 0 0,-1 1 0,1-1 0,-1 0 0,1 1 0,-1-1 0,0 1 0,0 0 0,0-1 0,0 1 0,0 0 0,1 2 0,4 10 0,-1 0 0,6 29 0,-10-36 0,1 2 0,0-1 0,0 1 0,1-1 0,4 10 0,-7-17 0,0 0 0,1 0 0,-1-1 0,1 1 0,-1 0 0,0-1 0,1 1 0,-1-1 0,1 1 0,0 0 0,-1-1 0,1 1 0,-1-1 0,1 1 0,0-1 0,-1 0 0,1 1 0,0-1 0,0 0 0,-1 0 0,1 1 0,1-1 0,0 0 0,-1-1 0,0 1 0,0-1 0,1 1 0,-1-1 0,0 1 0,0-1 0,0 0 0,0 0 0,0 0 0,0 1 0,0-1 0,0 0 0,0 0 0,0 0 0,-1-1 0,1 1 0,1-2 0,4-8 0,-1 0 0,-1 1 0,0-2 0,0 1 0,-1 0 0,3-24 0,-3 18 0,24 108 0,-26-88 0,1 0 0,-1 0 0,1 0 0,-1 0 0,1 0 0,0-1 0,0 1 0,0-1 0,0 1 0,0-1 0,1 0 0,-1 0 0,1 0 0,-1 0 0,1 0 0,0 0 0,0-1 0,0 0 0,0 1 0,6 0 0,-6-1 0,0-1 0,0 0 0,0 0 0,0-1 0,0 1 0,0-1 0,0 1 0,0-1 0,0 0 0,0 0 0,0 0 0,0-1 0,0 1 0,0-1 0,-1 0 0,1 1 0,-1-1 0,1 0 0,-1-1 0,0 1 0,4-4 0,-2-1 0,1 0 0,-1 0 0,0 0 0,-1-1 0,0 1 0,0-1 0,-1 0 0,3-13 0,4-37 0,-9 57 0,1 5 0,0 0 0,0 0 0,0 0 0,0-1 0,0 1 0,1 0 0,0 0 0,0-1 0,0 1 0,0-1 0,0 0 0,1 0 0,-1 0 0,1 0 0,0 0 0,0 0 0,0-1 0,1 1 0,5 2 0,-7-3 0,0-1 0,0 0 0,1 0 0,-1 0 0,0 0 0,1-1 0,-1 1 0,0-1 0,1 1 0,-1-1 0,1 0 0,-1 0 0,1 0 0,-1 0 0,1 0 0,-1 0 0,1-1 0,-1 0 0,1 1 0,-1-1 0,0 0 0,1 0 0,-1 0 0,0 0 0,0-1 0,0 1 0,0 0 0,0-1 0,0 0 0,0 1 0,-1-1 0,1 0 0,1-2 0,1-2 0,0-1 0,0 1 0,-1-1 0,0 0 0,4-12 0,-4 10 0,5 89 0,-7-76 0,0-1 0,0 0 0,0 1 0,0-1 0,1 0 0,0 0 0,-1 0 0,1 0 0,0 0 0,1-1 0,-1 1 0,0-1 0,1 1 0,-1-1 0,1 0 0,0 0 0,0 0 0,0 0 0,0 0 0,0-1 0,0 0 0,1 1 0,-1-1 0,0 0 0,1 0 0,-1-1 0,0 1 0,1-1 0,4 0 0,-3 0 0,0 0 0,0 0 0,1-1 0,-1 0 0,0 0 0,0-1 0,0 1 0,0-1 0,0 0 0,-1 0 0,1-1 0,0 0 0,-1 1 0,0-1 0,0-1 0,0 1 0,0-1 0,6-7 0,2-7 0,-1 0 0,-1-1 0,-1-1 0,-1 1 0,0-1 0,-2-1 0,0 1 0,-1-1 0,-1 0 0,-1 0 0,-1-1 0,-1-34 0,-1 54 0,0 1 0,0-1 0,0 0 0,-1 1 0,1-1 0,0 0 0,-1 1 0,1-1 0,-1 0 0,1 1 0,-1-1 0,0 1 0,1-1 0,-1 1 0,0 0 0,0-1 0,0 1 0,0 0 0,-1-1 0,-1 0 0,2 1 0,0 1 0,0 0 0,0 0 0,0 0 0,0 0 0,0 0 0,0 0 0,-1 1 0,1-1 0,0 0 0,0 1 0,0-1 0,0 0 0,0 1 0,0-1 0,0 1 0,0-1 0,1 1 0,-1 0 0,0-1 0,0 1 0,0 0 0,0 0 0,1 0 0,-1 0 0,0-1 0,1 1 0,-1 0 0,1 0 0,-1 0 0,0 2 0,-5 8 0,0 1 0,1 0 0,0 0 0,1 1 0,1-1 0,0 1 0,0 0 0,0 16 0,0-5 0,2-1 0,1 1 0,6 40 0,-5-56 0,1 0 0,1 1 0,-1-1 0,2 0 0,-1-1 0,1 1 0,0 0 0,0-1 0,1 0 0,0 0 0,0-1 0,1 1 0,6 5 0,-8-8 0,1 0 0,-1 0 0,1-1 0,-1 0 0,1 0 0,0 0 0,0 0 0,1-1 0,-1 0 0,0 0 0,1 0 0,-1-1 0,1 0 0,0 0 0,-1 0 0,1-1 0,0 0 0,0 0 0,-1 0 0,8-2 0,-8 1 0,0-1 0,0 0 0,-1 0 0,1-1 0,-1 1 0,0-1 0,1 0 0,-1 0 0,0-1 0,-1 1 0,1-1 0,-1 0 0,1 0 0,-1 0 0,-1 0 0,1-1 0,0 1 0,-1-1 0,2-5 0,3-6 0,-1-1 0,-1 1 0,-1-1 0,4-23 0,-5 14 0,0-45 0,-5 136 0,-1-36 0,2 0 0,1 0 0,8 54 0,-8-81 0,0 0 0,0 0 0,1 0 0,-1-1 0,1 1 0,0 0 0,-1 0 0,1-1 0,0 1 0,0 0 0,0-1 0,0 1 0,0-1 0,1 1 0,-1-1 0,0 0 0,4 3 0,-5-4 0,1 0 0,-1 0 0,0 0 0,1 0 0,-1 0 0,1 0 0,-1 0 0,0 0 0,1 0 0,-1 0 0,1 0 0,-1 0 0,1 0 0,-1 0 0,0 0 0,1-1 0,-1 1 0,1 0 0,-1 0 0,0 0 0,1-1 0,-1 1 0,0 0 0,1 0 0,-1-1 0,1 0 0,8-18 0,2-33 0,-8 34 0,1 1 0,9-26 0,-13 42 0,0 0 0,1 0 0,-1 0 0,1-1 0,-1 1 0,0 0 0,1 0 0,0 0 0,-1 0 0,1 0 0,0 0 0,-1 0 0,1 1 0,0-1 0,0 0 0,0 0 0,0 0 0,0 1 0,0-1 0,0 1 0,0-1 0,0 1 0,1-1 0,-1 1 0,0 0 0,0 1 0,0-1 0,0 0 0,-1 1 0,1-1 0,0 1 0,0-1 0,0 1 0,-1 0 0,1-1 0,0 1 0,0 0 0,-1-1 0,1 1 0,-1 0 0,1 0 0,-1 0 0,1 0 0,0 1 0,3 7 0,-1-1 0,0 1 0,0 0 0,2 13 0,1 57-1365,-5-43-5461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8.9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24575,'-4'27'0,"-2"13"0,0 0-8191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9.8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1 194 24575,'2'4'0,"1"1"0,-1-1 0,0 0 0,0 1 0,0-1 0,-1 1 0,0-1 0,1 1 0,-2 0 0,1 0 0,0 0 0,-1-1 0,0 7 0,1 3 0,9 89 0,3 13 0,-4 126 0,-11-362 0,2-46 0,1 145 0,1 1 0,1 1 0,1-1 0,0 0 0,16-37 0,-17 50 0,0 1 0,1-1 0,0 1 0,1 0 0,-1 0 0,1 0 0,10-9 0,-14 14 0,0 0 0,0 0 0,0 1 0,0-1 0,1 0 0,-1 1 0,0-1 0,0 0 0,1 1 0,-1-1 0,0 1 0,1 0 0,-1 0 0,0-1 0,1 1 0,-1 0 0,0 0 0,1 0 0,1 0 0,-2 1 0,1 0 0,-1 0 0,1 0 0,-1 0 0,0 0 0,0 0 0,1 0 0,-1 0 0,0 0 0,0 1 0,0-1 0,0 0 0,0 1 0,-1-1 0,1 1 0,0-1 0,0 1 0,-1-1 0,1 1 0,-1 2 0,4 11 0,0-1 0,-2 1 0,0 0 0,0 29 0,-2-36 0,0 0 0,-1 0 0,0 0 0,0 0 0,-1 0 0,1-1 0,-2 1 0,1 0 0,-1-1 0,-8 14 0,10-19 0,0-1 0,0 1 0,-1-1 0,1 1 0,0-1 0,-1 0 0,1 0 0,0 1 0,-1-1 0,0 0 0,-2 1 0,3-2 0,1 1 0,-1-1 0,0 0 0,1 0 0,-1 0 0,0 0 0,1 0 0,-1 0 0,0 0 0,1 0 0,-1 0 0,0 0 0,1 0 0,-1 0 0,0 0 0,1-1 0,-1 1 0,0 0 0,1 0 0,-1-1 0,1 1 0,-2-1 0,1-1 0,0 1 0,0 0 0,0-1 0,0 0 0,0 1 0,0-1 0,1 1 0,-1-1 0,1 0 0,-1 0 0,1 1 0,0-1 0,-1 0 0,1 0 0,0 0 0,0 1 0,0-1 0,0 0 0,1 0 0,-1 1 0,0-1 0,1 0 0,0-2 0,4-10 0,0 0 0,1 0 0,0 1 0,1 0 0,14-20 0,51-57 0,-55 72 0,-1-1 0,-1 0 0,0-2 0,-2 1 0,0-2 0,16-37 0,-28 53 0,1 1 0,-1 0 0,-1 0 0,1-1 0,-1 1 0,0-7 0,1 12 0,-1-1 0,0 0 0,0 1 0,0-1 0,0 0 0,0 1 0,0-1 0,0 0 0,-1 1 0,1-1 0,0 1 0,0-1 0,0 0 0,-1 1 0,1-1 0,0 1 0,-1-1 0,1 1 0,0-1 0,-1 1 0,1-1 0,-1 1 0,1-1 0,0 1 0,-1-1 0,1 1 0,-1 0 0,0-1 0,1 1 0,-1 0 0,1-1 0,-1 1 0,1 0 0,-1 0 0,0 0 0,1 0 0,-1-1 0,0 1 0,1 0 0,-1 0 0,0 0 0,1 0 0,-1 0 0,1 1 0,-1-1 0,0 0 0,1 0 0,-1 0 0,1 0 0,-1 1 0,0-1 0,1 0 0,-1 1 0,1-1 0,-1 0 0,1 1 0,-1-1 0,1 1 0,-1-1 0,0 1 0,-4 4 0,0-1 0,0 1 0,1-1 0,-1 1 0,1 1 0,0-1 0,1 1 0,-1-1 0,1 1 0,0 0 0,1 0 0,-1 0 0,-1 7 0,-2 11 0,0-1 0,-2 28 0,4-23 0,1-1 0,2 28 0,1-48 0,0 1 0,1-1 0,0 0 0,0 1 0,1-1 0,0 0 0,0 0 0,1 0 0,0-1 0,0 1 0,0-1 0,7 10 0,-8-14 0,-1 0 0,0-1 0,0 1 0,1-1 0,-1 1 0,1-1 0,-1 0 0,1 0 0,-1 0 0,1 0 0,0 0 0,0 0 0,0 0 0,-1 0 0,1-1 0,0 1 0,0-1 0,0 1 0,0-1 0,0 0 0,0 0 0,3 0 0,-2-1 0,0 1 0,0-1 0,-1 0 0,1-1 0,0 1 0,-1 0 0,1-1 0,-1 1 0,1-1 0,-1 0 0,0 0 0,0 0 0,3-4 0,2-1 0,-1-1 0,-1-1 0,1 1 0,-2-1 0,1 0 0,-1 0 0,5-17 0,-2 5 0,-6 37 0,1 23 0,-1-36 0,-1-1 0,1 1 0,0 0 0,0-1 0,0 1 0,1-1 0,-1 1 0,1-1 0,-1 0 0,1 0 0,0 1 0,0-1 0,3 3 0,-3-4 0,-1 0 0,1 0 0,-1-1 0,1 1 0,-1 0 0,1-1 0,-1 0 0,1 1 0,0-1 0,-1 0 0,1 1 0,0-1 0,-1 0 0,1 0 0,0-1 0,-1 1 0,4-1 0,0 0 0,-1-1 0,1 0 0,0-1 0,-1 1 0,0-1 0,1 0 0,-1 0 0,0 0 0,-1-1 0,1 1 0,-1-1 0,1 0 0,4-7 0,1-5 0,0 0 0,11-28 0,5-9 0,-25 52 0,0 1 0,0-1 0,0 1 0,1-1 0,-1 1 0,0-1 0,0 1 0,1 0 0,-1-1 0,0 1 0,1-1 0,-1 1 0,0 0 0,1-1 0,-1 1 0,1 0 0,-1-1 0,1 1 0,-1 0 0,1-1 0,-1 1 0,1 0 0,-1 0 0,1 0 0,-1 0 0,1-1 0,-1 1 0,1 0 0,0 0 0,9 13 0,2 32 0,-11-39 0,36 217 0,-34-193 0,-2 1 0,-1-1 0,-1 1 0,-1-1 0,-10 43 0,10-65 0,0 0 0,-1-1 0,0 1 0,0 0 0,-1-1 0,0 0 0,0 0 0,-1 0 0,0-1 0,0 1 0,0-1 0,-1 0 0,-9 7 0,12-10 0,-1-1 0,0 1 0,1-1 0,-1 0 0,0-1 0,0 1 0,0-1 0,0 1 0,0-1 0,0-1 0,-1 1 0,1 0 0,0-1 0,0 0 0,-1 0 0,1 0 0,0-1 0,0 1 0,-1-1 0,1 0 0,0 0 0,0 0 0,0-1 0,0 0 0,0 1 0,1-2 0,-6-2 0,4 1 9,1 0-1,-1 0 1,1 0-1,0-1 1,0 1 0,0-1-1,0 0 1,1 0-1,0-1 1,0 1-1,0-1 1,1 1-1,-3-11 1,2 7-195,1-1 1,0 0-1,0 0 0,1 0 1,0 0-1,1 0 1,1-15-1,4-1-6640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1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0 100 24575,'11'12'0,"0"1"0,-1 0 0,-1 0 0,0 1 0,-1 0 0,-1 1 0,0-1 0,0 1 0,-2 1 0,0-1 0,-1 1 0,5 31 0,-9-43 0,0 1 0,0-1 0,-1 0 0,1 0 0,-1 1 0,1-1 0,-2 0 0,1 0 0,0 0 0,-1 0 0,1 0 0,-4 5 0,4-8 0,1 0 0,-1 0 0,0 1 0,0-1 0,0 0 0,0 0 0,0 0 0,0 0 0,0 0 0,0 0 0,0-1 0,-1 1 0,1 0 0,0 0 0,-1-1 0,1 1 0,0-1 0,-1 1 0,1-1 0,-1 0 0,1 0 0,0 1 0,-1-1 0,1 0 0,-1 0 0,1 0 0,-1 0 0,1-1 0,0 1 0,-1 0 0,1-1 0,-1 1 0,1-1 0,0 1 0,-1-1 0,1 0 0,0 1 0,-2-3 0,0 2 0,1-1 0,-1 0 0,1 0 0,0 0 0,0 0 0,-1-1 0,2 1 0,-1-1 0,0 1 0,1-1 0,-1 0 0,1 1 0,-1-1 0,1 0 0,0 0 0,1 0 0,-1 0 0,0 0 0,1 0 0,-1 0 0,1 0 0,0 0 0,0 0 0,1 0 0,-1 0 0,0 0 0,1 0 0,0 0 0,0 0 0,2-5 0,-1 0 0,2 1 0,-1-1 0,1 1 0,0 0 0,0 0 0,1 0 0,0 1 0,1 0 0,-1 0 0,10-8 0,-4 6 0,1 0 0,0 0 0,1 1 0,0 1 0,0 0 0,1 1 0,-1 1 0,1 0 0,0 0 0,0 1 0,0 1 0,0 1 0,1 0 0,16 1 0,-29 0 0,0 0 0,0-1 0,0 2 0,-1-1 0,1 0 0,0 0 0,0 0 0,0 1 0,-1-1 0,1 1 0,0-1 0,-1 1 0,1 0 0,0 0 0,-1 0 0,1 0 0,-1 0 0,1 0 0,-1 0 0,0 0 0,1 1 0,-1-1 0,0 0 0,0 1 0,0-1 0,0 1 0,0-1 0,0 1 0,0 0 0,-1-1 0,1 1 0,-1 0 0,1-1 0,-1 1 0,1 0 0,-1 0 0,0 0 0,0 2 0,-1 7 0,-1-1 0,-1 1 0,1-1 0,-1 0 0,-8 17 0,-3 11 0,5 18 0,13-28 0,-3-27 0,-1 0 0,0 0 0,1 0 0,-1-1 0,1 1 0,-1 0 0,1-1 0,0 1 0,-1 0 0,1-1 0,0 1 0,-1-1 0,1 1 0,0 0 0,0-1 0,0 0 0,-1 1 0,1-1 0,0 0 0,0 1 0,0-1 0,0 0 0,0 0 0,1 0 0,-1 0 0,0 0 0,0 0 0,0-1 0,1 1 0,-1-1 0,0 1 0,0-1 0,0 1 0,-1-1 0,1 1 0,0-1 0,0 0 0,0 0 0,0 1 0,-1-1 0,1 0 0,0 0 0,0 0 0,-1 0 0,1 0 0,-1 0 0,1 0 0,-1 0 0,0 0 0,1 0 0,-1 0 0,0 0 0,1-2 0,5-34 0,-6 35 0,1-14 0,-1 0 0,-1 1 0,0-1 0,-5-22 0,0 2 0,5 33 0,1 1 0,0 0 0,0 0 0,0 0 0,0 0 0,0 0 0,0 0 0,1 0 0,-1 0 0,0 0 0,1 0 0,0 0 0,0 0 0,-1 0 0,1 0 0,0 0 0,0 0 0,1 1 0,-1-1 0,0 0 0,3-2 0,-1 2 0,-1 1 0,1-1 0,-1 1 0,1-1 0,0 1 0,0 0 0,-1 0 0,1 0 0,0 1 0,0-1 0,0 1 0,0-1 0,6 1 0,-5 0 0,1 0 0,0 0 0,0 1 0,-1 0 0,1 0 0,0 0 0,-1 0 0,1 1 0,-1-1 0,1 1 0,-1 0 0,0 1 0,0-1 0,0 1 0,0 0 0,0 0 0,-1 0 0,1 0 0,3 5 0,-3 0 0,-1-1 0,0 1 0,0 0 0,-1 0 0,0 0 0,0 0 0,-1 1 0,1 11 0,-1-8 0,1 0 0,5 22 0,-6-33 0,-1 1 0,0-1 0,1 1 0,-1-1 0,1 1 0,0-1 0,-1 1 0,1-1 0,0 0 0,0 0 0,0 1 0,0-1 0,0 0 0,0 0 0,0 0 0,0 0 0,1 0 0,-1 0 0,0 0 0,0-1 0,3 2 0,-2-2 0,-1 0 0,1 0 0,-1 0 0,1 0 0,-1 0 0,0 0 0,1-1 0,-1 1 0,1 0 0,-1-1 0,0 0 0,1 1 0,-1-1 0,0 0 0,1 1 0,-1-1 0,0 0 0,1-1 0,5-4 0,-1-1 0,0 1 0,0-1 0,-1 0 0,9-16 0,30-68 0,-35 82 0,-5 18 0,-2 29 0,-2-29 0,0-6 0,0 0 0,0 0 0,1 0 0,0 0 0,-1-1 0,1 1 0,0 0 0,0 0 0,1-1 0,-1 1 0,0-1 0,1 1 0,0-1 0,-1 0 0,1 0 0,0 1 0,0-1 0,0 0 0,1-1 0,-1 1 0,0 0 0,1-1 0,-1 1 0,1-1 0,-1 0 0,1 0 0,0 0 0,0 0 0,-1 0 0,1 0 0,0-1 0,0 0 0,0 1 0,0-1 0,0 0 0,-1 0 0,4-1 0,-3 1 0,1-1 0,-1 1 0,0-1 0,0 1 0,0-1 0,-1 0 0,1 0 0,0 0 0,0-1 0,0 1 0,-1-1 0,1 1 0,-1-1 0,1 0 0,-1 0 0,0 0 0,1 0 0,-1-1 0,0 1 0,0 0 0,-1-1 0,1 1 0,-1-1 0,1 0 0,-1 0 0,0 0 0,0 1 0,0-1 0,0 0 0,0 0 0,-1 0 0,0 0 0,1-1 0,-1-2 0,0 3 0,-1 1 0,1 0 0,-1-1 0,1 1 0,-1 0 0,0 0 0,0-1 0,1 1 0,-2 0 0,1 0 0,0 0 0,0 0 0,-1 0 0,1 1 0,-1-1 0,1 0 0,-1 1 0,0-1 0,0 1 0,0-1 0,-3-1 0,-1 0 0,0 0 0,0 1 0,-1-1 0,1 1 0,-1 1 0,-6-2 0,27 4 0,-1-2 0,1 1 0,-1-2 0,1 1 0,15-5 0,83-23 0,-89 22 0,-1-2 0,29-14 0,-41 18 0,-1 0 0,0-1 0,-1 0 0,0 0 0,0-1 0,0 0 0,13-15 0,-21 21 0,1 0 0,0 0 0,0 0 0,-1 1 0,1-1 0,0 0 0,-1-1 0,1 1 0,-1 0 0,0 0 0,1 0 0,-1 0 0,0 0 0,0 0 0,1-1 0,-1 1 0,0 0 0,0 0 0,0-2 0,-1 2 0,1 0 0,-1 1 0,1-1 0,-1 0 0,1 1 0,-1-1 0,1 1 0,-1-1 0,1 1 0,-1-1 0,0 1 0,1 0 0,-1-1 0,0 1 0,1-1 0,-1 1 0,0 0 0,1 0 0,-1 0 0,0-1 0,0 1 0,0 0 0,-3 0 0,0-1 0,0 1 0,0 0 0,0 1 0,0-1 0,0 1 0,0 0 0,0-1 0,-7 4 0,5-1 0,1 1 0,-1-1 0,1 1 0,-1 0 0,1 0 0,1 0 0,-1 1 0,0 0 0,1 0 0,0 0 0,0 0 0,1 1 0,0-1 0,-1 1 0,2 0 0,-1 0 0,1 0 0,0 0 0,0 1 0,1-1 0,-2 12 0,2-10 0,1 0 0,0 0 0,0 1 0,1-1 0,0 0 0,0 0 0,1 0 0,0 0 0,0 0 0,1-1 0,0 1 0,0-1 0,1 1 0,0-1 0,0 0 0,1-1 0,6 8 0,-4-6 0,-4-6 0,0 1 0,-1 0 0,1 0 0,-1 0 0,0 0 0,0 0 0,0 1 0,2 4 0,-4-7 0,1-1 0,-1 1 0,0-1 0,0 1 0,0-1 0,0 1 0,0-1 0,0 1 0,-1-1 0,1 1 0,0-1 0,0 1 0,0-1 0,0 1 0,-1-1 0,1 1 0,0-1 0,0 1 0,-1-1 0,1 0 0,0 1 0,-1-1 0,1 1 0,0-1 0,-1 1 0,-24 7 0,-70-3-1365,44-6-5461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6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29 24575,'0'-2'0,"-1"1"0,1-1 0,-1 1 0,1-1 0,-1 1 0,0 0 0,0-1 0,1 1 0,-1 0 0,0-1 0,0 1 0,0 0 0,0 0 0,-1 0 0,1 0 0,0 0 0,0 0 0,-1 0 0,1 0 0,-1 1 0,1-1 0,-1 0 0,-1 0 0,1 1 0,-1 0 0,1 0 0,-1 0 0,1 0 0,-1 0 0,1 1 0,0-1 0,-1 1 0,1 0 0,-1-1 0,1 1 0,0 0 0,-3 2 0,-4 3 0,1-1 0,0 1 0,1 0 0,0 1 0,0-1 0,-9 12 0,7-5 0,0-1 0,2 1 0,-8 15 0,12-22 0,1-1 0,0 1 0,0 0 0,0 1 0,1-1 0,-1 0 0,2 0 0,-1 1 0,1 11 0,0-16 0,0 0 0,1 0 0,-1 0 0,1 0 0,0-1 0,-1 1 0,1 0 0,0 0 0,0-1 0,0 1 0,0 0 0,0-1 0,1 1 0,-1-1 0,0 1 0,1-1 0,-1 0 0,1 0 0,0 1 0,-1-1 0,1 0 0,0-1 0,0 1 0,-1 0 0,1 0 0,0-1 0,0 1 0,0-1 0,0 1 0,0-1 0,0 0 0,3 0 0,0 0 0,1 0 0,-1 0 0,0-1 0,0 1 0,0-1 0,0 0 0,-1-1 0,1 1 0,0-1 0,0 0 0,8-5 0,-2-2 0,0-1 0,-1-1 0,0 1 0,0-2 0,-1 1 0,-1-1 0,0-1 0,0 1 0,-2-1 0,1-1 0,8-27 0,-11 36 0,0 13 0,3 28 0,1 5 0,10-5-1365,3-5-5461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2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24575,'6'62'0,"2"-1"0,4 0 0,20 65 0,-32-125 0,20 48 0,-20-48 0,1 0 0,-1 0 0,1 0 0,0 0 0,0 0 0,0 0 0,0 0 0,0 0 0,0 0 0,0 0 0,0 0 0,0-1 0,0 1 0,2 1 0,-2-2 0,0 0 0,0 0 0,-1 0 0,1 0 0,0-1 0,0 1 0,0 0 0,-1 0 0,1 0 0,0-1 0,-1 1 0,1 0 0,0-1 0,0 1 0,-1-1 0,1 1 0,-1-1 0,1 1 0,0-1 0,-1 1 0,1-1 0,-1 1 0,1-1 0,-1 0 0,0 1 0,1-1 0,0-1 0,11-19 0,-1-1 0,12-32 0,-14 31 0,1 1 0,24-40 0,-30 55 0,1 1 0,0 0 0,0 0 0,0 1 0,1-1 0,0 1 0,0 0 0,0 1 0,1 0 0,-1 0 0,1 0 0,0 1 0,11-4 0,-15 6 0,1 0 0,-1 0 0,1 1 0,-1-1 0,1 1 0,-1 0 0,1 0 0,-1 0 0,1 0 0,-1 1 0,1 0 0,-1-1 0,1 1 0,-1 1 0,0-1 0,0 0 0,1 1 0,-1-1 0,0 1 0,0 0 0,0 0 0,-1 0 0,1 1 0,0-1 0,-1 1 0,0-1 0,1 1 0,-1 0 0,0 0 0,0 0 0,-1 0 0,1 0 0,-1 0 0,2 5 0,0-2 0,-1 0 0,0 0 0,0 0 0,-1 0 0,0 0 0,0 0 0,0 0 0,-1 0 0,1 1 0,-2-1 0,1 0 0,-1 0 0,0 0 0,0 1 0,0-1 0,-1 0 0,0-1 0,0 1 0,-4 7 0,0-7 0,1 1 0,-1-1 0,0 0 0,-1 0 0,1-1 0,-1 0 0,-1 0 0,1-1 0,0 0 0,-1 0 0,0 0 0,0-1 0,0 0 0,0-1 0,-1 0 0,1 0 0,-1-1 0,1 0 0,-1 0 0,1-1 0,-1 0 0,-11-2 0,20 2 0,-1 0 0,0 0 0,1 0 0,-1-1 0,0 1 0,1 0 0,-1 0 0,1 0 0,-1 0 0,0-1 0,1 1 0,-1 0 0,1-1 0,-1 1 0,1 0 0,-1-1 0,1 1 0,-1-1 0,1 1 0,-1-1 0,1 1 0,0-1 0,-1 0 0,10-6 0,27-1 0,-8 8 0,0 1 0,37 8 0,-47-6 0,1 0 0,0-1 0,0-1 0,-1 0 0,1-2 0,0 0 0,30-6 0,-45 5 0,0 1 0,0-1 0,0 0 0,0 0 0,0-1 0,-1 1 0,1-1 0,0 1 0,-1-1 0,0 0 0,0-1 0,0 1 0,0 0 0,-1-1 0,1 0 0,-1 0 0,0 1 0,0-1 0,3-8 0,-1 0 0,-1 0 0,0 1 0,-1-1 0,0 0 0,0-23 0,-3 44 0,1 2 0,-1 0 0,2 1 0,-1-1 0,2 0 0,2 14 0,-3-22 0,-1-1 0,1 1 0,0-1 0,0 0 0,0 1 0,0-1 0,0 0 0,0 1 0,1-1 0,-1 0 0,1 0 0,-1 0 0,1 0 0,0-1 0,0 1 0,0 0 0,0-1 0,0 1 0,0-1 0,1 0 0,-1 0 0,0 0 0,1 0 0,-1 0 0,0 0 0,1-1 0,-1 1 0,1-1 0,-1 1 0,1-1 0,0 0 0,-1 0 0,4-1 0,-3 1 0,0 0 0,0-1 0,0 0 0,0 0 0,0 0 0,0 0 0,0 0 0,0 0 0,-1-1 0,1 1 0,-1-1 0,1 0 0,-1 0 0,1 0 0,-1 0 0,0 0 0,3-4 0,-1 0 0,-1 0 0,1 0 0,-1 0 0,0 0 0,-1 0 0,1-1 0,1-10 0,0-3 0,-1-1 0,-1 0 0,-1 1 0,-2-25 0,35 310 0,3 17 0,-35-244 0,-1 0 0,-2 0 0,-1 0 0,-3 0 0,-11 48 0,12-70 0,-2-1 0,1 0 0,-2 0 0,0 0 0,-1-1 0,0 0 0,-1-1 0,-11 13 0,16-21 0,-1-1 0,1 1 0,-1-1 0,0 0 0,0-1 0,0 1 0,0-1 0,-1 0 0,1 0 0,-10 3 0,12-5 0,-1 0 0,0-1 0,0 1 0,0-1 0,0 0 0,0 0 0,-1 0 0,1 0 0,0-1 0,0 1 0,1-1 0,-1 0 0,0-1 0,0 1 0,0-1 0,1 1 0,-6-4 0,2 0 0,1 0 0,1 0 0,-1 0 0,1 0 0,0-1 0,0 0 0,0 0 0,1 0 0,0-1 0,0 1 0,1-1 0,0 0 0,-5-13 0,0-6 0,2-1 0,-6-41 0,7 32 0,2 0 0,2 0 0,1 0 0,9-61 0,-7 82 0,1 0 0,0 0 0,1 0 0,1 0 0,0 1 0,1 0 0,0 0 0,1 0 0,1 1 0,0 0 0,1 1 0,0-1 0,19-17 0,-23 25-105,1 1 0,0 0 0,1 0 0,-1 0 0,1 1 0,-1 0 0,1 0 0,0 0 0,0 1 0,0 0 0,1 1 0,13-2 0,11 2-6721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4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85 24575,'-1'28'0,"0"1"0,4 42 0,-2-64 0,-1-1 0,1 1 0,1-1 0,-1 1 0,1-1 0,0 0 0,1 0 0,0 0 0,-1 0 0,2 0 0,-1-1 0,7 9 0,-9-13 0,0 0 0,0 0 0,0 0 0,0-1 0,0 1 0,0 0 0,0-1 0,0 1 0,0-1 0,0 1 0,0-1 0,0 1 0,0-1 0,0 0 0,1 0 0,-1 0 0,0 1 0,0-1 0,0 0 0,0 0 0,1-1 0,-1 1 0,0 0 0,0 0 0,0 0 0,0-1 0,0 1 0,1-1 0,-1 1 0,0-1 0,0 1 0,0-1 0,0 0 0,0 1 0,0-1 0,-1 0 0,2-1 0,4-3 0,-1-1 0,0 0 0,0 0 0,5-11 0,-9 16 0,16-28 0,14-38 0,-18 38 0,22-37 0,-34 65 0,-1 0 0,0 0 0,1 0 0,-1 0 0,1 0 0,-1 1 0,1-1 0,-1 0 0,1 0 0,0 0 0,-1 1 0,1-1 0,0 0 0,0 1 0,0-1 0,-1 1 0,1-1 0,0 1 0,0-1 0,0 1 0,0-1 0,0 1 0,0 0 0,0 0 0,0-1 0,0 1 0,0 0 0,0 0 0,0 0 0,0 0 0,0 0 0,0 0 0,0 0 0,0 1 0,0-1 0,0 0 0,0 1 0,0-1 0,-1 0 0,1 1 0,0-1 0,0 1 0,0-1 0,0 1 0,-1 0 0,1-1 0,0 1 0,0 0 0,-1-1 0,1 1 0,0 0 0,-1 0 0,1 0 0,-1 0 0,1-1 0,-1 3 0,7 8 0,-1 1 0,-1 0 0,7 19 0,-7-17 0,-2-5 0,1 0 0,0 0 0,1-1 0,0 1 0,0-1 0,11 13 0,-14-19 0,0 1 0,1-1 0,0 0 0,-1 0 0,1 0 0,0-1 0,0 1 0,-1-1 0,1 1 0,1-1 0,-1 0 0,0 0 0,0-1 0,0 1 0,0 0 0,1-1 0,-1 0 0,0 0 0,0 0 0,1 0 0,-1 0 0,0-1 0,7-1 0,-4 0 0,0-1 0,0 0 0,-1 0 0,1 0 0,0 0 0,-1-1 0,0 0 0,0 0 0,0-1 0,-1 1 0,1-1 0,-1 0 0,0 0 0,5-9 0,-4 7 0,-1-1 0,1 0 0,-2 0 0,1 0 0,-1-1 0,0 1 0,-1-1 0,0 0 0,1-17 0,-6 9 0,3 17 0,0 0 0,0-1 0,-1 1 0,1 0 0,0 0 0,0 0 0,0-1 0,-1 1 0,1 0 0,0 0 0,0 0 0,-1 0 0,1 0 0,0 0 0,-1 0 0,1 0 0,0 0 0,0-1 0,-1 1 0,1 0 0,0 0 0,-1 0 0,1 0 0,0 1 0,0-1 0,-1 0 0,1 0 0,0 0 0,-1 0 0,1 0 0,0 0 0,-2 1 0,0 0 0,1 1 0,-1-1 0,1 0 0,-1 1 0,1-1 0,0 1 0,0-1 0,0 1 0,-1-1 0,1 1 0,-1 3 0,0 1 0,0 0 0,0 0 0,0-1 0,1 1 0,0 0 0,0 0 0,1 0 0,-1 0 0,1 0 0,1 1 0,-1-1 0,1 0 0,0 0 0,0-1 0,1 1 0,0 0 0,0 0 0,4 6 0,-4-8 0,0-1 0,0 0 0,0 1 0,0-1 0,1-1 0,0 1 0,0 0 0,-1 0 0,1-1 0,1 0 0,-1 0 0,0 0 0,1 0 0,-1 0 0,1 0 0,-1-1 0,1 0 0,0 0 0,-1 0 0,1 0 0,0 0 0,0-1 0,0 0 0,0 0 0,0 0 0,0 0 0,-1 0 0,1-1 0,6-1 0,-7 1 0,0 0 0,1-1 0,-1 1 0,0-1 0,0 1 0,0-1 0,0 0 0,0 0 0,0-1 0,0 1 0,-1 0 0,1-1 0,-1 0 0,0 0 0,0 1 0,0-1 0,0 0 0,0-1 0,-1 1 0,1 0 0,-1 0 0,0-1 0,0 1 0,0-1 0,0 1 0,-1-1 0,1 1 0,-1-1 0,0 1 0,-1-8 0,1 6 0,0-1 0,-1 0 0,1 1 0,-1-1 0,-1 0 0,1 1 0,-1 0 0,0-1 0,0 1 0,0 0 0,-1 0 0,0 0 0,0 0 0,0 0 0,-1 1 0,0 0 0,1-1 0,-10-6 0,7 8 0,-1-1 0,0 1 0,0 1 0,0-1 0,0 1 0,0 1 0,-1-1 0,1 1 0,-1 0 0,1 1 0,0 0 0,-12 1 0,18-1 0,0 0 0,1 0 0,-1 0 0,0 0 0,0 0 0,0 0 0,1 0 0,-1 0 0,0 0 0,0 1 0,1-1 0,-1 0 0,0 1 0,1-1 0,-1 0 0,0 1 0,1-1 0,-1 1 0,1-1 0,-2 2 0,11 5 0,27 5 0,-14-11 0,1 0 0,-1-1 0,0-1 0,0-1 0,0-1 0,0-1 0,-1-1 0,1-1 0,-1-1 0,33-15 0,-53 21 0,0 1 0,0-1 0,0 1 0,0 0 0,0-1 0,0 1 0,0 0 0,0 0 0,0-1 0,0 1 0,0 0 0,0 0 0,0 0 0,0 0 0,0 1 0,0-1 0,0 0 0,0 0 0,0 1 0,0-1 0,0 0 0,0 1 0,0-1 0,2 2 0,-2-1 0,0 1 0,0-1 0,0 1 0,0-1 0,0 1 0,0 0 0,0-1 0,0 1 0,0 0 0,-1 0 0,1-1 0,-1 1 0,1 2 0,0 9 0,0 0 0,0 0 0,-3 18 0,2-18 0,-2 10 0,1-15 0,1 1 0,-1-1 0,2 1 0,-1-1 0,1 0 0,2 12 0,-3-20 0,0 1 0,1-1 0,-1 1 0,0-1 0,0 1 0,0-1 0,0 1 0,0-1 0,1 0 0,-1 1 0,0-1 0,0 1 0,1-1 0,-1 0 0,0 1 0,1-1 0,-1 0 0,0 1 0,1-1 0,-1 0 0,0 1 0,1-1 0,-1 0 0,1 0 0,-1 1 0,0-1 0,1 0 0,-1 0 0,1 0 0,-1 0 0,1 0 0,-1 0 0,1 0 0,-1 0 0,1 0 0,14-12 0,6-27 0,-1-15 0,-14 36 0,0 1 0,1 0 0,1 0 0,10-15 0,-18 32 0,1-1 0,-1 1 0,0 0 0,0 0 0,0-1 0,1 1 0,-1 0 0,0 0 0,1-1 0,-1 1 0,0 0 0,1 0 0,-1 0 0,0 0 0,1 0 0,-1-1 0,0 1 0,1 0 0,-1 0 0,0 0 0,1 0 0,-1 0 0,0 0 0,1 0 0,-1 0 0,0 0 0,1 0 0,-1 1 0,0-1 0,1 0 0,-1 0 0,0 0 0,1 0 0,-1 0 0,0 1 0,1-1 0,-1 0 0,0 0 0,0 1 0,1-1 0,-1 0 0,0 0 0,0 1 0,1-1 0,-1 0 0,0 0 0,0 1 0,0-1 0,0 0 0,1 1 0,-1-1 0,0 0 0,0 1 0,0-1 0,0 0 0,0 1 0,0 0 0,8 22 0,-4-2 27,-1-1 0,1 35 0,-3-39-268,0 0 0,0 1 0,1-1 0,1 0 0,9 26 0,-1-19-6585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4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24575,'4'0'0,"11"0"0,11 0 0,11 0 0,7 0 0,-3 0-8191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4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42 24575,'13'-7'0,"1"1"0,0 0 0,0 1 0,1 1 0,-1 0 0,1 1 0,0 0 0,0 1 0,18 1 0,-31 1 0,0 0 0,0 0 0,0 1 0,1-1 0,-1 1 0,0 0 0,0 0 0,0-1 0,0 1 0,0 1 0,0-1 0,-1 0 0,1 0 0,0 1 0,0-1 0,-1 1 0,1-1 0,-1 1 0,3 3 0,-2-1 0,0 0 0,0 0 0,0 1 0,0-1 0,-1 1 0,1-1 0,-1 1 0,0 8 0,1 3 0,-2-1 0,0 1 0,-2 0 0,-3 24 0,1-26 0,0-1 0,-1 0 0,-10 19 0,10-21 0,0-1 0,1 1 0,0 0 0,1 0 0,-3 13 0,6-23 0,0 1 0,0-1 0,0 1 0,1-1 0,-1 1 0,0-1 0,1 0 0,-1 1 0,1-1 0,0 1 0,-1-1 0,1 0 0,0 1 0,0-1 0,0 0 0,0 0 0,0 0 0,0 0 0,0 0 0,0 0 0,0 0 0,0 0 0,1 0 0,-1 0 0,0-1 0,1 1 0,-1 0 0,0-1 0,1 1 0,-1-1 0,1 0 0,-1 1 0,1-1 0,2 0 0,6 2 0,1-1 0,-1-1 0,17 0 0,-16-1-227,0 0-1,-1-1 1,1 0-1,0-1 1,10-4-1,10-6-6598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5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24575,'13'0'0,"14"0"0,11 0 0,8-4 0,-4-3-8191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5.7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54 24575,'-8'13'0,"1"-1"0,0 2 0,-7 18 0,11-26 0,1 0 0,1 0 0,-1 0 0,1 0 0,0 1 0,0-1 0,1 0 0,-1 1 0,2-1 0,0 8 0,-1-12 0,1 1 0,0-1 0,0 0 0,0 0 0,0 0 0,0 0 0,0 0 0,0 0 0,0 0 0,1 0 0,-1-1 0,1 1 0,0-1 0,-1 1 0,1-1 0,0 1 0,0-1 0,0 0 0,0 0 0,0 0 0,0 0 0,0 0 0,0 0 0,1-1 0,-1 1 0,0-1 0,0 1 0,1-1 0,-1 0 0,0 0 0,5 0 0,-3 0 0,0-1 0,-1 1 0,1-1 0,0 0 0,0 1 0,0-2 0,-1 1 0,1 0 0,0-1 0,-1 0 0,1 1 0,-1-1 0,0-1 0,0 1 0,0 0 0,0-1 0,0 0 0,3-3 0,-3 0 0,1 0 0,-1-1 0,-1 1 0,1-1 0,-1 1 0,0-1 0,-1 0 0,0 0 0,0 0 0,0 0 0,-1 0 0,0 0 0,-1-8 0,1 12 0,0 1 0,0-1 0,-1 1 0,1 0 0,-1-1 0,1 1 0,-1 0 0,0 0 0,0-1 0,0 1 0,0 0 0,0 0 0,-1 0 0,1 0 0,0 0 0,-1 0 0,0 1 0,1-1 0,-1 0 0,0 1 0,0 0 0,0-1 0,0 1 0,0 0 0,0 0 0,0 0 0,-1 0 0,1 0 0,0 0 0,-1 1 0,1-1 0,0 1 0,-1 0 0,1 0 0,0 0 0,-1 0 0,1 0 0,-1 0 0,1 0 0,0 1 0,-4 0 0,1 1 0,0 0 0,0 0 0,1 0 0,-1 0 0,1 1 0,-1 0 0,1 0 0,0 0 0,0 0 0,0 0 0,0 1 0,1 0 0,-1 0 0,1 0 0,0 0 0,0 1 0,1-1 0,-1 1 0,1 0 0,0-1 0,-3 11 0,4-12 0,0 0 0,0 1 0,1-1 0,-1 1 0,0-1 0,1 1 0,0 0 0,0-1 0,0 1 0,1-1 0,-1 1 0,1-1 0,0 1 0,0-1 0,0 0 0,0 1 0,0-1 0,1 0 0,-1 0 0,1 0 0,0 0 0,0 0 0,0 0 0,1 0 0,-1-1 0,1 1 0,-1-1 0,1 1 0,0-1 0,0 0 0,0 0 0,5 2 0,4 1 0,-1-1 0,1 0 0,0-1 0,0 0 0,0-1 0,0-1 0,0 0 0,0 0 0,1-1 0,-1 0 0,0-1 0,19-4 0,-25 3 0,1 1 0,-1-1 0,1-1 0,-1 1 0,0-1 0,0 0 0,0 0 0,0-1 0,0 0 0,-1 0 0,0 0 0,1-1 0,-2 1 0,1-1 0,0 0 0,-1-1 0,0 1 0,-1-1 0,1 0 0,-1 0 0,0 0 0,0 0 0,3-12 0,-2-20 0,-4 33 0,0 0 0,0 0 0,0 0 0,1 0 0,0 0 0,0 0 0,0 0 0,1 0 0,0 0 0,3-7 0,-4 12 0,-1 0 0,1 0 0,-1-1 0,1 1 0,-1 0 0,1 0 0,-1 0 0,1 0 0,-1 0 0,1 0 0,-1 0 0,0 0 0,1 0 0,-1 0 0,1 0 0,-1 0 0,1 0 0,-1 1 0,1-1 0,-1 0 0,1 0 0,-1 0 0,1 1 0,-1-1 0,0 0 0,1 0 0,-1 1 0,0-1 0,1 0 0,-1 1 0,0-1 0,1 1 0,-1-1 0,0 0 0,1 1 0,-1-1 0,0 1 0,0-1 0,0 1 0,0-1 0,1 1 0,11 21 0,-12-21 0,19 53 0,-16-40 0,2 0 0,-1-1 0,2 0 0,0 0 0,0 0 0,11 14 0,-15-24 0,0-1 0,0 0 0,0 0 0,0 0 0,1 0 0,-1 0 0,1 0 0,-1-1 0,1 1 0,-1-1 0,1 0 0,0 0 0,0 0 0,4 1 0,-3-1 0,0-1 0,0 0 0,0 0 0,0-1 0,0 1 0,0-1 0,0 1 0,0-1 0,0-1 0,0 1 0,0 0 0,0-1 0,4-2 0,2-2 0,-1-1 0,0 0 0,0-1 0,0 0 0,-1 0 0,0 0 0,-1-1 0,0 0 0,0-1 0,-1 0 0,0 0 0,-1 0 0,0-1 0,0 1 0,3-14 0,-5 4 0,-3 20 0,0 0 0,0 0 0,0 0 0,0 0 0,0-1 0,0 1 0,0 0 0,-1 0 0,1 0 0,0 0 0,0 0 0,0-1 0,0 1 0,0 0 0,0 0 0,0 0 0,0 0 0,0 0 0,-1 0 0,1 0 0,0-1 0,0 1 0,0 0 0,0 0 0,0 0 0,-1 0 0,1 0 0,0 0 0,0 0 0,0 0 0,0 0 0,0 0 0,-1 0 0,1 0 0,0 0 0,0 0 0,0 0 0,0 0 0,-1 0 0,1 0 0,0 0 0,0 0 0,0 0 0,0 0 0,0 0 0,-1 0 0,1 0 0,-2 2 0,1-1 0,-1 1 0,0-1 0,1 1 0,-1-1 0,1 1 0,0 0 0,0-1 0,-1 1 0,1 0 0,0 0 0,-1 4 0,-1 2 0,1-1 0,-1 1 0,1 0 0,1 0 0,0 0 0,0 1 0,0-1 0,1 0 0,0 0 0,2 12 0,-1-17 0,0 1 0,0-1 0,0 0 0,0 1 0,1-1 0,-1 0 0,1 0 0,0 0 0,0 0 0,0-1 0,0 1 0,0 0 0,0-1 0,1 0 0,-1 1 0,1-1 0,0 0 0,0 0 0,0 0 0,0-1 0,0 1 0,0-1 0,0 0 0,1 0 0,-1 0 0,0 0 0,6 1 0,-5-2 0,0 1 0,1 0 0,-1-1 0,0 0 0,1 0 0,-1 0 0,1 0 0,-1-1 0,0 0 0,1 0 0,-1 0 0,0 0 0,0-1 0,0 1 0,0-1 0,0 0 0,0-1 0,0 1 0,4-4 0,-4 2 0,-1 0 0,0 0 0,1 0 0,-1 0 0,0 0 0,-1-1 0,1 0 0,-1 1 0,0-1 0,0 0 0,-1 0 0,1 0 0,-1 0 0,1-8 0,-1 6 0,-1 1 0,1-1 0,-1 0 0,-1 1 0,1-1 0,-1 1 0,0-1 0,-1 0 0,1 1 0,-1 0 0,0-1 0,-1 1 0,0 0 0,0 0 0,0 0 0,-1 1 0,1-1 0,-1 1 0,-1 0 0,1 0 0,-1 0 0,0 0 0,0 1 0,0 0 0,-11-6 0,13 8-49,-1 0 1,1 0-1,-1 1 0,1 0 0,-1 0 1,0 0-1,0 0 0,1 0 0,-1 1 1,0 0-1,0 0 0,0 0 0,0 0 1,1 0-1,-1 1 0,0 0 0,0 0 1,1 0-1,-1 0 0,0 0 0,1 1 1,-1 0-1,1-1 0,0 1 0,0 0 0,-1 1 1,-3 3-1,-8 12-6777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7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157 9 24575,'-9'3'0,"-1"0"0,1 1 0,0-1 0,0 2 0,0 0 0,1 0 0,0 0 0,0 1 0,0 0 0,1 1 0,0-1 0,-7 9 0,9-9 0,1-1 0,0 1 0,0 0 0,0 0 0,1 0 0,0 1 0,0-1 0,0 1 0,1 0 0,0-1 0,1 1 0,-1 0 0,1 0 0,1 0 0,-1 0 0,1 1 0,1 8 0,0-13 0,-1 0 0,1 0 0,0 0 0,0-1 0,0 1 0,0-1 0,0 1 0,0-1 0,1 1 0,-1-1 0,1 0 0,0 1 0,0-1 0,0 0 0,0 0 0,0 0 0,3 1 0,0 0 0,0 0 0,0 0 0,0-1 0,0 0 0,0 0 0,1 0 0,-1-1 0,7 2 0,4-1 0,-1-1 0,1-1 0,-1 0 0,1-1 0,21-4 0,-27 3 0,-1 0 0,0-1 0,0 0 0,0 0 0,-1-1 0,1-1 0,-1 1 0,0-1 0,0-1 0,-1 1 0,0-1 0,1-1 0,-2 1 0,1-1 0,-1-1 0,0 1 0,-1-1 0,0 0 0,0 0 0,0 0 0,-1-1 0,-1 0 0,1 1 0,-1-1 0,-1-1 0,0 1 0,0 0 0,-1 0 0,0-1 0,0 1 0,-1-1 0,-2-11 0,3 19 0,-1 1 0,0 0 0,0-1 0,0 1 0,-1 0 0,1-1 0,0 1 0,0 0 0,-1-1 0,1 1 0,-1 0 0,1-1 0,-1 1 0,1 0 0,-1 0 0,0 0 0,0 0 0,0-1 0,0 1 0,1 0 0,-1 0 0,0 1 0,-1-1 0,1 0 0,0 0 0,0 0 0,0 1 0,0-1 0,-1 1 0,-1-2 0,1 3 0,1-1 0,-1 0 0,1 1 0,-1 0 0,1-1 0,-1 1 0,1 0 0,0 0 0,-1 0 0,1 0 0,0 0 0,0 0 0,0 0 0,0 0 0,0 0 0,0 0 0,0 1 0,0-1 0,0 0 0,0 1 0,1-1 0,-1 1 0,1-1 0,-1 1 0,1-1 0,0 1 0,-1 1 0,-3 14 0,1-1 0,0 0 0,2 1 0,0-1 0,0 1 0,2 0 0,0-1 0,1 1 0,5 20 0,-6-33 0,1 0 0,0-1 0,0 0 0,0 1 0,0-1 0,0 0 0,1 0 0,0 0 0,-1 0 0,1-1 0,0 1 0,0-1 0,1 1 0,-1-1 0,0 0 0,1-1 0,-1 1 0,1 0 0,0-1 0,-1 0 0,1 0 0,0 0 0,6 0 0,-6 0 0,0-1 0,-1 1 0,1-1 0,0 0 0,-1-1 0,1 1 0,0 0 0,-1-1 0,1 0 0,-1 0 0,1 0 0,-1 0 0,1-1 0,-1 1 0,0-1 0,0 0 0,1 0 0,-1 0 0,-1 0 0,1-1 0,0 1 0,0-1 0,-1 0 0,0 0 0,3-3 0,-2-2 0,1 0 0,-2 0 0,1 0 0,-1-1 0,0 1 0,-1-1 0,0 0 0,0 1 0,-1-1 0,0 0 0,0 1 0,-1-1 0,-4-16 0,4 21 0,0-1 0,-1 1 0,1 0 0,-1 0 0,0 0 0,0 0 0,0 0 0,-1 0 0,0 0 0,1 1 0,-1-1 0,-5-4 0,5 6 0,1 1 0,-1-1 0,0 0 0,0 1 0,0 0 0,0-1 0,0 1 0,0 1 0,0-1 0,0 0 0,0 1 0,0-1 0,-1 1 0,1 0 0,0 0 0,0 0 0,0 0 0,-1 1 0,-3 0 0,6 0 0,-1-1 0,0 0 0,1 1 0,-1-1 0,0 1 0,1 0 0,-1 0 0,1-1 0,-1 1 0,1 0 0,-1 0 0,1 0 0,0 1 0,-1-1 0,1 0 0,0 0 0,0 1 0,0-1 0,0 1 0,0-1 0,0 1 0,0-1 0,1 1 0,-1-1 0,0 1 0,0 3 0,1-3 0,0-1 0,0 1 0,0-1 0,1 0 0,-1 1 0,0-1 0,1 1 0,-1-1 0,1 1 0,-1-1 0,1 0 0,0 1 0,-1-1 0,1 0 0,0 0 0,0 0 0,0 1 0,0-1 0,0 0 0,0 0 0,0 0 0,1-1 0,-1 1 0,0 0 0,0 0 0,1-1 0,-1 1 0,0 0 0,1-1 0,-1 1 0,4-1 0,1 2 0,0-1 0,0 0 0,0-1 0,0 1 0,0-1 0,0-1 0,0 1 0,0-1 0,0 0 0,0 0 0,0-1 0,9-3 0,-6 1 0,1 0 0,-1-1 0,0 0 0,0-1 0,-1 0 0,12-10 0,-19 15 0,-1 1 0,1-1 0,0 1 0,-1-1 0,1 0 0,0 1 0,0-1 0,-1 1 0,1-1 0,0 1 0,0 0 0,0-1 0,-1 1 0,1 0 0,0-1 0,0 1 0,0 0 0,0 0 0,0 0 0,0 0 0,1 0 0,-1 0 0,-1 1 0,1-1 0,-1 1 0,1-1 0,-1 1 0,1-1 0,-1 1 0,1 0 0,-1-1 0,1 1 0,-1-1 0,0 1 0,1 0 0,-1-1 0,0 1 0,0 0 0,0 0 0,1-1 0,-1 1 0,0 1 0,-1 53 0,0-33 0,1-19 0,0 0 0,0-1 0,1 1 0,-1-1 0,0 1 0,1 0 0,0-1 0,0 1 0,0-1 0,0 1 0,0-1 0,0 0 0,1 1 0,2 3 0,-3-5 0,1 0 0,-1 0 0,0 0 0,1 0 0,-1 0 0,1-1 0,-1 1 0,1 0 0,-1-1 0,1 1 0,-1-1 0,1 0 0,0 1 0,-1-1 0,1 0 0,-1 0 0,1 0 0,2 0 0,1-1 0,-1 0 0,1 0 0,-1-1 0,1 1 0,-1-1 0,1 0 0,-1 0 0,0-1 0,0 1 0,0-1 0,0 0 0,-1 0 0,1 0 0,5-8 0,-3 3 0,0 0 0,-1-1 0,0 0 0,6-14 0,-6 12 0,-5 10 0,0 1 0,0 0 0,1-1 0,-1 1 0,0 0 0,0 0 0,0-1 0,1 1 0,-1 0 0,0 0 0,0-1 0,1 1 0,-1 0 0,0 0 0,1 0 0,-1-1 0,0 1 0,1 0 0,-1 0 0,0 0 0,1 0 0,-1 0 0,0 0 0,1 0 0,-1 0 0,0 0 0,1 0 0,-1 0 0,0 0 0,1 0 0,-1 0 0,0 0 0,1 0 0,-1 0 0,0 0 0,1 0 0,-1 1 0,0-1 0,1 0 0,-1 0 0,0 0 0,1 1 0,-1-1 0,0 0 0,0 0 0,1 1 0,-1-1 0,0 0 0,0 0 0,0 1 0,1-1 0,16 22 0,-11-14 0,-2-3 0,1 0 0,0 0 0,0 0 0,1-1 0,-1 1 0,1-1 0,0-1 0,0 1 0,0-1 0,1 0 0,-1-1 0,11 4 0,-14-6 0,0 1 0,0-1 0,0 0 0,0 1 0,0-2 0,1 1 0,-1 0 0,0 0 0,0-1 0,0 0 0,0 0 0,0 0 0,-1 0 0,1 0 0,0 0 0,0-1 0,-1 1 0,1-1 0,-1 0 0,1 0 0,-1 0 0,0 0 0,1 0 0,-1 0 0,0-1 0,-1 1 0,1-1 0,0 1 0,-1-1 0,2-3 0,7-16 0,-6 11 0,1 1 0,0 0 0,1 0 0,9-14 0,-14 23 0,0-1 0,0 1 0,0 0 0,0-1 0,1 1 0,-1 0 0,0 0 0,0 0 0,1 0 0,-1 0 0,1 0 0,-1 0 0,1 1 0,-1-1 0,1 1 0,0-1 0,-1 1 0,1-1 0,0 1 0,-1 0 0,1 0 0,0 0 0,0 0 0,-1 0 0,1 0 0,0 0 0,-1 0 0,1 1 0,0-1 0,-1 1 0,1-1 0,-1 1 0,1 0 0,-1 0 0,1-1 0,1 3 0,0-1 8,1 1-1,-1 1 1,0-1-1,-1 0 1,1 1-1,0-1 1,-1 1-1,0 0 1,0-1-1,0 1 1,0 0-1,-1 1 1,0-1-1,1 0 1,-1 5-1,1-2-193,-1 1 1,0-1-1,-1 1 0,0 0 1,0-1-1,0 1 1,-3 13-1,-3-2-6640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8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17 339 24575,'0'270'0,"-2"-257"0,-3-20 0,-3-22 0,7 25 0,1 0 0,0-1 0,0 1 0,0-1 0,1 1 0,-1 0 0,1-1 0,0 1 0,0 0 0,1-1 0,-1 1 0,1 0 0,0 0 0,0 0 0,0 0 0,5-6 0,-2 5 0,1-1 0,-1 1 0,1 0 0,0 0 0,1 0 0,-1 1 0,1 0 0,13-5 0,5-1 0,1 2 0,-1 1 0,2 1 0,36-4 0,-45 8 0,3-1 0,-20 3 0,-13 2 0,6-1 0,0 1 0,0 0 0,-1 0 0,2 1 0,-1 0 0,0 0 0,0 0 0,1 1 0,0-1 0,-1 1 0,2 1 0,-1-1 0,0 1 0,1 0 0,0 0 0,-4 6 0,5-7 0,0 1 0,0 0 0,1-1 0,-1 1 0,1 0 0,1 0 0,-1 0 0,1 0 0,-1 1 0,2-1 0,-1 0 0,0 1 0,1-1 0,0 0 0,1 1 0,-1-1 0,1 0 0,0 0 0,0 1 0,3 6 0,-3-9 0,0-1 0,1 0 0,-1 1 0,1-1 0,0 0 0,0 1 0,0-1 0,0 0 0,0-1 0,0 1 0,1 0 0,-1-1 0,0 1 0,1-1 0,-1 1 0,1-1 0,0 0 0,-1 0 0,1-1 0,0 1 0,0 0 0,0-1 0,0 0 0,-1 1 0,1-1 0,0 0 0,3-1 0,-2 1 0,0 0 0,0-1 0,-1 0 0,1 1 0,0-1 0,-1 0 0,1-1 0,0 1 0,-1-1 0,0 1 0,1-1 0,-1 0 0,0-1 0,0 1 0,0 0 0,0-1 0,0 0 0,-1 1 0,5-6 0,-3-3 0,0 0 0,0 0 0,-1 0 0,0 0 0,-1 0 0,-1 0 0,0-1 0,0 1 0,-1-1 0,-1-14 0,1 35 0,1 0 0,1 0 0,-1-1 0,1 1 0,1-1 0,6 15 0,-8-20 0,0-1 0,1 1 0,-1 0 0,1-1 0,0 1 0,-1-1 0,1 0 0,0 0 0,1 0 0,-1 0 0,0 0 0,0 0 0,1 0 0,-1-1 0,1 1 0,0-1 0,-1 0 0,1 0 0,0 0 0,0 0 0,0 0 0,0 0 0,0-1 0,0 0 0,0 1 0,0-1 0,0 0 0,0 0 0,0-1 0,5 0 0,-4 0 0,0 0 0,-1-1 0,1 1 0,0-1 0,0 0 0,-1 0 0,1 0 0,-1 0 0,1 0 0,-1-1 0,0 0 0,0 1 0,0-1 0,0-1 0,-1 1 0,1 0 0,-1 0 0,2-5 0,0 2 0,-1-1 0,0 0 0,0 0 0,-1 0 0,0-1 0,0 1 0,1-12 0,-4 23 0,1 0 0,0 1 0,0-1 0,1 1 0,-1-1 0,1 1 0,0-1 0,0 0 0,0 0 0,1 1 0,-1-1 0,1 0 0,0 0 0,0 0 0,4 4 0,-4-6 0,0 0 0,0 0 0,0 0 0,0 0 0,1 0 0,-1-1 0,0 1 0,1-1 0,-1 0 0,1 0 0,0 0 0,-1 0 0,1 0 0,0-1 0,-1 1 0,1-1 0,0 1 0,0-1 0,0 0 0,-1 0 0,1 0 0,0-1 0,0 1 0,-1-1 0,1 1 0,4-3 0,-4 2 0,1 0 0,-1-1 0,1 1 0,-1-1 0,0 0 0,0 0 0,0 0 0,0-1 0,0 1 0,-1-1 0,1 0 0,-1 1 0,0-1 0,1 0 0,1-4 0,2-4 0,0-1 0,7-24 0,-1 4 0,-10 33 0,0 8 0,0 18 0,-2-21 0,1-2 0,-1 0 0,1 0 0,0 0 0,0 0 0,0 0 0,1 0 0,-1 0 0,1-1 0,0 1 0,0 0 0,1-1 0,-1 0 0,1 1 0,-1-1 0,1 0 0,0-1 0,0 1 0,0 0 0,0-1 0,1 0 0,-1 1 0,1-1 0,0-1 0,-1 1 0,8 2 0,-8-3 0,1 0 0,-1 0 0,1-1 0,0 1 0,-1-1 0,1 0 0,0 0 0,-1 0 0,1 0 0,-1-1 0,1 1 0,0-1 0,-1 0 0,1 0 0,-1 0 0,1-1 0,-1 1 0,0-1 0,0 0 0,0 0 0,0 0 0,0 0 0,0 0 0,0-1 0,-1 1 0,1-1 0,-1 0 0,1 0 0,1-3 0,3-6 0,-1-1 0,-1 1 0,0-1 0,-1 0 0,0 0 0,-1-1 0,0 1 0,1-19 0,-1-116 0,-4 106 0,2 4 0,-1-36 0,-1 67 0,1 1 0,-1-1 0,0 0 0,-1 1 0,0-1 0,0 1 0,-4-11 0,6 17 0,-1 0 0,1-1 0,0 1 0,0 0 0,0 0 0,0-1 0,0 1 0,0 0 0,0 0 0,-1 0 0,1-1 0,0 1 0,0 0 0,0 0 0,-1 0 0,1-1 0,0 1 0,0 0 0,0 0 0,-1 0 0,1 0 0,0-1 0,0 1 0,-1 0 0,1 0 0,0 0 0,0 0 0,-1 0 0,1 0 0,0 0 0,-1 0 0,1 0 0,0 0 0,0 0 0,-1 0 0,1 0 0,0 0 0,0 0 0,-1 0 0,1 0 0,0 0 0,0 1 0,-1-1 0,1 0 0,-9 15 0,-2 21 0,3 33 0,2 0 0,6 108 0,1-160 0,0-1 0,1 0 0,0 0 0,2 0 0,0 0 0,9 23 0,-11-34 0,0 0 0,0 0 0,1 0 0,0-1 0,0 1 0,0-1 0,1 0 0,-1 0 0,1 0 0,0 0 0,0-1 0,0 1 0,1-1 0,-1 0 0,1-1 0,-1 1 0,1-1 0,0 0 0,0 0 0,0 0 0,1-1 0,-1 1 0,7-1 0,-5 0 0,-1-1 0,1 1 0,-1 0 0,1 1 0,-1 0 0,1 0 0,7 3 0,-11-3 0,-1 0 0,0-1 0,0 1 0,-1 0 0,1 0 0,0 0 0,-1 0 0,1 1 0,-1-1 0,1 0 0,-1 1 0,0-1 0,0 1 0,0-1 0,-1 1 0,1-1 0,0 1 0,-1 0 0,0-1 0,0 1 0,0 4 0,1-4-39,-1 0 0,1-1 0,-1 1 0,0 0 0,0 0 0,-1 0 0,1 0 0,-1 0 0,1 0 0,-1 0 0,0 0 0,0 0 0,0 0 0,0-1 0,-1 1 0,1 0 0,-1-1 0,0 1 0,1-1 0,-1 0 0,0 0 0,0 1 0,-1-1 0,1 0 0,0-1 0,-1 1 0,1 0 0,-1-1 0,0 1 0,1-1 0,-1 0 0,0 0 0,0 0 0,-3 0 0,-15 3-6787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8.9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9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0 201 24575,'0'32'0,"1"0"0,2 0 0,1-1 0,1 1 0,17 52 0,-22-82 0,1 0 0,0 0 0,-1 0 0,1 0 0,0 0 0,0 0 0,0 0 0,0-1 0,1 1 0,-1 0 0,0-1 0,1 1 0,-1-1 0,1 1 0,0-1 0,-1 0 0,1 1 0,0-1 0,0 0 0,0 0 0,0 0 0,0-1 0,0 1 0,0 0 0,0-1 0,3 1 0,-2-1 0,0-1 0,-1 1 0,1-1 0,0 0 0,-1 0 0,1 0 0,-1 0 0,1-1 0,-1 1 0,1-1 0,-1 1 0,0-1 0,0 0 0,0 0 0,0 0 0,0 0 0,0 0 0,-1 0 0,3-4 0,9-16 0,-2 0 0,0-1 0,-1 0 0,10-38 0,-8 26 0,-12 33 0,1-1 0,0 1 0,-1 0 0,1 0 0,0 0 0,1 0 0,-1 0 0,0 0 0,0 0 0,1 0 0,-1 0 0,3-2 0,-3 4 0,-1 0 0,0 0 0,1 0 0,-1 0 0,0-1 0,1 1 0,-1 0 0,0 0 0,1 0 0,-1 0 0,0 0 0,1 0 0,-1 0 0,0 0 0,1 0 0,-1 0 0,0 1 0,1-1 0,-1 0 0,0 0 0,1 0 0,-1 0 0,0 0 0,1 1 0,-1-1 0,0 0 0,0 0 0,1 1 0,9 15 0,4 38 0,-10-36 0,0 0 0,9 21 0,-11-35 0,-1-1 0,1 1 0,-1-1 0,1 0 0,0 0 0,1 1 0,-1-2 0,0 1 0,1 0 0,0 0 0,-1-1 0,1 1 0,0-1 0,0 0 0,0 0 0,5 2 0,-6-3 0,0-1 0,0 1 0,0-1 0,0 0 0,-1 0 0,1 0 0,0 0 0,0 0 0,0 0 0,0 0 0,-1 0 0,1-1 0,0 1 0,0-1 0,-1 0 0,1 1 0,0-1 0,-1 0 0,1 0 0,0 0 0,-1 0 0,0 0 0,1 0 0,-1-1 0,0 1 0,1 0 0,-1-1 0,0 1 0,0-1 0,2-2 0,3-6 0,-1-1 0,1 1 0,5-18 0,-8 21 0,9-29 0,12-26 0,-24 62 0,0-1 0,1 1 0,-1-1 0,0 1 0,0-1 0,0 1 0,1-1 0,-1 1 0,0 0 0,1-1 0,-1 1 0,0-1 0,1 1 0,-1 0 0,0-1 0,1 1 0,-1 0 0,1-1 0,-1 1 0,1 0 0,-1 0 0,1 0 0,-1-1 0,1 1 0,-1 0 0,1 0 0,-1 0 0,1 0 0,-1 0 0,1 0 0,-1 0 0,1 0 0,-1 0 0,1 0 0,-1 0 0,1 0 0,-1 0 0,1 1 0,-1-1 0,1 0 0,-1 0 0,1 0 0,-1 1 0,1-1 0,-1 0 0,0 1 0,1-1 0,-1 0 0,0 1 0,1-1 0,-1 0 0,0 1 0,1 0 0,19 31 0,-15-22 0,1 0 0,1 0 0,0-1 0,0 0 0,0 0 0,1 0 0,1-1 0,0-1 0,0 1 0,0-1 0,17 9 0,-18-12 0,-1-1 0,1 0 0,0 0 0,0-1 0,0 0 0,0-1 0,0 1 0,1-2 0,-1 1 0,0-1 0,0 0 0,1-1 0,-1 0 0,0 0 0,15-5 0,-9 2 0,-1-2 0,0 1 0,-1-1 0,1-1 0,-1 0 0,0-1 0,-1-1 0,12-10 0,-18 15 0,0-1 0,0 0 0,0 0 0,-1 0 0,0-1 0,0 0 0,0 1 0,-1-1 0,1-1 0,-1 1 0,-1 0 0,0-1 0,1 1 0,-2-1 0,1 0 0,-1 0 0,0 0 0,0-10 0,-2 15 0,1 0 0,0 0 0,-1-1 0,1 1 0,-1 0 0,0 0 0,0 0 0,0-1 0,0 1 0,0 0 0,0 0 0,0 1 0,-1-1 0,1 0 0,-1 0 0,1 1 0,-4-4 0,1 3 0,0-1 0,0 1 0,0 0 0,0 0 0,-1 0 0,1 1 0,0-1 0,-8 0 0,1 0 0,0 0 0,0 2 0,0-1 0,0 1 0,0 1 0,-20 3 0,25-2 0,-1 0 0,1 1 0,0 0 0,0 0 0,0 0 0,0 0 0,1 1 0,0 0 0,-1 0 0,1 1 0,0 0 0,1-1 0,-1 1 0,1 1 0,-4 6 0,6-9 0,0 0 0,0 0 0,1 0 0,-1 0 0,1 0 0,0 0 0,-1 1 0,2-1 0,-1 0 0,0 1 0,1-1 0,-1 1 0,1-1 0,0 0 0,0 1 0,0-1 0,1 1 0,-1-1 0,1 1 0,0-1 0,0 0 0,0 0 0,0 1 0,1-1 0,-1 0 0,1 0 0,0 0 0,0 0 0,0-1 0,0 1 0,4 3 0,-1-2 0,0 0 0,1 0 0,0-1 0,0 0 0,0 0 0,0 0 0,0 0 0,1-1 0,-1 0 0,1-1 0,0 1 0,-1-1 0,1-1 0,0 1 0,0-1 0,-1 0 0,1-1 0,11-1 0,-12 1 0,0 0 0,0 0 0,-1-1 0,1 1 0,-1-1 0,1-1 0,-1 1 0,0-1 0,0 0 0,0 0 0,0 0 0,0-1 0,-1 1 0,1-1 0,-1-1 0,0 1 0,0 0 0,-1-1 0,1 0 0,-1 0 0,5-9 0,-8 12 0,1 1 0,-1 0 0,0 0 0,1 0 0,-1 0 0,0-1 0,0 1 0,0 0 0,0 0 0,0-1 0,0 1 0,0 0 0,0 0 0,-1 0 0,1-1 0,0 1 0,-1 0 0,1 0 0,-1 0 0,1 0 0,-1 0 0,1 0 0,-1-1 0,0 1 0,1 1 0,-1-1 0,-1-1 0,1 1 0,0 1 0,1 0 0,-1 0 0,0-1 0,0 1 0,1 0 0,-1 0 0,0 0 0,0 0 0,1 0 0,-1 0 0,0 0 0,0 0 0,0 0 0,1 0 0,-1 0 0,0 0 0,0 1 0,1-1 0,-1 0 0,0 0 0,1 1 0,-1-1 0,0 1 0,1-1 0,-1 1 0,0-1 0,1 1 0,-1-1 0,1 1 0,-1-1 0,1 1 0,-1 0 0,1-1 0,-1 1 0,1 0 0,0-1 0,-1 1 0,1 0 0,0 0 0,0-1 0,-1 2 0,0 0 0,0 1 0,-1-1 0,1 1 0,0-1 0,0 1 0,1-1 0,-1 1 0,0-1 0,1 1 0,0 0 0,-1-1 0,1 1 0,0 0 0,0-1 0,1 1 0,-1 0 0,1-1 0,-1 1 0,1-1 0,0 1 0,0-1 0,0 1 0,0-1 0,0 1 0,0-1 0,1 0 0,-1 0 0,1 0 0,0 0 0,0 0 0,-1 0 0,1 0 0,1 0 0,-1-1 0,0 1 0,0-1 0,0 1 0,1-1 0,-1 0 0,1 0 0,-1 0 0,6 1 0,-3-1 0,1 1 0,-1-1 0,1-1 0,-1 1 0,1-1 0,-1 0 0,1 0 0,-1 0 0,1-1 0,-1 0 0,1 0 0,-1 0 0,0-1 0,0 0 0,1 0 0,-1 0 0,0 0 0,-1-1 0,1 0 0,8-6 0,-4-1 0,-1-1 0,1 0 0,-1 0 0,-1-1 0,0 0 0,-1 0 0,0 0 0,-1-1 0,6-23 0,-5 14 0,-2 0 0,0 0 0,-1-1 0,-1 1 0,-2-26 0,0 46 0,0 0 0,0 1 0,0-1 0,0 0 0,0 1 0,-1-1 0,1 1 0,0-1 0,-1 1 0,1-1 0,-1 1 0,0-1 0,-1-2 0,1 4 0,1 0 0,0 0 0,-1-1 0,1 1 0,0 0 0,-1 0 0,1 0 0,-1 0 0,1 0 0,0 0 0,-1 0 0,1 0 0,-1 0 0,1 0 0,0 0 0,-1 0 0,1 0 0,0 0 0,-1 0 0,1 1 0,0-1 0,-1 0 0,1 0 0,-1 0 0,1 1 0,0-1 0,0 0 0,-1 0 0,1 1 0,0-1 0,-1 0 0,1 0 0,0 1 0,-4 4 0,1-1 0,-1 1 0,2 0 0,-1 0 0,0 0 0,-2 8 0,-6 21 0,3 1 0,0-1 0,3 1 0,1 1 0,1-1 0,2 0 0,1 1 0,2-1 0,10 51 0,-11-82 0,0 0 0,0 0 0,0 0 0,0 0 0,1-1 0,0 1 0,0 0 0,0-1 0,0 1 0,1-1 0,3 4 0,-6-6 0,1-1 0,-1 1 0,1-1 0,-1 1 0,1-1 0,-1 0 0,1 1 0,-1-1 0,1 0 0,0 0 0,-1 1 0,1-1 0,-1 0 0,1 0 0,0 0 0,-1 0 0,1 0 0,0 0 0,-1 0 0,1 0 0,-1 0 0,1 0 0,0 0 0,-1 0 0,1 0 0,0-1 0,0 1 0,0-1 0,1 0 0,-1-1 0,0 1 0,1 0 0,-1-1 0,0 1 0,0-1 0,0 1 0,0-1 0,-1 0 0,1 1 0,0-1 0,-1 0 0,2-3 0,-1 0 0,0 0 0,0 0 0,0 0 0,-1 0 0,0 0 0,0-6 0,0 10 0,0-1 0,0 1 0,0-1 0,0 1 0,0-1 0,-1 1 0,1-1 0,-1 1 0,1 0 0,-1-1 0,1 1 0,-1 0 0,0-1 0,0 1 0,0 0 0,1 0 0,-1 0 0,0 0 0,0 0 0,-1 0 0,1 0 0,0 0 0,0 0 0,0 0 0,-3-1 0,-6 3-1365,1 6-5461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2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2359 185 24575,'-17'-7'0,"1"-1"0,-21-14 0,20 13 0,4 3 0,-1 0 0,0 1 0,-1 1 0,1 0 0,-1 1 0,1 0 0,-1 1 0,-19 0 0,-47-7 0,-53-7 0,6 2 0,-71-14 0,159 24 0,-67 0 0,8 1 0,16-9 0,55 7 0,-44-3 0,-295 9 0,343 0 0,-1 2 0,1 1 0,0 1 0,1 2 0,-29 10 0,-50 28 0,11-5 0,72-33 0,1 0 0,0 1 0,0 1 0,0 1 0,1 0 0,1 2 0,0-1 0,0 2 0,1 0 0,1 1 0,-23 28 0,-14 15 0,-5 8 0,51-58 0,0 0 0,1 0 0,0 0 0,1 0 0,-1 1 0,2-1 0,-1 1 0,-2 10 0,-19 83 0,15-73 0,2 1 0,1 0 0,2 0 0,-2 38 0,5-8 0,4 93 0,-2-145 0,0 0 0,0 1 0,0-1 0,1 0 0,0 0 0,1 0 0,0 0 0,0-1 0,0 1 0,1-1 0,0 1 0,0-1 0,0 0 0,1-1 0,0 1 0,0-1 0,1 0 0,-1 0 0,1-1 0,0 1 0,0-1 0,1-1 0,-1 1 0,13 4 0,72 37 0,30 14 0,-4-21 0,2 2 0,-108-35 0,9 4 0,2-2 0,21 6 0,-30-10 0,17 5 0,1-2 0,0-1 0,45 1 0,-48-5 0,54 10 0,-52-5 0,41 1 0,-48-5 0,45 9 0,-45-6 0,46 3 0,23-9 0,-56 0 0,-1 1 0,1 1 0,54 10 0,-33-2 0,1-3 0,0-2 0,86-6 0,-43 0 0,-66 0 0,-1-2 0,0-1 0,47-14 0,-38 5 0,-1-2 0,0-1 0,40-25 0,-60 31 0,0-3 0,-1-1 0,0 0 0,-1-2 0,-1 0 0,33-40 0,-30 34 0,-12 11 0,-1 0 0,0-1 0,-1 0 0,0 0 0,-1 0 0,0-1 0,-1-1 0,-1 1 0,-1-1 0,0 1 0,3-24 0,-2 3 0,-2 1 0,-2-1 0,-6-68 0,-3 52 0,-3 2 0,-2-1 0,-25-64 0,12 37 0,22 67 0,0-1 0,0 1 0,-1 0 0,-1 0 0,0 0 0,0 1 0,-1 0 0,0 0 0,0 1 0,-1-1 0,0 2 0,0-1 0,-1 1 0,0 1 0,-1-1 0,1 1 0,-1 1 0,0 0 0,0 1 0,-1-1 0,0 2 0,1 0 0,-1 0 0,0 1 0,-22-2 0,-119-1-1365,69 5-5461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29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1342 24575,'23'-71'0,"3"1"0,60-112 0,90-119 0,-107 188 0,-33 54 0,232-421 0,-237 414 0,-55 121-1365,4-14-5461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29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24575,'5'-8'0,"-1"2"0,-1-1 0,1 1 0,1 0 0,-1 0 0,1 0 0,0 1 0,8-8 0,-13 13 0,1 0 0,-1 0 0,0-1 0,1 1 0,-1 0 0,0 0 0,1 0 0,-1-1 0,1 1 0,-1 0 0,0 0 0,1 0 0,-1 0 0,1 0 0,-1 0 0,0 0 0,1 0 0,-1 0 0,1 0 0,-1 0 0,0 0 0,1 0 0,-1 0 0,1 0 0,-1 0 0,0 0 0,1 0 0,-1 1 0,1-1 0,-1 0 0,0 0 0,1 0 0,-1 1 0,6 14 0,-6 23 0,-19 103 0,11-96 0,2 0 0,2 0 0,2 67 0,2-109 0,0-1 0,0 1 0,1-1 0,-1 1 0,1 0 0,-1-1 0,1 1 0,0-1 0,0 1 0,0-1 0,0 0 0,1 1 0,-1-1 0,0 0 0,1 0 0,0 0 0,-1 0 0,1 0 0,0 0 0,0-1 0,3 3 0,-2-3 0,0 0 0,0 0 0,1 0 0,-1 0 0,0 0 0,1 0 0,-1-1 0,1 0 0,-1 0 0,1 0 0,-1 0 0,0 0 0,1-1 0,3 0 0,11-5 0,1 0 0,-1-1 0,0-1 0,25-14 0,135-92-1365,-96 52-5461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5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74 24575,'1'-2'0,"1"0"0,-1 0 0,0 0 0,-1 0 0,1 0 0,0 0 0,-1 0 0,1 0 0,-1 0 0,1-1 0,-1 1 0,0 0 0,0 0 0,0 0 0,0 0 0,-1-1 0,1 1 0,0 0 0,-1 0 0,1 0 0,-1 0 0,0 0 0,0 0 0,0 0 0,0 0 0,-2-2 0,1 2 0,1 1 0,-1 0 0,0 0 0,0 0 0,0 0 0,0 0 0,0 0 0,-1 0 0,1 1 0,0-1 0,0 1 0,0 0 0,-1-1 0,1 1 0,0 0 0,0 0 0,-1 1 0,1-1 0,0 0 0,0 1 0,0-1 0,-1 1 0,1 0 0,0 0 0,-3 1 0,-5 3 0,1 0 0,0 1 0,1 0 0,0 0 0,0 0 0,0 1 0,0 1 0,1-1 0,0 1 0,1 0 0,0 1 0,0 0 0,-6 13 0,5-9 0,1 1 0,0 1 0,1-1 0,0 0 0,1 1 0,1 0 0,1 0 0,-2 25 0,4-36 0,0-1 0,0 1 0,1-1 0,-1 0 0,1 0 0,0 1 0,0-1 0,0 0 0,0 0 0,0 0 0,1 0 0,-1 0 0,1 0 0,0 0 0,0 0 0,0-1 0,0 1 0,1-1 0,-1 1 0,4 2 0,-1-2 0,0 0 0,0 0 0,0-1 0,0 0 0,1 0 0,-1 0 0,1 0 0,0-1 0,-1 0 0,1 0 0,8 0 0,-7 0 0,1-1 0,-1 0 0,1-1 0,0 0 0,-1 0 0,1 0 0,-1-1 0,0 0 0,1 0 0,-1-1 0,0 0 0,0 0 0,-1-1 0,1 0 0,-1 0 0,0 0 0,0-1 0,10-10 0,-13 11 0,0 0 0,-1-1 0,0 1 0,1-1 0,-1 1 0,-1-1 0,1 0 0,-1 0 0,0 0 0,0 0 0,0 0 0,-1 0 0,1 0 0,-1 0 0,-1 0 0,1 0 0,-1 0 0,0 0 0,0 0 0,0 0 0,0 0 0,-1 1 0,-3-8 0,1 5 0,0 1 0,0 0 0,0 0 0,0 0 0,-1 0 0,0 1 0,-1 0 0,1 0 0,-1 0 0,0 0 0,0 1 0,0 0 0,0 0 0,-1 1 0,-9-4 0,15 7 0,0 0 0,-1-1 0,1 1 0,0-1 0,0 1 0,0-1 0,0 1 0,0-1 0,0 1 0,0-1 0,0 0 0,0 0 0,0 0 0,0 0 0,0 0 0,-1-1 0,2 1 0,0 1 0,0 0 0,0-1 0,0 1 0,1-1 0,-1 1 0,0-1 0,0 1 0,0-1 0,0 1 0,1 0 0,-1-1 0,0 1 0,0-1 0,1 1 0,-1 0 0,0-1 0,0 1 0,1 0 0,-1-1 0,1 1 0,-1 0 0,0-1 0,1 1 0,-1 0 0,1 0 0,-1 0 0,1-1 0,46-14 0,-35 12 0,47-12 0,-38 11 0,1-2 0,-1 0 0,0-1 0,25-13 0,-46 19 0,1 1 0,0-1 0,0 0 0,0 1 0,0-1 0,0 1 0,1-1 0,-1 1 0,0-1 0,0 1 0,0 0 0,0-1 0,1 1 0,-1 0 0,0 0 0,0 0 0,0 0 0,1 0 0,-1 0 0,2 1 0,-3 0 0,1 0 0,0 1 0,0-1 0,-1 0 0,1 1 0,-1-1 0,1 1 0,-1-1 0,0 0 0,0 1 0,1-1 0,-1 1 0,0-1 0,0 1 0,0-1 0,-1 4 0,-2 127 0,-3 401 0,-14-701 0,14 92 0,4-1 0,2 1 0,12-80 0,-10 146 0,0 0 0,1 0 0,0 0 0,1 0 0,-1 0 0,7-9 0,-8 16 0,-1 0 0,1 0 0,0 0 0,0 0 0,0 1 0,1-1 0,-1 1 0,0-1 0,1 1 0,0 0 0,0 0 0,-1 0 0,1 0 0,0 1 0,0-1 0,1 1 0,-1 0 0,0 0 0,0 0 0,1 0 0,6 0 0,-8 1 0,0 0 0,0 0 0,1 1 0,-1-1 0,0 1 0,0 0 0,0 0 0,0 0 0,0 0 0,0 0 0,0 0 0,0 0 0,0 0 0,0 1 0,-1-1 0,1 1 0,0-1 0,-1 1 0,0 0 0,1 0 0,-1 0 0,0 0 0,0 0 0,0 0 0,0 0 0,0 0 0,0 0 0,-1 0 0,1 0 0,0 3 0,2 9 0,0-1 0,-1 1 0,0 22 0,-2-32 0,1 16 0,0 0 0,-2 0 0,0 0 0,-6 27 0,5-40 0,1-1 0,-1 0 0,-1 0 0,1 0 0,-1 0 0,0 0 0,0 0 0,0-1 0,-1 0 0,0 1 0,0-1 0,-1-1 0,1 1 0,-1-1 0,0 0 0,0 0 0,-8 5 0,-4-3-62,17-6 66,0 0 0,0 0 0,-1-1 0,1 1 0,0 0 0,0 0 0,0 0 0,0 0 0,-1 0 0,1-1 0,0 1 0,0 0 0,0 0-1,0 0 1,0-1 0,0 1 0,0 0 0,-1 0 0,1 0 0,0-1 0,0 1 0,0 0 0,0 0 0,0 0 0,0-1 0,0 1 0,0 0 0,0 0 0,0-1 0,0 1 0,0 0 0,0 0 0,0 0 0,0-1 0,1 1 0,-1 0 0,0 0 0,0-1 0,1-2-186,1 0 0,0 0-1,-1 0 1,1 0 0,0 0 0,0 0-1,4-3 1,16-14-6644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6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80 24575,'-2'-1'0,"1"1"0,0-1 0,0 0 0,0 1 0,0 0 0,0-1 0,0 1 0,-1 0 0,1-1 0,0 1 0,0 0 0,-1 0 0,1 0 0,0 0 0,0 0 0,0 0 0,-1 1 0,1-1 0,0 0 0,0 1 0,0-1 0,-1 0 0,1 1 0,0 0 0,-1 0 0,0 0 0,1 1 0,-1 0 0,1-1 0,0 1 0,-1 0 0,1 0 0,0 0 0,0 0 0,0 0 0,0 0 0,1 0 0,-2 4 0,0 1 0,1 0 0,0 0 0,1 0 0,-1 0 0,1 0 0,1 0 0,-1 0 0,3 9 0,-2-13 0,0 0 0,0 0 0,0 0 0,1 0 0,-1 0 0,1 0 0,0-1 0,0 1 0,0 0 0,0-1 0,0 0 0,1 1 0,-1-1 0,1 0 0,-1 0 0,1 0 0,0-1 0,0 1 0,0 0 0,0-1 0,0 0 0,0 0 0,0 0 0,0 0 0,1-1 0,-1 1 0,0-1 0,1 1 0,-1-1 0,0 0 0,0-1 0,1 1 0,-1-1 0,0 1 0,0-1 0,1 0 0,-1 0 0,0 0 0,0 0 0,0-1 0,0 1 0,0-1 0,-1 0 0,1 0 0,0 0 0,-1 0 0,0 0 0,1-1 0,-1 1 0,0-1 0,0 0 0,0 1 0,-1-1 0,1 0 0,1-4 0,-1 3 0,0 0 0,-1 0 0,1 0 0,-1-1 0,0 1 0,0 0 0,-1-1 0,1 1 0,-1-1 0,0 1 0,0-1 0,0 1 0,-1-1 0,0 1 0,1-1 0,-2 1 0,1 0 0,0-1 0,-1 1 0,-3-6 0,2 7 0,1-1 0,-1 1 0,0 0 0,0 0 0,0 1 0,0-1 0,0 0 0,-1 1 0,1 0 0,-1 0 0,0 0 0,1 0 0,-1 1 0,0-1 0,0 1 0,0 0 0,0 0 0,0 1 0,-1-1 0,1 1 0,0 0 0,-5 0 0,5 0 0,1 0 0,-1 1 0,1 0 0,-1-1 0,0 1 0,1 0 0,-1 1 0,1-1 0,0 1 0,-1-1 0,1 1 0,0 0 0,0 0 0,0 0 0,1 1 0,-1-1 0,0 1 0,1 0 0,-1-1 0,1 1 0,0 0 0,0 0 0,0 1 0,1-1 0,-1 0 0,1 0 0,-1 1 0,1-1 0,0 1 0,1 0 0,-1-1 0,0 1 0,1 6 0,-1-3 0,1-1 0,0 0 0,0 1 0,1-1 0,-1 0 0,1 0 0,1 1 0,-1-1 0,1 0 0,0 0 0,1 0 0,-1-1 0,1 1 0,0-1 0,1 1 0,-1-1 0,1 0 0,0 0 0,5 4 0,-2-4 0,1 0 0,0 0 0,0-1 0,1 0 0,-1-1 0,1 0 0,0 0 0,0-1 0,0 0 0,0-1 0,0 0 0,10 0 0,3-1 0,-1 0 0,1-2 0,-1 0 0,23-6 0,-39 7 0,1-1 0,0 0 0,-1 0 0,0-1 0,1 1 0,-1-1 0,0 0 0,0-1 0,-1 1 0,1-1 0,-1 0 0,1 0 0,-1 0 0,-1-1 0,1 1 0,-1-1 0,1 0 0,-1 0 0,-1 0 0,5-12 0,-4 11 0,-1-1 0,-1 0 0,1 1 0,-1-1 0,0 0 0,-1 0 0,1 0 0,-1 0 0,-1 0 0,1 0 0,-1 0 0,-1 1 0,1-1 0,-1 0 0,0 1 0,-1-1 0,-5-10 0,6 12 0,-1 1 0,0 0 0,0-1 0,0 1 0,-1 1 0,1-1 0,-1 0 0,0 1 0,0 0 0,0 0 0,-1 0 0,1 0 0,-1 1 0,1 0 0,-1 0 0,0 0 0,0 0 0,0 1 0,0-1 0,0 2 0,0-1 0,0 0 0,0 1 0,-6 0 0,11 0 0,-1 0 0,1 0 0,0 0 0,0 0 0,0 0 0,-1 0 0,1 0 0,0 0 0,0 0 0,-1 0 0,1 0 0,0 0 0,0 0 0,-1 0 0,1 0 0,0 0 0,0 0 0,-1 0 0,1 0 0,0 0 0,0 1 0,0-1 0,-1 0 0,1 0 0,0 0 0,0 0 0,0 0 0,0 1 0,-1-1 0,1 0 0,0 0 0,0 0 0,0 1 0,0-1 0,0 0 0,0 0 0,0 1 0,0-1 0,0 0 0,-1 0 0,1 0 0,0 1 0,11 6 0,18 1 0,-13-5 0,1-2 0,-1 0 0,1-1 0,24-2 0,-40 2 0,0-1 0,1 1 0,-1 0 0,1 0 0,-1 1 0,1-1 0,-1 0 0,1 0 0,-1 1 0,1-1 0,-1 1 0,0-1 0,1 1 0,-1-1 0,0 1 0,1 0 0,-1 0 0,0 0 0,0 0 0,0 0 0,0 0 0,0 0 0,0 0 0,0 0 0,0 0 0,0 0 0,0 1 0,-1-1 0,1 0 0,-1 1 0,1-1 0,-1 0 0,1 1 0,-1-1 0,0 1 0,1 2 0,0 6 0,0 1 0,0 0 0,-1-1 0,-1 13 0,0-8 0,1-15-5,2 74 131,-1-69-241,-1 0 1,1-1 0,1 1-1,-1 0 1,0 0 0,1-1 0,0 1-1,0-1 1,1 0 0,-1 1 0,1-1-1,5 6 1,7 2-6712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7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180 404 24575,'-3'-3'0,"0"1"0,0-1 0,-1 1 0,1 0 0,-1 0 0,1 1 0,-1-1 0,1 1 0,-1-1 0,0 1 0,0 0 0,0 1 0,0-1 0,0 1 0,0 0 0,0-1 0,0 2 0,1-1 0,-1 0 0,0 1 0,0 0 0,0 0 0,0 0 0,-4 2 0,2-1 0,1 0 0,0 1 0,0-1 0,0 1 0,0 0 0,0 0 0,1 1 0,-1-1 0,1 1 0,0 0 0,0 0 0,1 1 0,-1-1 0,1 1 0,0-1 0,-3 7 0,5-9 0,0 1 0,0-1 0,0 0 0,0 0 0,1 0 0,-1 1 0,1-1 0,-1 0 0,1 1 0,0-1 0,0 0 0,0 1 0,0-1 0,1 0 0,-1 1 0,1-1 0,-1 0 0,1 1 0,0-1 0,0 0 0,1 4 0,0-4 0,1 0 0,-1 1 0,0-1 0,1 0 0,-1 0 0,1 0 0,0-1 0,-1 1 0,1 0 0,0-1 0,0 0 0,0 0 0,0 0 0,3 1 0,5 0 0,1 0 0,-1-1 0,0 0 0,0-1 0,0 0 0,1 0 0,-1-2 0,14-2 0,-20 2 0,-1 1 0,1-1 0,-1-1 0,0 1 0,1-1 0,-1 1 0,0-1 0,0 0 0,-1-1 0,1 1 0,-1-1 0,0 1 0,1-1 0,-2 0 0,1 0 0,3-6 0,-5 8 0,1-1 0,-1 1 0,0-1 0,0 0 0,0 1 0,0-1 0,0 0 0,-1 0 0,1 0 0,-1 0 0,0 0 0,0 1 0,0-1 0,0 0 0,0 0 0,-1 0 0,1 0 0,-1 0 0,0 1 0,0-1 0,0 0 0,0 1 0,0-1 0,-1 0 0,1 1 0,-1 0 0,1-1 0,-5-3 0,5 5 0,1 0 0,-1 0 0,0 0 0,0 0 0,0 0 0,-1 0 0,1 0 0,0 1 0,0-1 0,0 0 0,-1 1 0,1-1 0,0 1 0,0-1 0,-1 1 0,1 0 0,-1-1 0,1 1 0,0 0 0,-1 0 0,1 0 0,-1 0 0,1 0 0,0 0 0,-1 1 0,1-1 0,0 0 0,-1 1 0,1-1 0,0 1 0,-1-1 0,1 1 0,0-1 0,0 1 0,0 0 0,0 0 0,-1 0 0,1 0 0,-1 1 0,0 0 0,0 1 0,1-1 0,-1 1 0,1-1 0,0 1 0,-1 0 0,1-1 0,0 1 0,0 0 0,1 0 0,-1 0 0,1 0 0,-1 0 0,1 0 0,0 0 0,0 0 0,0 0 0,1 3 0,1-1 0,-1-1 0,1 1 0,0-1 0,0 1 0,1-1 0,-1 0 0,1 0 0,0 0 0,0 0 0,0-1 0,1 1 0,-1-1 0,1 0 0,0 0 0,0 0 0,0 0 0,0-1 0,0 1 0,1-1 0,-1 0 0,1 0 0,-1-1 0,1 0 0,0 1 0,0-1 0,5 0 0,-2 0 0,2 0 0,-1 0 0,0 0 0,0-1 0,0-1 0,0 0 0,0 0 0,0 0 0,0-1 0,0-1 0,0 1 0,-1-2 0,10-4 0,-10 3 0,0-1 0,-1 0 0,0 0 0,-1-1 0,1 1 0,-1-2 0,0 1 0,-1-1 0,0 0 0,0 0 0,-1 0 0,0 0 0,0-1 0,-1 0 0,0 0 0,0 0 0,0-10 0,3-16 0,-1-1 0,-2-72 0,-2 90 0,-1 0 0,0 0 0,-2 0 0,0 1 0,-1-1 0,-1 0 0,-10-30 0,13 48 0,1-1 0,0 0 0,0 0 0,-1 1 0,1-1 0,0 0 0,-1 1 0,1-1 0,-1 0 0,1 1 0,-1-1 0,1 1 0,-1-1 0,1 1 0,-1-1 0,1 1 0,-1-1 0,0 1 0,1-1 0,-1 1 0,0 0 0,0-1 0,1 1 0,-1 0 0,0 0 0,0 0 0,0 0 0,0 0 0,0 1 0,0-1 0,1 1 0,-1-1 0,0 1 0,0-1 0,1 1 0,-1 0 0,0-1 0,1 1 0,-1 0 0,1-1 0,-1 1 0,1 0 0,-1 0 0,0 1 0,-13 44 0,7-13 0,2-1 0,2 1 0,0 0 0,4 48 0,1-60 0,0 0 0,1 0 0,1 0 0,1 0 0,1-1 0,1 0 0,0 0 0,11 19 0,-9-25 0,-8-16 0,-13-26 0,4 9 0,6 14 0,0 1 0,1-1 0,-1 0 0,1 1 0,0-1 0,0 0 0,1 0 0,0 0 0,-1 0 0,2 1 0,-1-1 0,0 0 0,1 0 0,0 0 0,0 1 0,1-1 0,-1 0 0,1 1 0,0-1 0,0 1 0,1 0 0,-1 0 0,1 0 0,0 0 0,0 0 0,0 0 0,0 1 0,1-1 0,0 1 0,-1 0 0,1 0 0,0 1 0,8-5 0,13-6 0,1 0 0,42-15 0,-66 28 0,-1-1 0,0 1 0,1-1 0,-1 1 0,1 0 0,-1-1 0,0 1 0,1 0 0,-1 0 0,1 0 0,-1 0 0,0 0 0,1 0 0,-1 0 0,1 0 0,-1 1 0,0-1 0,1 1 0,-1-1 0,0 1 0,1-1 0,-1 1 0,0 0 0,0 0 0,1-1 0,-1 1 0,0 0 0,0 0 0,0 0 0,0 0 0,0 0 0,0 1 0,-1-1 0,1 0 0,0 0 0,-1 0 0,1 1 0,0-1 0,-1 0 0,0 1 0,1-1 0,-1 3 0,2 8 0,0 0 0,-1-1 0,-1 1 0,-2 17 0,2-2 0,0-17-195,0 0 0,2-1 0,-1 1 0,1 0 0,0-1 0,7 17 0,1-7-6631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24575,'-8'17'0,"-4"16"0,5 10 0,8 3 0,4-7-8191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8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236 145 24575,'-7'-3'0,"0"0"0,-1 1 0,1 0 0,0 0 0,-1 1 0,1 0 0,-1 0 0,1 1 0,-1 0 0,1 0 0,-1 1 0,1 0 0,-1 0 0,1 1 0,-1 0 0,-13 6 0,15-6 0,0 1 0,0 0 0,1 0 0,-1 0 0,1 1 0,-1 0 0,1 0 0,0 0 0,1 1 0,-1-1 0,1 1 0,0 0 0,0 1 0,0-1 0,1 1 0,0 0 0,0-1 0,0 1 0,-3 12 0,6-16 0,-1 1 0,1-1 0,-1 1 0,1-1 0,0 1 0,0-1 0,0 1 0,0-1 0,1 1 0,-1-1 0,0 1 0,1-1 0,0 1 0,0-1 0,0 0 0,0 1 0,0-1 0,0 0 0,2 3 0,0-2 0,0 0 0,-1-1 0,1 1 0,0-1 0,1 0 0,-1 0 0,0 0 0,0 0 0,1-1 0,-1 1 0,7 1 0,4 0 0,0 0 0,0-1 0,0 0 0,0-2 0,26-1 0,-36 1 0,1 0 0,0-1 0,-1 1 0,1-1 0,-1 0 0,1-1 0,-1 1 0,1-1 0,-1 0 0,0 0 0,0 0 0,0-1 0,0 1 0,0-1 0,-1 0 0,5-4 0,-5 3 0,0 0 0,0-1 0,-1 1 0,1-1 0,-1 0 0,0 0 0,0 1 0,-1-2 0,1 1 0,-1 0 0,0 0 0,0 0 0,-1 0 0,0-6 0,0-18 0,-1 23 0,0 1 0,1-1 0,-1 1 0,1-1 0,1 1 0,-1 0 0,1-1 0,0 1 0,0-1 0,1 1 0,-1 0 0,1 0 0,4-8 0,-5 13 0,-1-1 0,1 0 0,-1 0 0,1 1 0,-1-1 0,1 1 0,0-1 0,0 1 0,-1-1 0,1 1 0,0-1 0,0 1 0,-1 0 0,1-1 0,0 1 0,0 0 0,0 0 0,0-1 0,-1 1 0,1 0 0,0 0 0,0 0 0,0 0 0,0 0 0,1 1 0,0-1 0,0 1 0,-1 0 0,1 0 0,-1 0 0,1 0 0,-1 0 0,1 0 0,-1 0 0,1 0 0,-1 1 0,2 1 0,2 4 0,0 0 0,-1 0 0,0 0 0,5 11 0,13 30 0,-11-78 0,-3 7 0,0 0 0,2 1 0,0 1 0,2 0 0,19-28 0,-30 47 0,1 0 0,-1 1 0,0-1 0,0 1 0,1-1 0,-1 1 0,1 0 0,-1 0 0,1 0 0,-1 0 0,1 0 0,0 0 0,0 0 0,-1 0 0,1 0 0,0 1 0,0-1 0,0 1 0,0 0 0,3-1 0,-3 2 0,-1-1 0,1 1 0,0-1 0,-1 1 0,1 0 0,-1-1 0,1 1 0,-1 0 0,1 0 0,-1 0 0,0 1 0,1-1 0,-1 0 0,0 0 0,0 1 0,0-1 0,0 1 0,1 1 0,3 5 0,-1 1 0,-1-1 0,0 1 0,0 0 0,0 0 0,-1 0 0,1 11 0,1 115 0,-1-125-1365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8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0 24575,'-22'9'0,"-16"12"0,-11 19 0,-6 22 0,-2 18 0,3 13 0,8 13 0,6 6 0,11-3 0,9-1 0,9-11 0,15-8 0,15-11 0,19-9 0,11-12 0,-3-17-8191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8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24575,'-5'36'0,"-5"24"0,-2 17 0,2 3 0,3 1 0,1-3 0,3-7 0,2-10 0,0-12 0,2-14-8191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8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24575,'27'-4'0,"17"-2"0,2 0-8191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24575,'31'-9'0,"20"-3"0,9 1 0,0 2 0,-7 2 0,-12 3-8191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24575,'12'-8'0,"0"2"0,0-1 0,0 1 0,19-5 0,-27 9 0,-1 2 0,1-1 0,0 0 0,0 1 0,0-1 0,-1 1 0,1 0 0,0 0 0,5 1 0,-8 0 0,1-1 0,0 1 0,-1 0 0,1-1 0,-1 1 0,1 0 0,-1 0 0,1 0 0,-1 0 0,1 0 0,-1 0 0,0 0 0,0 0 0,1 1 0,-1-1 0,0 0 0,0 1 0,0-1 0,-1 1 0,3 2 0,-1 4 0,1-1 0,-1 0 0,0 1 0,-1-1 0,0 1 0,0 0 0,-1-1 0,1 1 0,-2 0 0,1-1 0,-1 1 0,0-1 0,-1 1 0,0-1 0,0 1 0,-6 12 0,0-2 0,-1-1 0,-1-1 0,-1 0 0,0 0 0,-19 19 0,27-26 0,13-9 0,22-11 0,-24 8 0,19-5-682,50-7-1,-46 11-6143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0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24575,'22'36'0,"16"29"0,3 22 0,-3 13 0,-7 4 0,-9 1 0,-17 1 0,-22-4 0,-23-6 0,-17-11 0,-12-14 0,5-21-8191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150 102 24575,'7'-3'0,"-1"-1"0,0-1 0,-1 1 0,1-1 0,-1 0 0,0 0 0,0 0 0,-1-1 0,5-6 0,-8 11 0,-1-1 0,1 1 0,0 0 0,0-1 0,-1 1 0,1-1 0,-1 1 0,1-1 0,-1 1 0,0-1 0,1 1 0,-1-1 0,0 1 0,0-1 0,0 0 0,0 1 0,-1-1 0,1-2 0,-1 3 0,0-1 0,0 1 0,0 0 0,0 0 0,-1 0 0,1 0 0,0 0 0,0 0 0,-1 0 0,1 0 0,-1 0 0,1 0 0,-1 1 0,1-1 0,-1 1 0,1-1 0,-1 1 0,1 0 0,-1-1 0,0 1 0,1 0 0,-4 0 0,-3 0 0,0 1 0,0 0 0,0 0 0,0 0 0,1 1 0,-1 0 0,0 1 0,1-1 0,-1 2 0,1-1 0,0 1 0,0 0 0,0 0 0,1 1 0,0 0 0,-1 0 0,2 1 0,-1-1 0,1 1 0,0 0 0,0 1 0,0 0 0,1-1 0,0 1 0,0 0 0,-5 15 0,9-19 0,-1 0 0,1-1 0,0 1 0,-1-1 0,1 1 0,0 0 0,0-1 0,1 1 0,-1 0 0,1-1 0,-1 1 0,1-1 0,0 1 0,0-1 0,0 1 0,0-1 0,0 0 0,3 4 0,-1-2 0,0 0 0,1 0 0,0 0 0,-1-1 0,2 0 0,-1 1 0,0-1 0,0-1 0,6 4 0,-3-3 0,-1 0 0,1 0 0,0 0 0,0-1 0,0 0 0,0-1 0,0 0 0,0 0 0,0 0 0,0-1 0,1 0 0,-1 0 0,0 0 0,8-3 0,-13 3 0,0-1 0,0 0 0,0 0 0,0 0 0,-1 0 0,1 0 0,0 0 0,0-1 0,0 1 0,-1 0 0,1-1 0,-1 1 0,1-1 0,-1 0 0,0 0 0,0 1 0,0-1 0,0 0 0,0 0 0,0 0 0,1-2 0,0-5 0,-1 1 0,1 0 0,-1-1 0,-1-10 0,6-30 0,-6 46 0,1 1 0,0-1 0,0 1 0,0 0 0,0-1 0,0 1 0,0 0 0,0 0 0,1 0 0,0 0 0,-1 0 0,1 0 0,0 0 0,0 1 0,-1-1 0,4-1 0,-2 1 0,1 0 0,0 0 0,0 1 0,-1-1 0,1 1 0,0 0 0,0 0 0,0 0 0,0 1 0,1-1 0,-1 1 0,0 0 0,0 0 0,0 0 0,0 1 0,0 0 0,0 0 0,0 0 0,0 0 0,0 0 0,0 1 0,0-1 0,-1 1 0,1 0 0,-1 1 0,1-1 0,-1 0 0,0 1 0,0 0 0,0 0 0,0 0 0,0 0 0,-1 0 0,1 0 0,-1 1 0,0 0 0,0-1 0,0 1 0,-1 0 0,1 0 0,-1-1 0,0 1 0,0 0 0,0 5 0,2 12 0,0 0 0,-2 0 0,-2 31 0,2-65 0,-1-1 0,1-1 0,0 1 0,1 0 0,1 0 0,0 0 0,1 0 0,0 0 0,9-16 0,-11 26 0,0-1 0,1 1 0,0 0 0,0 0 0,0 0 0,1 0 0,-1 0 0,1 1 0,0 0 0,0-1 0,0 1 0,0 1 0,6-4 0,-8 5 0,1 1 0,-1-1 0,1 1 0,-1-1 0,1 1 0,0 0 0,-1 0 0,1 0 0,0 0 0,-1 1 0,1-1 0,-1 1 0,1-1 0,0 1 0,-1 0 0,1 0 0,-1 0 0,0 0 0,1 0 0,-1 1 0,0-1 0,0 1 0,0 0 0,0-1 0,0 1 0,2 3 0,6 6-114,-2 1 1,1-1-1,-2 2 0,1-1 0,-2 1 1,0 0-1,0 0 0,-1 0 0,-1 1 1,0 0-1,2 16 0,-2-1-6712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3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24575,'6'-11'0,"0"0"0,1 1 0,0 0 0,0 0 0,1 0 0,1 1 0,0 0 0,0 0 0,0 1 0,1 1 0,0-1 0,1 2 0,0-1 0,0 1 0,0 1 0,1 0 0,-1 1 0,17-4 0,-26 7 0,0 1 0,0-1 0,1 1 0,-1-1 0,0 1 0,1 0 0,-1 0 0,0 0 0,1 0 0,-1 0 0,0 1 0,1-1 0,-1 0 0,0 1 0,1 0 0,-1 0 0,0 0 0,0 0 0,0 0 0,0 0 0,0 0 0,0 1 0,0-1 0,0 1 0,-1-1 0,1 1 0,-1 0 0,1 0 0,-1-1 0,1 1 0,-1 0 0,0 0 0,0 1 0,0-1 0,0 0 0,0 0 0,-1 0 0,1 1 0,-1-1 0,1 0 0,-1 4 0,1 3 0,-1 0 0,0 1 0,0-1 0,-1 0 0,0 1 0,-1-1 0,0 0 0,-1 0 0,-4 12 0,-7 4 0,0 0 0,-1-1 0,-1-1 0,-1-1 0,-2 0 0,0-1 0,-28 24 0,46-44 0,-1 0 0,1 0 0,0 0 0,0 1 0,0-1 0,-1 0 0,2 1 0,-1-1 0,0 1 0,0-1 0,0 1 0,1-1 0,-2 4 0,2-5 0,0 1 0,0-1 0,0 1 0,0-1 0,1 1 0,-1-1 0,0 0 0,0 1 0,0-1 0,0 1 0,1-1 0,-1 1 0,0-1 0,1 1 0,-1-1 0,0 0 0,1 1 0,-1-1 0,0 0 0,1 1 0,-1-1 0,0 0 0,1 0 0,-1 1 0,1-1 0,-1 0 0,1 0 0,0 1 0,6 0 0,0 1 0,-1-1 0,1-1 0,0 1 0,8-1 0,-15 0 0,175-9-1365,-117 2-5461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4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0 193 24575,'21'44'0,"21"142"0,-41-184 0,-1 0 0,1 0 0,-1 0 0,1-1 0,-1 1 0,1 0 0,0 0 0,0-1 0,0 1 0,0-1 0,0 1 0,0-1 0,2 2 0,-3-3 0,1 1 0,-1-1 0,0 0 0,1 0 0,-1 0 0,1 0 0,-1 0 0,0 0 0,1 0 0,-1 0 0,1-1 0,-1 1 0,0 0 0,1 0 0,-1 0 0,0 0 0,1 0 0,-1-1 0,1 1 0,-1 0 0,0 0 0,0-1 0,1 1 0,-1 0 0,0 0 0,1-1 0,-1 1 0,0 0 0,0-1 0,0 1 0,1 0 0,-1-1 0,0 1 0,0 0 0,0-1 0,4-8 0,0 0 0,-1 0 0,3-14 0,-4 18 0,6-35 0,-6 29 0,0 0 0,0 0 0,1 1 0,1-1 0,0 1 0,7-13 0,-11 22 0,0 0 0,1 1 0,-1-1 0,0 1 0,1-1 0,-1 1 0,1-1 0,-1 1 0,1-1 0,-1 1 0,1 0 0,-1-1 0,1 1 0,-1 0 0,1-1 0,0 1 0,-1 0 0,1 0 0,-1-1 0,1 1 0,0 0 0,-1 0 0,1 0 0,0 0 0,-1 0 0,1 0 0,0 0 0,-1 0 0,1 0 0,0 0 0,-1 0 0,1 0 0,0 1 0,-1-1 0,1 0 0,-1 0 0,1 1 0,0-1 0,-1 0 0,1 1 0,-1-1 0,2 2 0,20 24 0,-17-19 0,4 3 0,0 1 0,0-1 0,1-1 0,0 0 0,1 0 0,0-1 0,0 0 0,1-1 0,24 11 0,-31-16 0,0 0 0,0 0 0,0-1 0,1 0 0,-1 0 0,0 0 0,1 0 0,-1-1 0,0 0 0,1-1 0,-1 1 0,1-1 0,-1 0 0,0 0 0,0 0 0,0-1 0,0 0 0,0 0 0,0 0 0,0-1 0,0 1 0,-1-1 0,1 0 0,-1-1 0,0 1 0,0-1 0,0 1 0,4-7 0,-4 5 0,0-1 0,-1 0 0,1-1 0,-1 1 0,-1-1 0,1 1 0,-1-1 0,0 0 0,0 0 0,-1 0 0,0 0 0,0 0 0,-1 0 0,-1-13 0,1 17 0,0 1 0,0-1 0,0 0 0,-1 0 0,1 1 0,-1-1 0,0 1 0,1-1 0,-1 0 0,-1 1 0,1 0 0,0-1 0,-1 1 0,1 0 0,-1-1 0,1 1 0,-1 0 0,0 0 0,0 0 0,0 1 0,0-1 0,-1 0 0,1 1 0,0 0 0,-1-1 0,1 1 0,0 0 0,-1 0 0,0 0 0,1 0 0,-1 1 0,0-1 0,1 1 0,-1 0 0,0-1 0,1 1 0,-1 0 0,0 1 0,0-1 0,-2 1 0,1 0 0,0 0 0,0 0 0,0 1 0,0-1 0,0 1 0,0 0 0,1 0 0,-1 1 0,1-1 0,0 1 0,-1-1 0,1 1 0,0 0 0,1 0 0,-1 0 0,0 1 0,1-1 0,0 1 0,0-1 0,0 1 0,0 0 0,-2 7 0,1-1 0,-1 0 0,2 0 0,0 1 0,0-1 0,1 1 0,0 0 0,1 20 0,0-29 0,0 1 0,1-1 0,-1 1 0,1 0 0,-1-1 0,1 1 0,0-1 0,0 1 0,0-1 0,0 0 0,1 1 0,-1-1 0,0 0 0,1 0 0,1 2 0,-1-3 0,-1 1 0,1-1 0,-1 0 0,1-1 0,-1 1 0,1 0 0,-1 0 0,1-1 0,0 1 0,-1-1 0,1 1 0,0-1 0,-1 1 0,1-1 0,0 0 0,0 0 0,2 0 0,0-1 0,-1 0 0,1 0 0,-1 0 0,1 0 0,-1 0 0,0-1 0,1 0 0,-1 1 0,0-1 0,0 0 0,0 0 0,0-1 0,-1 1 0,1-1 0,-1 1 0,1-1 0,-1 0 0,0 0 0,0 0 0,3-6 0,0-4 0,0 0 0,-1 0 0,0-1 0,-1 0 0,-1 0 0,2-19 0,-3-89 0,-2 89 0,1 21 0,1 7 0,-1 1 0,0-1 0,0 0 0,0 1 0,0-1 0,-1 0 0,0 1 0,0-1 0,0 1 0,-1-1 0,1 1 0,-1 0 0,-3-5 0,5 9 0,0 0 0,0 0 0,0 0 0,0-1 0,0 1 0,-1 0 0,1 0 0,0 0 0,0 0 0,0 0 0,-1 0 0,1 0 0,0 0 0,0 0 0,0 0 0,0 0 0,-1 0 0,1 0 0,0 0 0,0 1 0,0-1 0,0 0 0,-1 0 0,1 0 0,0 0 0,0 0 0,0 0 0,0 0 0,0 0 0,0 0 0,-1 1 0,1-1 0,0 0 0,0 0 0,0 0 0,0 0 0,0 0 0,0 1 0,0-1 0,0 0 0,0 0 0,-1 0 0,1 0 0,0 1 0,0-1 0,0 0 0,0 0 0,0 0 0,0 0 0,0 1 0,0-1 0,-4 17 0,-1 0 0,2 1 0,0-1 0,0 32 0,1-15 0,-13 345 123,8-134-1611,1-133-5338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2 345 24575,'0'-32'0,"-1"16"0,0 0 0,2 0 0,0 0 0,5-28 0,-5 40 0,0 0 0,0 1 0,1-1 0,-1 1 0,1-1 0,0 1 0,0-1 0,0 1 0,0 0 0,1 0 0,-1 0 0,1 0 0,0 1 0,0-1 0,0 1 0,0-1 0,0 1 0,0 0 0,1 0 0,-1 0 0,1 1 0,-1-1 0,1 1 0,7-1 0,0-1 0,0 2 0,1 0 0,-1 0 0,1 1 0,0 1 0,-1 0 0,1 0 0,-1 1 0,0 1 0,0 0 0,0 0 0,0 1 0,0 0 0,0 1 0,11 8 0,-9-5 0,-1 0 0,0 1 0,0 1 0,-1 0 0,0 0 0,-1 1 0,0 0 0,-1 1 0,0 0 0,-1 1 0,9 17 0,-14-25 0,-1 0 0,-1-1 0,1 1 0,0 0 0,-1 0 0,1 11 0,-2-15 0,0 1 0,0-1 0,0 0 0,0 1 0,0-1 0,0 1 0,0-1 0,-1 0 0,1 1 0,0-1 0,-1 0 0,0 1 0,1-1 0,-1 0 0,0 0 0,1 1 0,-1-1 0,0 0 0,0 0 0,0 0 0,0 0 0,0 0 0,0 0 0,0 0 0,-1-1 0,1 1 0,0 0 0,0 0 0,-2 0 0,2-1 0,0 1 0,0-1 0,0 0 0,0 0 0,0 0 0,0 1 0,0-1 0,0 0 0,-1 0 0,1 0 0,0 0 0,0-1 0,0 1 0,0 0 0,0 0 0,0-1 0,0 1 0,0 0 0,1-1 0,-1 1 0,0-1 0,0 1 0,0-1 0,-1-1 0,0 0 0,0 0 0,0 0 0,1-1 0,-1 1 0,1-1 0,-1 1 0,1-1 0,0 1 0,-1-4 0,-1-5 0,0-1 0,1 0 0,-2-15 0,3 20 0,1 0 0,0 0 0,0-1 0,0 1 0,1 0 0,0 0 0,1 0 0,-1 0 0,1 0 0,1 0 0,4-10 0,-4 12 0,0 0 0,1 1 0,-1-1 0,1 1 0,0-1 0,0 1 0,1 1 0,-1-1 0,1 0 0,0 1 0,0 0 0,0 0 0,0 1 0,10-4 0,5-2 0,0 2 0,0 0 0,1 1 0,0 0 0,0 2 0,27-1 0,-46 4 0,-1 1 0,0-1 0,0 0 0,0 0 0,1 0 0,-1 1 0,0-1 0,0 1 0,0-1 0,0 1 0,0-1 0,0 1 0,0 0 0,0-1 0,0 1 0,0 0 0,0 0 0,0 0 0,-1-1 0,1 1 0,0 0 0,-1 0 0,1 0 0,0 0 0,-1 1 0,1-1 0,-1 0 0,0 0 0,1 0 0,-1 0 0,0 0 0,0 1 0,0-1 0,1 0 0,-1 0 0,-1 0 0,1 1 0,0 0 0,-1 9 0,0 0 0,-1 0 0,-5 17 0,2-4 0,4-19 0,0 1 0,0 0 0,1 0 0,0-1 0,0 1 0,1 0 0,-1 0 0,1-1 0,0 1 0,1 0 0,0-1 0,-1 1 0,6 8 0,-5-11 0,0 0 0,0 0 0,1-1 0,-1 1 0,1-1 0,0 0 0,-1 0 0,1 0 0,0 0 0,0 0 0,0 0 0,1-1 0,-1 1 0,0-1 0,1 0 0,-1 0 0,1-1 0,-1 1 0,1 0 0,-1-1 0,1 0 0,-1 0 0,6-1 0,-7 1 0,1 0 0,-1 0 0,0 0 0,1 0 0,-1-1 0,0 1 0,0-1 0,1 0 0,-1 0 0,0 0 0,0 0 0,0 0 0,0 0 0,0 0 0,0-1 0,0 1 0,-1 0 0,1-1 0,0 0 0,-1 1 0,1-1 0,-1 0 0,0 0 0,1 0 0,-1 0 0,0 0 0,0 0 0,0 0 0,-1-1 0,1 1 0,0 0 0,0-4 0,-1 2 0,0 0 0,0 0 0,0 0 0,0 0 0,-1 0 0,1 0 0,-1 0 0,0 0 0,0 1 0,-1-1 0,1 0 0,-1 0 0,0 1 0,0-1 0,0 1 0,0 0 0,-1-1 0,-2-2 0,0 2 0,1 0 0,-1 1 0,0 0 0,0 0 0,0 0 0,0 1 0,0-1 0,-7-1 0,-26-14 0,38 17 0,0 1 0,-1 0 0,1 0 0,0 0 0,0 0 0,0 0 0,0-1 0,-1 1 0,1 0 0,0 0 0,0 0 0,0 0 0,0-1 0,0 1 0,0 0 0,0 0 0,-1-1 0,1 1 0,0 0 0,0 0 0,0 0 0,0-1 0,0 1 0,0 0 0,0 0 0,0-1 0,0 1 0,0 0 0,0 0 0,0-1 0,0 1 0,1 0 0,-1 0 0,0 0 0,0-1 0,0 1 0,0 0 0,0 0 0,0 0 0,0-1 0,1 1 0,11-8 0,17-3 0,-28 10 0,216-57 0,-130 36 0,-85 21 0,-1 1 0,0 0 0,0 0 0,1 0 0,-1 0 0,0 0 0,0 0 0,1 0 0,-1 0 0,0 0 0,0 0 0,0 1 0,1-1 0,-1 0 0,0 1 0,0-1 0,0 1 0,0 0 0,0-1 0,0 1 0,0 0 0,0 0 0,0-1 0,0 1 0,0 0 0,0 0 0,-1 0 0,1 0 0,0 0 0,-1 0 0,1 0 0,-1 1 0,1-1 0,-1 0 0,1 0 0,-1 0 0,0 0 0,0 1 0,1-1 0,-1 0 0,0 0 0,0 2 0,1 9 0,0 0 0,-1 0 0,-2 19 0,0-16 0,1 3 0,0-6 0,0 0 0,1 0 0,1 0 0,2 17 0,-3-27 0,0 0 0,0 0 0,1-1 0,-1 1 0,1 0 0,-1-1 0,1 1 0,0 0 0,-1-1 0,1 1 0,0-1 0,0 1 0,0-1 0,0 0 0,1 1 0,-1-1 0,0 0 0,0 0 0,1 0 0,-1 0 0,1 0 0,-1 0 0,1 0 0,-1 0 0,1-1 0,0 1 0,-1 0 0,1-1 0,0 0 0,-1 1 0,1-1 0,0 0 0,0 0 0,-1 0 0,1 0 0,0 0 0,2-1 0,1 0 0,-1 0 0,1-1 0,-1 0 0,0 0 0,0 0 0,0 0 0,0-1 0,0 1 0,0-1 0,-1 0 0,7-7 0,36-44 0,-38 44 0,-4 3 0,0-1 0,0 1 0,-1-1 0,0 1 0,0-1 0,-1 0 0,2-11 0,-3 25 0,1-1 0,0 0 0,0 0 0,0 0 0,0 0 0,1-1 0,0 1 0,0-1 0,0 1 0,0-1 0,1 0 0,0 0 0,0 0 0,0-1 0,0 0 0,0 1 0,1-1 0,-1-1 0,1 1 0,0-1 0,0 0 0,0 0 0,0 0 0,0 0 0,0-1 0,1 0 0,8 0 0,-9 0 0,-1 0 0,0-1 0,1 0 0,-1 0 0,0 0 0,1-1 0,-1 0 0,0 1 0,1-1 0,-1-1 0,0 1 0,0-1 0,0 1 0,0-1 0,0 0 0,-1-1 0,1 1 0,0-1 0,-1 1 0,0-1 0,0 0 0,0-1 0,0 1 0,0 0 0,0-1 0,-1 1 0,0-1 0,0 0 0,0 0 0,0 0 0,0 0 0,-1 0 0,0 0 0,2-7 0,-2 1 0,1-1 0,-1 1 0,-1-1 0,0 1 0,0-1 0,-3-13 0,2 21 0,1-1 0,-1 1 0,0 0 0,0 0 0,-1-1 0,1 1 0,0 0 0,-1 0 0,0 0 0,0 0 0,0 1 0,0-1 0,0 0 0,-1 1 0,1 0 0,-1-1 0,0 1 0,1 0 0,-1 0 0,0 1 0,0-1 0,0 1 0,-5-2 0,-19-4-1365,-1 4-5461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3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47 24575,'0'-10'0,"0"7"0,1 1 0,-1 0 0,0-1 0,0 1 0,0-1 0,0 1 0,-1-1 0,1 1 0,-1-1 0,1 1 0,-1 0 0,0-1 0,-1-2 0,1 5 0,1 0 0,-1 1 0,1-1 0,-1 0 0,1 0 0,-1 1 0,1-1 0,-1 0 0,1 1 0,-1-1 0,1 0 0,-1 1 0,1-1 0,0 1 0,-1-1 0,1 1 0,0-1 0,-1 1 0,1-1 0,0 1 0,0-1 0,-1 1 0,1-1 0,0 1 0,0-1 0,0 1 0,0 0 0,0-1 0,0 1 0,0-1 0,0 1 0,0 1 0,-6 22 0,3-1 0,0-1 0,1 1 0,1-1 0,1 1 0,1-1 0,5 28 0,-6-50 0,0 1 0,0-1 0,0 1 0,1-1 0,-1 1 0,0-1 0,0 1 0,0-1 0,0 1 0,1-1 0,-1 0 0,0 1 0,0-1 0,1 1 0,-1-1 0,0 0 0,0 1 0,1-1 0,-1 0 0,1 1 0,-1-1 0,0 0 0,1 1 0,-1-1 0,1 0 0,-1 0 0,0 1 0,1-1 0,-1 0 0,1 0 0,-1 0 0,1 0 0,-1 0 0,1 0 0,-1 0 0,1 0 0,-1 0 0,1 0 0,-1 0 0,1 0 0,-1 0 0,1 0 0,-1 0 0,1 0 0,-1-1 0,0 1 0,1 0 0,-1 0 0,1-1 0,-1 1 0,0 0 0,1 0 0,-1-1 0,1 1 0,-1-1 0,0 1 0,0 0 0,1-1 0,-1 0 0,26-31 0,-19 21 0,5-4 0,0 0 0,1 1 0,1 0 0,23-17 0,-33 28 0,1-1 0,0 1 0,0 0 0,0 1 0,0-1 0,1 1 0,-1 0 0,1 0 0,-1 1 0,1-1 0,0 1 0,-1 1 0,1-1 0,0 1 0,0 0 0,0 0 0,-1 1 0,1-1 0,8 3 0,-11-2 0,-1-1 0,1 1 0,-1 0 0,1 0 0,-1 0 0,0 0 0,1 0 0,-1 1 0,0-1 0,0 1 0,0-1 0,0 1 0,0 0 0,0 0 0,0 0 0,-1 0 0,1 0 0,-1 0 0,1 0 0,-1 0 0,0 1 0,0-1 0,0 1 0,0-1 0,0 1 0,-1-1 0,1 1 0,-1-1 0,0 1 0,1-1 0,-1 1 0,0 0 0,-1-1 0,1 1 0,0-1 0,-1 1 0,1 0 0,-1-1 0,-1 3 0,0 2 0,-1 0 0,0-1 0,0 1 0,-1-1 0,0 0 0,0 0 0,0 0 0,-1 0 0,0-1 0,0 0 0,0 0 0,-1 0 0,-6 4 0,0-2 0,0 0 0,-24 9 0,34-15 0,-1 1 0,1-1 0,-1-1 0,0 1 0,0 0 0,1-1 0,-1 1 0,0-1 0,0 0 0,0 0 0,0 0 0,1 0 0,-1-1 0,0 1 0,0-1 0,0 1 0,1-1 0,-1 0 0,0 0 0,-3-2 0,5 2 0,1 1 0,-1 0 0,1-1 0,0 1 0,-1 0 0,1-1 0,-1 1 0,1 0 0,0-1 0,-1 1 0,1-1 0,0 1 0,-1-1 0,1 1 0,0-1 0,0 1 0,-1-1 0,1 1 0,0-1 0,0 1 0,0-1 0,0 1 0,0-1 0,0 1 0,0-1 0,0 1 0,0-1 0,0 1 0,0-1 0,0 0 0,0 1 0,0-1 0,1 1 0,-1-1 0,0 1 0,0-1 0,0 1 0,1-1 0,-1 1 0,0 0 0,1-1 0,-1 1 0,0-1 0,1 1 0,-1 0 0,1-1 0,-1 1 0,1 0 0,-1-1 0,1 1 0,-1 0 0,1 0 0,-1-1 0,1 1 0,0 0 0,31-10 0,-17 10 0,1 0 0,0 1 0,20 4 0,-22-2 0,-1-1 0,0-1 0,0 0 0,1-1 0,21-2 0,-31 1 0,0 0 0,0 0 0,-1 0 0,1-1 0,0 1 0,-1-1 0,1 0 0,-1 0 0,0 0 0,0-1 0,0 1 0,0-1 0,0 0 0,0 0 0,-1 0 0,1 0 0,-1 0 0,0 0 0,0-1 0,0 1 0,0-1 0,-1 1 0,3-7 0,-1-3 0,-1 1 0,0 0 0,1-17 0,-3 23 0,0 9 0,0 0 0,0 0 0,0 1 0,0-1 0,0 0 0,1 0 0,-1 0 0,1 1 0,0-1 0,0 0 0,0 0 0,1 0 0,-1 0 0,0-1 0,1 1 0,0 0 0,0-1 0,4 6 0,-2-5 0,0 0 0,0 0 0,0 0 0,0 0 0,1-1 0,-1 0 0,1 0 0,-1 0 0,1 0 0,0-1 0,7 2 0,-5-2 0,1 1 0,0-2 0,-1 1 0,1-1 0,0 0 0,-1-1 0,1 0 0,0 0 0,-1 0 0,1-1 0,-1 0 0,0-1 0,0 0 0,0 0 0,0 0 0,8-6 0,-9 4 0,0 1 0,-1-1 0,0-1 0,0 1 0,-1-1 0,1 0 0,-1 0 0,-1 0 0,1-1 0,-1 1 0,0-1 0,0 0 0,-1 0 0,0 0 0,0 0 0,-1 0 0,1-10 0,-4 6 0,-4 22 0,-1 24 0,1 179 0,5-66 0,1-139 0,-1 0 0,0 0 0,0 0 0,-1 0 0,0-1 0,-1 1 0,0-1 0,0 1 0,-6 8 0,7-13 0,-1 0 0,1 0 0,-1 0 0,0-1 0,-1 0 0,1 1 0,-1-1 0,1 0 0,-1-1 0,0 1 0,0-1 0,0 0 0,0 0 0,0 0 0,-1 0 0,1-1 0,-1 1 0,1-1 0,-7 0 0,-2 1 0,0 0 0,0-2 0,0 0 0,0 0 0,0-1 0,0-1 0,0 0 0,-16-5 0,24 6 0,1-1 0,0 1 0,0-1 0,0 0 0,0 0 0,0-1 0,0 1 0,0-1 0,1 0 0,-1 0 0,1 0 0,0 0 0,0 0 0,0-1 0,0 0 0,1 1 0,0-1 0,-1 0 0,1 0 0,1 0 0,-1-1 0,0 1 0,1 0 0,0-1 0,0 1 0,1 0 0,-1-7 0,1 7-54,0-1-1,1 1 0,0-1 1,0 1-1,0 0 1,1-1-1,-1 1 0,1 0 1,0 0-1,1 0 1,-1 0-1,0 0 0,1 0 1,0 1-1,0-1 0,0 1 1,0 0-1,1 0 1,-1 0-1,1 0 0,0 1 1,0-1-1,0 1 1,5-2-1,16-8-6771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4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24575,'-11'63'0,"2"0"0,4 1 0,3 102 0,13-118 0,-6-30 0,-7-28 0,-1 0 0,0 1 0,0-1 0,-1 1 0,0 0 0,-7-11 0,7 14 0,0-1 0,0 0 0,1 0 0,0 0 0,0-1 0,1 1 0,0 0 0,0-1 0,1 0 0,0 0 0,0-14 0,1 20 0,1-1 0,0 1 0,0 0 0,1 0 0,-1-1 0,0 1 0,1 0 0,-1 0 0,1 1 0,0-1 0,-1 0 0,1 0 0,0 1 0,0-1 0,0 1 0,0 0 0,0-1 0,1 1 0,-1 0 0,0 0 0,1 1 0,3-2 0,9-3 0,-1 2 0,21-4 0,-31 7 0,4-1 0,-1 0 0,0-1 0,1 1 0,-1-2 0,0 1 0,0-1 0,9-5 0,-13 7 0,-1-1 0,0 0 0,0 0 0,0 0 0,0 0 0,0 0 0,-1 0 0,1 0 0,-1-1 0,1 1 0,-1 0 0,0-1 0,0 0 0,0 1 0,0-1 0,0 1 0,0-1 0,-1 0 0,0 0 0,1 1 0,-1-1 0,0 0 0,-1-3 0,1 4 0,0 0 0,0 0 0,0 0 0,-1 0 0,1 0 0,-1 0 0,1 1 0,-1-1 0,0 0 0,0 0 0,0 1 0,-1-4 0,2 5 0,-1 0 0,1 0 0,0 0 0,0 0 0,0-1 0,0 1 0,-1 0 0,1 0 0,0 0 0,0 0 0,0 0 0,-1 0 0,1 0 0,0 0 0,0-1 0,0 1 0,-1 0 0,1 0 0,0 0 0,0 0 0,0 0 0,-1 0 0,1 0 0,0 0 0,0 0 0,-1 0 0,1 1 0,0-1 0,0 0 0,0 0 0,-1 0 0,1 0 0,0 0 0,0 0 0,0 0 0,-1 1 0,-6 14 0,4-2 0,1 0 0,0 0 0,0 0 0,2 0 0,-1 1 0,2-1 0,0 0 0,0 0 0,1 0 0,1 0 0,0 0 0,8 19 0,-10-30 0,0 0 0,-1-1 0,1 1 0,0 0 0,0-1 0,1 1 0,-1-1 0,0 1 0,0-1 0,1 0 0,-1 1 0,1-1 0,-1 0 0,1 0 0,-1 0 0,1 0 0,3 1 0,-3-2 0,-1 0 0,0 0 0,1 0 0,-1 0 0,1 0 0,-1 0 0,1 0 0,-1 0 0,0-1 0,1 1 0,-1-1 0,1 1 0,-1-1 0,0 1 0,0-1 0,1 0 0,-1 0 0,1-1 0,3-2 0,0 0 0,-1-1 0,0 0 0,0 0 0,-1 0 0,1 0 0,-1-1 0,0 1 0,3-8 0,3-14 0,-6 17 0,0 1 0,1 0 0,0 0 0,8-14 0,-12 23 0,0 0 0,1 0 0,-1-1 0,0 1 0,1 0 0,-1 0 0,0 0 0,0 0 0,1 0 0,-1 0 0,0 0 0,1 0 0,-1-1 0,0 1 0,1 0 0,-1 0 0,0 1 0,1-1 0,-1 0 0,0 0 0,1 0 0,-1 0 0,0 0 0,0 0 0,1 0 0,-1 0 0,0 0 0,1 1 0,-1-1 0,0 0 0,0 0 0,1 0 0,-1 1 0,0-1 0,0 0 0,0 0 0,1 1 0,-1-1 0,0 0 0,0 0 0,0 1 0,12 14 0,-10-11 0,5 4 0,0 1 0,1-1 0,0-1 0,0 0 0,1 0 0,0 0 0,0-1 0,1-1 0,10 6 0,-15-9 0,-1 0 0,1-1 0,0 1 0,0-1 0,-1 0 0,1 0 0,0-1 0,0 1 0,0-1 0,6-1 0,-8 1 0,0-1 0,0 0 0,0 0 0,0 0 0,0 0 0,0 0 0,0-1 0,-1 1 0,1-1 0,0 1 0,-1-1 0,1 0 0,-1 0 0,0-1 0,0 1 0,0 0 0,3-4 0,-2 1 0,-1 1 0,1-1 0,-1 0 0,0 0 0,0 0 0,-1 0 0,0 0 0,0 0 0,1-8 0,-1 10 0,-1 0 0,0 0 0,0 0 0,0 0 0,0 0 0,-1 0 0,1 0 0,-1 0 0,0 0 0,0 0 0,0 0 0,0 0 0,0 1 0,0-1 0,-1 0 0,0 1 0,-1-3 0,2 4 0,1 0 0,-1 1 0,1-1 0,0 1 0,-1-1 0,1 1 0,-1-1 0,0 1 0,1-1 0,-1 1 0,1 0 0,-1-1 0,0 1 0,1 0 0,-1 0 0,0-1 0,1 1 0,-1 0 0,0 0 0,1 0 0,-1 0 0,0 0 0,0 0 0,1 0 0,-1 0 0,0 0 0,1 0 0,-1 0 0,0 0 0,0 1 0,-1 0 0,1 0 0,0 0 0,0 0 0,1 0 0,-1 0 0,0 0 0,0 0 0,0 1 0,1-1 0,-1 0 0,1 0 0,-1 1 0,1-1 0,-1 2 0,0 3 0,-1 1 0,1-1 0,1 1 0,-1-1 0,1 12 0,2-13-80,-1 0 0,1 0-1,-1-1 1,2 1 0,-1 0-1,0-1 1,1 1 0,0-1-1,0 0 1,0 0 0,0 0 0,1 0-1,-1-1 1,1 1 0,0-1-1,7 4 1,14 9-6746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5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24575,'-33'510'0,"25"-433"0,5-53 0,2 1 0,0-1 0,2 1 0,0-1 0,6 27 0,-5-44 0,0-1 0,0 1 0,0 0 0,1-1 0,0 1 0,0-1 0,1 0 0,0 0 0,7 10 0,-7-13 0,-1 1 0,1-1 0,-1 0 0,1-1 0,0 1 0,0-1 0,1 1 0,-1-1 0,0 0 0,1-1 0,-1 1 0,1-1 0,0 0 0,-1 0 0,10 0 0,-10 0 0,-1-1 0,0-1 0,1 1 0,-1 0 0,0-1 0,0 0 0,0 0 0,0 0 0,1 0 0,-1 0 0,0 0 0,-1-1 0,1 0 0,0 1 0,0-1 0,-1 0 0,1-1 0,-1 1 0,0 0 0,1-1 0,-1 1 0,0-1 0,0 1 0,-1-1 0,1 0 0,-1 0 0,1 0 0,-1 0 0,0 0 0,0 0 0,0 0 0,0-5 0,2-6 0,0 0 0,-1 0 0,-1-1 0,-1 1 0,0 0 0,-2-18 0,0 22 0,1 0 0,-2-1 0,0 1 0,0 0 0,-1 0 0,0 1 0,-1-1 0,0 1 0,0 0 0,-10-12 0,-4-3 0,-2 1 0,-28-25 0,45 45 0,1 0 0,0 0 0,0 0 0,0-1 0,0 1 0,1-1 0,0 0 0,-3-5 0,4 7 0,1 1 0,-1 0 0,1-1 0,0 1 0,0-1 0,0 1 0,0-1 0,0 1 0,0-1 0,0 1 0,0 0 0,1-1 0,-1 1 0,1-1 0,-1 1 0,1 0 0,-1-1 0,1 1 0,0 0 0,-1 0 0,1-1 0,0 1 0,0 0 0,0 0 0,0 0 0,0 0 0,0 0 0,2-1 0,11-8 0,0 1 0,0 1 0,1 0 0,0 1 0,0 1 0,23-7 0,-22 9 0,0-2 0,0 0 0,-1-1 0,0-1 0,0 0 0,15-12 0,-26 17 0,0-1 0,0 0 0,-1-1 0,1 1 0,-1-1 0,0 1 0,0-1 0,0 0 0,-1 0 0,3-8 0,-7 30 0,1 0 0,1 28 0,0-6 0,-1-25-455,2 1 0,2 22 0,2-13-6371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8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24575,'3'1'0,"0"0"0,0 0 0,0 0 0,0 0 0,0 1 0,-1-1 0,1 1 0,-1 0 0,1-1 0,-1 1 0,0 1 0,1-1 0,-1 0 0,0 0 0,0 1 0,1 3 0,6 3 0,1 3 0,0 0 0,-1 1 0,13 22 0,-18-30 0,-1 1 0,0 0 0,-1 1 0,0-1 0,0 0 0,0 1 0,-1-1 0,0 1 0,0-1 0,0 1 0,-1 7 0,0-12 0,0-1 0,0 1 0,0-1 0,0 1 0,-1-1 0,1 1 0,0-1 0,-1 1 0,1-1 0,0 0 0,-1 1 0,0-1 0,1 0 0,-1 1 0,0-1 0,0 0 0,0 0 0,0 0 0,0 0 0,0 0 0,0 0 0,0 0 0,0 0 0,0 0 0,-1 0 0,1-1 0,0 1 0,-1 0 0,1-1 0,0 1 0,-1-1 0,1 1 0,-1-1 0,1 0 0,0 0 0,-1 0 0,1 0 0,-1 0 0,1 0 0,-1 0 0,1 0 0,-1 0 0,1-1 0,-1 1 0,-1-1 0,-2-1 0,0 0 0,1 0 0,-1 0 0,1 0 0,0-1 0,0 1 0,0-1 0,0 0 0,0-1 0,1 1 0,-1 0 0,-4-8 0,5 7 0,0 0 0,1-1 0,0 1 0,0 0 0,0-1 0,0 1 0,1-1 0,-1 0 0,1 0 0,0 0 0,1 1 0,-1-1 0,1 0 0,0 0 0,1 0 0,-1 0 0,1 0 0,0 0 0,0 1 0,0-1 0,0 0 0,1 1 0,0-1 0,0 1 0,0-1 0,1 1 0,5-7 0,-2 3 0,1 1 0,1 0 0,-1 0 0,1 1 0,0 0 0,0 0 0,1 1 0,0 0 0,0 0 0,0 1 0,0 1 0,17-5 0,-2 1 0,-15 3 0,1 1 0,-1 1 0,0 0 0,1 0 0,-1 0 0,1 1 0,0 1 0,-1 0 0,17 1 0,-23 1 0,-1-1 0,1 0 0,-1 1 0,0 0 0,0-1 0,1 1 0,-1 0 0,-1 0 0,1 0 0,0 0 0,0 1 0,-1-1 0,1 0 0,-1 1 0,0-1 0,0 1 0,0-1 0,0 1 0,0 0 0,0-1 0,-1 1 0,1 0 0,-1 4 0,2 11 0,-1 0 0,-1 26 0,-1-29 0,-1 69-1365,0-50-5461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5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24575,'-4'31'0,"2"24"0,3 11 0,0-5-8191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6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1 343 24575,'9'-6'0,"1"0"0,1 1 0,-1 0 0,1 0 0,0 1 0,19-4 0,-28 7 0,1 0 0,0 0 0,0 1 0,0 0 0,-1-1 0,1 1 0,0 0 0,0 0 0,0 1 0,-1-1 0,1 1 0,0-1 0,0 1 0,-1 0 0,1 0 0,0 0 0,-1 0 0,1 0 0,-1 1 0,0-1 0,1 1 0,-1 0 0,0-1 0,0 1 0,0 0 0,0 0 0,0 1 0,0-1 0,-1 0 0,1 1 0,-1-1 0,2 5 0,-2-5 0,-1 1 0,1-1 0,-1 1 0,0-1 0,0 1 0,0-1 0,0 1 0,0-1 0,-1 1 0,1-1 0,-1 1 0,1-1 0,-1 0 0,0 1 0,0-1 0,0 0 0,0 1 0,-1-1 0,1 0 0,0 0 0,-1 0 0,0 0 0,1 0 0,-1-1 0,0 1 0,0 0 0,-3 1 0,3-2 0,1 1 0,-1-1 0,0 1 0,0-1 0,0 0 0,0 0 0,0 0 0,0 0 0,0-1 0,0 1 0,0 0 0,0-1 0,-1 0 0,1 1 0,0-1 0,0 0 0,0 0 0,-1 0 0,1 0 0,0-1 0,0 1 0,0-1 0,0 1 0,-1-1 0,1 0 0,0 1 0,0-1 0,0 0 0,0 0 0,-2-2 0,3 2 0,0 0 0,1 0 0,-1 0 0,0 0 0,0 0 0,1 0 0,-1 0 0,1 0 0,-1 0 0,1 0 0,-1 0 0,1-1 0,0 1 0,0 0 0,-1 0 0,1 0 0,0-1 0,0 1 0,0 0 0,0 0 0,1-3 0,0 1 0,-1 0 0,2 0 0,-1 0 0,0 0 0,1 0 0,-1 1 0,1-1 0,2-3 0,2-1 0,1-1 0,-1 1 0,2 1 0,13-11 0,7 0 0,2 0 0,35-13 0,7-4 0,-56 27 0,-23 16 0,-13 15 0,16-18 0,1 1 0,-1-1 0,1 1 0,0 0 0,1 0 0,0 1 0,0-1 0,-2 13 0,4-16 0,0 0 0,0 1 0,0-1 0,1 0 0,-1 1 0,1-1 0,0 0 0,0 0 0,1 1 0,-1-1 0,1 0 0,0-1 0,0 1 0,0 0 0,0 0 0,5 4 0,69 73 0,-75-81 0,0 1 0,-1-1 0,1 1 0,-1 0 0,1-1 0,-1 1 0,1 0 0,-1-1 0,1 1 0,-1 0 0,1 0 0,-1-1 0,0 1 0,0 0 0,1 0 0,-1 0 0,0-1 0,0 1 0,0 0 0,0 0 0,0 0 0,0 0 0,0 0 0,0-1 0,0 1 0,0 0 0,-1 0 0,1 0 0,0 0 0,0-1 0,-1 1 0,1 0 0,-1 0 0,1-1 0,-1 1 0,1 0 0,-1-1 0,1 1 0,-1 0 0,1-1 0,-1 1 0,0-1 0,1 1 0,-1-1 0,0 1 0,0-1 0,1 0 0,-1 1 0,0-1 0,0 0 0,0 0 0,1 1 0,-1-1 0,0 0 0,0 0 0,0 0 0,-1 0 0,-3 1 0,0-1 0,0 1 0,1-1 0,-1 0 0,0 0 0,0-1 0,0 1 0,-9-3 0,12 2 0,1 1 0,0-1 0,-1 0 0,1 0 0,0 1 0,-1-1 0,1 0 0,0 0 0,0 0 0,0 0 0,0 0 0,0-1 0,0 1 0,0 0 0,0 0 0,0-1 0,0 1 0,1 0 0,-1-1 0,1 1 0,-1-1 0,1 1 0,-1-1 0,1 1 0,0-1 0,0 1 0,0-1 0,0 1 0,0-1 0,0 1 0,0-1 0,0 1 0,0-1 0,1 1 0,-1-1 0,1 1 0,-1-1 0,1 1 0,0-1 0,0 1 0,-1 0 0,2-2 0,5-8 0,-1 0 0,2 1 0,15-19 0,-20 26 0,116-117 0,-84 88 0,-1-1 0,-2-2 0,41-56 0,-69 84 0,0 1 0,0-1 0,-1 0 0,0 0 0,0-1 0,3-10 0,-7 11 0,-5 15 0,-6 17 0,-2 14 0,3 0 0,1 1 0,2 0 0,2 0 0,1 1 0,3 0 0,1 0 0,2-1 0,1 1 0,10 46 0,-6-65 0,-6-23 0,0 1 0,-1 0 0,1 0 0,0 0 0,0 0 0,0 0 0,0 0 0,0 0 0,0 0 0,0 0 0,0-1 0,0 1 0,0 0 0,0 0 0,0 0 0,1 0 0,-1 0 0,0 0 0,0 0 0,0 0 0,0-1 0,0 1 0,0 0 0,0 0 0,0 0 0,0 0 0,0 0 0,0 0 0,0 0 0,0 0 0,0 0 0,0 0 0,1 0 0,-1 0 0,0 0 0,0 0 0,0 0 0,0-1 0,0 1 0,0 0 0,0 0 0,0 0 0,1 0 0,-1 0 0,0 0 0,0 0 0,0 0 0,0 0 0,0 0 0,0 0 0,0 0 0,0 1 0,0-1 0,1 0 0,-1 0 0,0 0 0,0 0 0,0 0 0,0 0 0,0 0 0,0 0 0,0 0 0,0 0 0,0 0 0,0 0 0,0 0 0,1 1 0,2-40 0,-3-23 0,2-50 0,-2 102 0,2 0 0,-1 1 0,1-1 0,1 1 0,0-1 0,0 1 0,1 0 0,9-15 0,-10 19-80,0 1 0,1 0-1,0 0 1,-1 1 0,2-1-1,-1 1 1,0 0 0,1 0-1,-1 0 1,1 1 0,0 0 0,0 0-1,0 0 1,0 0 0,0 1-1,9-2 1,14-1-6746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 24575,'0'0'0,"0"0"0,0-1 0,0 1 0,0 0 0,0 0 0,0-1 0,0 1 0,0 0 0,0 0 0,0-1 0,0 1 0,0 0 0,0 0 0,0-1 0,0 1 0,0 0 0,0-1 0,0 1 0,0 0 0,0 0 0,0-1 0,1 1 0,-1 0 0,0 0 0,0 0 0,0-1 0,0 1 0,1 0 0,-1 0 0,0 0 0,0-1 0,0 1 0,1 0 0,-1 0 0,0 0 0,0 0 0,1 0 0,-1 0 0,0 0 0,0-1 0,1 1 0,-1 0 0,0 0 0,0 0 0,1 0 0,12 10 0,10 18 0,-12-9 0,0 0 0,8 23 0,-15-35 0,-2 1 0,1-1 0,-1 1 0,0-1 0,-1 1 0,0 0 0,0 0 0,-1-1 0,0 12 0,-7-3 0,7-15 0,0-1 0,-1 0 0,1 0 0,0 1 0,-1-1 0,1 0 0,0 0 0,-1 0 0,1 1 0,0-1 0,-1 0 0,1 0 0,0 0 0,-1 0 0,1 0 0,-1 0 0,1 0 0,0 0 0,-1 0 0,1 0 0,-1 0 0,1 0 0,0 0 0,-1 0 0,0-1 0,0 0 0,-1 1 0,1-1 0,0 0 0,-1-1 0,1 1 0,0 0 0,0 0 0,0-1 0,0 1 0,0 0 0,0-1 0,0 1 0,0-1 0,0 1 0,1-1 0,-1-2 0,-1-1 0,0-1 0,1 0 0,0 0 0,0 0 0,0 0 0,1 1 0,0-1 0,0 0 0,1 0 0,0 0 0,0 0 0,0 0 0,0 1 0,1-1 0,0 0 0,0 1 0,1-1 0,-1 1 0,1 0 0,7-9 0,-3 6 0,0 0 0,1 1 0,0 0 0,0 0 0,0 1 0,1 0 0,0 0 0,0 1 0,0 0 0,1 1 0,12-4 0,-15 5 0,2 0 0,0-1 0,1 2 0,0-1 0,0 1 0,19-1 0,-28 3 0,0 0 0,0 0 0,-1 0 0,1 0 0,0 0 0,0 1 0,0-1 0,-1 0 0,1 1 0,0-1 0,-1 0 0,1 1 0,0-1 0,0 1 0,-1-1 0,1 1 0,-1 0 0,1-1 0,-1 1 0,1-1 0,-1 1 0,1 0 0,-1 0 0,1-1 0,-1 1 0,0 0 0,1 0 0,-1-1 0,0 1 0,0 0 0,0 0 0,0 0 0,0-1 0,1 1 0,-1 0 0,-1 0 0,1 0 0,0 0 0,0-1 0,0 1 0,0 0 0,-1 1 0,-13 42 0,9-31 0,4-9 0,-14 56 0,15-57 0,-1 0 0,1 0 0,0 0 0,0 0 0,0 0 0,0 0 0,0 0 0,1 0 0,-1 0 0,1 0 0,0 0 0,0 0 0,0 0 0,0 0 0,0-1 0,1 1 0,1 3 0,-3-6 0,1 1 0,-1-1 0,0 0 0,1 1 0,-1-1 0,1 1 0,-1-1 0,0 1 0,1-1 0,-1 0 0,1 1 0,-1-1 0,1 0 0,-1 0 0,1 1 0,-1-1 0,1 0 0,0 0 0,-1 0 0,1 0 0,-1 0 0,1 0 0,-1 0 0,1 0 0,-1 0 0,1 0 0,0 0 0,-1 0 0,1 0 0,-1 0 0,2-1 0,9-16 0,-1-27 0,-9-15 0,-2 45 0,0 1 0,2-1 0,-1 1 0,2 0 0,3-17 0,-4 27 0,1 1 0,-1-1 0,1 0 0,0 1 0,-1-1 0,1 1 0,0-1 0,1 1 0,-1 0 0,0 0 0,1 0 0,-1 0 0,1 0 0,-1 1 0,1-1 0,0 1 0,0-1 0,0 1 0,-1 0 0,7-1 0,8-2 0,0 1 0,29-3 0,-15 3 0,-17 1 0,-12 1 0,1 0 0,0 1 0,0-1 0,-1 1 0,1 0 0,0 0 0,0 0 0,0 0 0,4 1 0,-7-1 0,0 0 0,1 0 0,-1 1 0,0-1 0,1 0 0,-1 0 0,0 1 0,0-1 0,1 0 0,-1 1 0,0-1 0,0 0 0,1 1 0,-1-1 0,0 0 0,0 1 0,0-1 0,0 0 0,0 1 0,1-1 0,-1 1 0,0-1 0,0 0 0,0 1 0,0-1 0,0 1 0,-7 20 0,2-10 0,1 0 0,0-1 0,1 1 0,0 1 0,0-1 0,1 0 0,0 23 0,2-31 0,0 0 0,0 0 0,0 0 0,0 0 0,1 0 0,0 0 0,-1 0 0,1 0 0,0-1 0,0 1 0,1 0 0,-1-1 0,1 1 0,-1 0 0,1-1 0,0 0 0,0 1 0,0-1 0,0 0 0,0 0 0,0 0 0,1 0 0,-1-1 0,1 1 0,-1-1 0,1 1 0,0-1 0,-1 0 0,1 0 0,0 0 0,0 0 0,0-1 0,0 1 0,0-1 0,5 1 0,-3-1 0,0 0 0,0 0 0,0-1 0,0 1 0,0-1 0,0 0 0,0 0 0,0-1 0,0 1 0,0-1 0,-1 0 0,1-1 0,-1 1 0,6-5 0,2-2 0,0-2 0,0 1 0,11-16 0,15-13 0,-37 39 0,-1 0 0,0 0 0,0-1 0,1 1 0,-1 0 0,0 0 0,0 0 0,1-1 0,-1 1 0,0 0 0,0 0 0,1 0 0,-1 0 0,0 0 0,1 0 0,-1 0 0,0-1 0,0 1 0,1 0 0,-1 0 0,0 0 0,1 0 0,-1 0 0,0 0 0,1 0 0,-1 1 0,0-1 0,1 0 0,-1 0 0,0 0 0,0 0 0,1 0 0,-1 1 0,6 10 0,-3 24 0,-3-29 0,0-1 0,0 0 0,1-1 0,-1 1 0,1 0 0,0-1 0,1 1 0,-1 0 0,1-1 0,0 1 0,0-1 0,0 0 0,1 0 0,-1 0 0,1 0 0,0 0 0,0-1 0,1 1 0,-1-1 0,1 0 0,-1 1 0,1-2 0,0 1 0,0 0 0,1-1 0,-1 0 0,0 0 0,1 0 0,-1-1 0,1 1 0,0-1 0,-1 0 0,1 0 0,0-1 0,0 0 0,-1 1 0,1-2 0,0 1 0,0 0 0,-1-1 0,1 0 0,0 0 0,-1 0 0,1-1 0,0 0 0,-1 0 0,6-3 0,0 0 0,0-2 0,-1 1 0,1-1 0,-1-1 0,-1 0 0,1 0 0,-1 0 0,-1-1 0,0 0 0,0-1 0,-1 0 0,8-14 0,-4 3 0,-1-1 0,0 0 0,-2 0 0,0-1 0,4-26 0,-10 40 0,1 0 0,-1 0 0,-1 0 0,0-13 0,-1 20 0,1-1 0,0 1 0,-1-1 0,0 0 0,1 1 0,-1-1 0,0 1 0,-1 0 0,1-1 0,0 1 0,-1 0 0,1-1 0,-1 1 0,1 0 0,-1 0 0,0 1 0,0-1 0,0 0 0,-3-2 0,-31-10-1365,-3 6-5461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8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24575,'9'4'0,"11"2"0,17 0 0,14-2 0,13 0 0,13-7 0,11-2 0,4 0 0,-5-4 0,-4 0 0,-11 1 0,-13 2 0,-13 2 0,-19 2 0,-22 1 0,-17 1 0,-15 0 0,-3 1-8191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15 134 24575,'-14'-4'0,"17"-5"0,-1 6 0,1 1 0,-1 0 0,1 0 0,0 0 0,0 0 0,0 0 0,5-1 0,41-12 0,0 3 0,1 3 0,86-7 0,-89 11 0,-8 1 0,200-26 0,-219 25-72,-16 2 252,-31 0-1653,4 3-5353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33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24575,'267'12'0,"-52"0"0,-164-11 0,546 29 0,-576-29 0,-16-1 0,-1 0 0,0 0 0,1 1 0,-1-1 0,0 1 0,1 0 0,-1 0 0,0 0 0,0 1 0,0 0 0,4 2 0,-8-4 0,0 0 0,0 0 0,0 1 0,0-1 0,0 0 0,0 0 0,0 0 0,0 1 0,0-1 0,0 0 0,0 0 0,0 0 0,0 1 0,-1-1 0,1 0 0,0 0 0,0 0 0,0 1 0,0-1 0,-1 0 0,1 0 0,0 0 0,0 0 0,0 0 0,0 1 0,-1-1 0,1 0 0,0 0 0,0 0 0,-1 0 0,1 0 0,0 0 0,0 0 0,0 0 0,-1 0 0,1 0 0,0 0 0,0 0 0,-1 0 0,1 0 0,0 0 0,0 0 0,0 0 0,-1 0 0,1 0 0,0 0 0,0 0 0,-1-1 0,-40 6 0,0-2 0,-56-4 0,35 0 0,-163 0 0,-207 2 0,396-1 0,1 3 0,-52 9 0,82-10 0,6-1 0,13 2 0,27 0 0,658-15 120,-257-2-1605,-392 14-5341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237 581 24575,'-15'1'0,"-1"-1"0,0-1 0,1-1 0,-1 0 0,-19-6 0,30 6 0,-1 0 0,1-1 0,0 1 0,0-1 0,0 0 0,0-1 0,0 1 0,0-1 0,1 0 0,0 0 0,0 0 0,0-1 0,0 0 0,1 1 0,0-1 0,0-1 0,-3-5 0,-2-5 0,2 0 0,0 0 0,0-1 0,2 0 0,0 0 0,1 0 0,0 0 0,2-1 0,0-27 0,2 33 0,0 1 0,1-1 0,0 0 0,1 1 0,0 0 0,1-1 0,0 1 0,1 1 0,0-1 0,0 1 0,1-1 0,1 2 0,0-1 0,16-17 0,-9 14 0,1 1 0,0 0 0,1 1 0,0 0 0,0 1 0,35-14 0,-39 19 0,0 1 0,1 0 0,-1 0 0,1 1 0,0 1 0,0 0 0,0 1 0,0 1 0,0 0 0,0 0 0,15 3 0,-21-1-59,1 1 0,-1-1-1,0 2 1,0-1-1,0 1 1,0 0 0,0 0-1,-1 1 1,1-1 0,-1 2-1,-1-1 1,1 1 0,-1-1-1,0 1 1,0 1-1,-1-1 1,1 1 0,-2 0-1,1 0 1,-1 0 0,0 0-1,3 10 1,0 7-6767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3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79 24575,'-1'0'0,"1"0"0,-1 1 0,0-1 0,1 0 0,-1 0 0,0 0 0,0 0 0,1 1 0,-1-1 0,1 0 0,-1 1 0,0-1 0,1 1 0,-1-1 0,1 1 0,-1-1 0,1 1 0,-1-1 0,1 1 0,-1-1 0,1 1 0,-1-1 0,1 1 0,0 0 0,-1-1 0,1 1 0,0 0 0,0-1 0,0 1 0,-1 0 0,1-1 0,0 1 0,0 0 0,0 0 0,0-1 0,0 1 0,0 0 0,0 0 0,1 0 0,-1 2 0,0 1 0,1-1 0,-1 0 0,1 0 0,0 0 0,0 0 0,3 6 0,1-2 0,0 0 0,1 0 0,0 0 0,0-1 0,1 1 0,0-2 0,0 1 0,0-1 0,0 0 0,1 0 0,13 5 0,-9-5 0,0 0 0,1 0 0,0-1 0,0-1 0,0 0 0,0-1 0,15 1 0,-25-3 0,-1 0 0,0 0 0,1 0 0,-1 0 0,1 0 0,-1-1 0,0 1 0,1-1 0,-1 1 0,0-1 0,1 0 0,-1 0 0,0 0 0,0 0 0,0 0 0,0 0 0,0-1 0,0 1 0,0-1 0,0 1 0,-1-1 0,1 0 0,-1 0 0,1 0 0,-1 0 0,1 0 0,-1 0 0,0 0 0,0 0 0,1-4 0,1-6 0,-1 1 0,-1 0 0,0-1 0,0 1 0,-2-19 0,0 21 0,0-1 0,2 0 0,-1 0 0,1 0 0,4-16 0,-4 24-97,0 0-1,0-1 1,0 1-1,0 0 1,1 0-1,-1 0 1,1 0-1,-1 0 1,1 0-1,0 1 1,0-1-1,-1 1 0,4-2 1,9-5-6729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5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78 183 24575,'-2'-2'0,"1"0"0,-1 1 0,0-1 0,0 1 0,1-1 0,-1 1 0,0 0 0,-1-1 0,1 1 0,0 0 0,0 0 0,0 1 0,-4-2 0,5 2 0,0 1 0,0-1 0,0 0 0,0 1 0,0-1 0,0 0 0,0 1 0,1 0 0,-1-1 0,0 1 0,0-1 0,0 1 0,0 0 0,1 0 0,-1-1 0,0 1 0,1 0 0,-1 0 0,1 0 0,-1 0 0,1 0 0,-1 0 0,1 0 0,0 0 0,-1 0 0,1 0 0,0 0 0,0 0 0,0 0 0,0 0 0,0 0 0,0 2 0,-6 56 0,3 1 0,6 81 0,0-50 0,-5-133 0,-9-47 0,6 52 0,1 1 0,1-51 0,4 76 0,0-1 0,0 0 0,1 0 0,1 1 0,0 0 0,1-1 0,0 1 0,0 0 0,1 1 0,1-1 0,10-14 0,-8 15 0,0 1 0,0 1 0,1-1 0,0 1 0,0 1 0,1 0 0,0 0 0,13-6 0,-17 9 0,1 1 0,0 0 0,0 0 0,0 1 0,0-1 0,1 2 0,-1-1 0,1 1 0,-1 0 0,1 1 0,-1-1 0,1 2 0,-1-1 0,9 2 0,-13-1 0,0 0 0,0 0 0,0 0 0,0 0 0,0 1 0,-1-1 0,1 1 0,-1 0 0,1 0 0,-1 0 0,0 0 0,1 0 0,-1 0 0,0 1 0,-1-1 0,1 1 0,0-1 0,-1 1 0,1 0 0,-1 0 0,0-1 0,0 1 0,0 0 0,0 0 0,0 0 0,-1 0 0,1 0 0,-1 1 0,0-1 0,0 5 0,-1-1 0,1 0 0,-1 0 0,0 0 0,-1 0 0,0-1 0,0 1 0,0-1 0,-1 1 0,1-1 0,-2 0 0,1 0 0,-8 11 0,4-9 0,-1-1 0,1 0 0,-1-1 0,0 1 0,-1-1 0,1-1 0,-13 7 0,-7 0 0,-33 11 0,35-14 0,26-9 0,-1 0 0,1 0 0,0 0 0,0 0 0,-1 0 0,1 0 0,0 0 0,-1 0 0,1 0 0,0 1 0,-1-1 0,1 0 0,0 0 0,0 0 0,-1 0 0,1 1 0,0-1 0,0 0 0,-1 0 0,1 1 0,0-1 0,0 0 0,0 0 0,0 1 0,-1-1 0,1 0 0,0 0 0,0 1 0,0-1 0,0 0 0,0 1 0,0 0 0,10 5 0,34 7 0,-17-6 0,15 10 0,-2 1 0,68 42 0,-79-39-1365,-8-2-5461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5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56 153 24575,'-2'0'0,"0"0"0,0 0 0,1 0 0,-1 0 0,0 0 0,0 0 0,0-1 0,1 1 0,-1-1 0,0 0 0,1 1 0,-1-1 0,0 0 0,1 0 0,-1 0 0,1 0 0,-1 0 0,1 0 0,0 0 0,-1-1 0,1 1 0,0 0 0,0-1 0,0 1 0,0-1 0,0 1 0,0-1 0,0 0 0,0 1 0,1-1 0,-1 0 0,1 1 0,-1-1 0,1 0 0,0 0 0,0 0 0,0 0 0,0 1 0,0-1 0,0 0 0,0 0 0,0 0 0,1 1 0,-1-1 0,2-2 0,-1-2 0,0 1 0,1-1 0,0 1 0,0-1 0,0 1 0,1 0 0,0 0 0,0 0 0,0 0 0,1 0 0,0 1 0,-1-1 0,8-5 0,-8 8 0,1 0 0,-1 0 0,0 0 0,1 0 0,0 0 0,-1 1 0,1 0 0,0 0 0,-1 0 0,1 0 0,0 0 0,0 1 0,0 0 0,0 0 0,0 0 0,4 1 0,-6-1 0,0 1 0,0 0 0,0-1 0,0 1 0,0 0 0,0 0 0,0 1 0,-1-1 0,1 0 0,0 1 0,-1-1 0,1 1 0,-1-1 0,0 1 0,1 0 0,-1-1 0,0 1 0,0 0 0,0 0 0,0 0 0,-1 0 0,1 0 0,0 0 0,-1 0 0,1 0 0,-1 0 0,0 0 0,0 0 0,0 1 0,0-1 0,0 2 0,-1 7 0,-1-1 0,0 1 0,-1-1 0,0 0 0,-1 0 0,0 0 0,-1-1 0,1 0 0,-2 1 0,1-1 0,-1-1 0,-1 1 0,0-1 0,0-1 0,0 1 0,-1-1 0,0 0 0,-1-1 0,-11 8 0,20-14 0,-1 0 0,1 1 0,0-1 0,0 0 0,-1 0 0,1 1 0,0-1 0,-1 0 0,1 0 0,0 0 0,-1 1 0,1-1 0,0 0 0,-1 0 0,1 0 0,-1 0 0,1 0 0,0 0 0,-1 0 0,1 0 0,0 0 0,-1 0 0,1 0 0,-1 0 0,1 0 0,0 0 0,-1 0 0,1 0 0,0 0 0,-1 0 0,1-1 0,-1 1 0,1 0 0,0 0 0,-1 0 0,1-1 0,0 1 0,0 0 0,-1 0 0,1-1 0,0 1 0,0 0 0,-1-1 0,1 1 0,0 0 0,0-1 0,-1 0 0,2 0 0,-1 0 0,0 0 0,0 0 0,1-1 0,-1 1 0,1 0 0,-1 0 0,1 0 0,-1 0 0,1 0 0,0 0 0,-1 0 0,1 0 0,2-2 0,3-3 0,1 0 0,0 1 0,0 0 0,1 0 0,-1 0 0,1 1 0,0 0 0,0 1 0,1 0 0,-1 0 0,1 1 0,16-3 0,-22 4 0,0 1 0,1 0 0,-1 0 0,0 0 0,1 0 0,-1 0 0,0 0 0,0 1 0,1 0 0,-1-1 0,0 1 0,0 1 0,0-1 0,0 0 0,0 1 0,0-1 0,0 1 0,-1 0 0,1 0 0,-1 0 0,1 0 0,-1 1 0,0-1 0,1 1 0,-1-1 0,-1 1 0,1 0 0,0 0 0,-1 0 0,1 0 0,-1 0 0,0 0 0,0 0 0,0 0 0,0 0 0,-1 0 0,1 5 0,0-2 0,-1 0 0,1 1 0,-1-1 0,-1 1 0,1-1 0,-1 1 0,0-1 0,-1 0 0,1 0 0,-1 1 0,0-1 0,-1 0 0,0-1 0,0 1 0,0 0 0,0-1 0,-1 0 0,0 0 0,0 0 0,-8 8 0,5-7 0,0-1 0,-1 1 0,1-1 0,-1-1 0,0 1 0,0-1 0,0-1 0,-1 1 0,1-1 0,-1-1 0,0 0 0,0 0 0,0-1 0,-12 1 0,19-2-52,0 1-1,-1-1 1,1-1-1,0 1 1,-1 0-1,1 0 1,0-1-1,0 1 1,-1-1-1,1 0 1,0 0-1,0 0 1,0 0-1,0 0 1,0 0-1,0 0 1,0-1-1,0 1 1,0-1-1,1 0 1,-1 1-1,1-1 1,-1 0-1,1 0 0,-3-4 1,-3-11-6774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9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24575,'0'31'0,"0"10"-8191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6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78 24575,'-4'0'0,"2"0"0,12 0 0,11-4 0,17-2 0,11-4 0,9-1 0,5-2 0,-4 1 0,-8 2 0,-8 3 0,-16 3 0,-17 6 0,-14 7 0,-12 3 0,-7-2 0,1-1-8191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7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16 24575,'-4'0'0,"2"0"0,7 0 0,11 0 0,12 0 0,10 0 0,12 0 0,11 0 0,3 0 0,1 0 0,-7-4 0,-9-2 0,-12 0-8191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54 187 24575,'1'-22'0,"-3"-21"0,2 43 0,0 0 0,0 0 0,0 0 0,0 0 0,0-1 0,1 1 0,-1 0 0,0 0 0,0 0 0,0 0 0,0 0 0,0 0 0,-1 0 0,1 0 0,0-1 0,0 1 0,0 0 0,0 0 0,0 0 0,0 0 0,0 0 0,0 0 0,0 0 0,0 0 0,0 0 0,0-1 0,0 1 0,0 0 0,0 0 0,0 0 0,0 0 0,-1 0 0,1 0 0,0 0 0,0 0 0,0 0 0,0 0 0,0 0 0,0 0 0,0 0 0,0 0 0,-1 0 0,1 0 0,0 0 0,0 0 0,0 0 0,0 0 0,0 0 0,0 0 0,0 0 0,0 0 0,-1 0 0,1 0 0,0 0 0,0 0 0,0 0 0,0 0 0,0 0 0,0 0 0,0 0 0,-5 9 0,-2 14 0,-11 129 0,8-49 0,1-14 0,10-243 0,-1-4 0,0 148 0,2 0 0,-1 1 0,1-1 0,1 1 0,0-1 0,0 1 0,0 0 0,1 0 0,1 0 0,0 1 0,8-12 0,-9 15 0,0 0 0,0 0 0,0 1 0,1 0 0,0-1 0,0 2 0,0-1 0,0 0 0,1 1 0,-1 0 0,1 1 0,0-1 0,-1 1 0,1 0 0,1 0 0,-1 1 0,0 0 0,10-1 0,-14 2 0,-1-1 0,1 1 0,0 0 0,0 1 0,0-1 0,0 0 0,0 0 0,0 1 0,0-1 0,0 1 0,-1 0 0,1-1 0,0 1 0,0 0 0,-1 0 0,1 0 0,-1 0 0,1 0 0,-1 1 0,1-1 0,-1 0 0,0 1 0,1-1 0,-1 1 0,0-1 0,0 1 0,0 0 0,0-1 0,0 1 0,-1 0 0,1 0 0,-1 0 0,1-1 0,-1 1 0,1 0 0,-1 0 0,0 0 0,0 0 0,0 3 0,0 1 0,-1 1 0,1 0 0,-1 0 0,-1-1 0,1 1 0,-1-1 0,0 0 0,-1 1 0,0-1 0,-4 7 0,-1-1 0,-2 0 0,1 0 0,-2-1 0,1-1 0,-15 11 0,-19 20 0,44-40 0,-1-1 0,1 1 0,0-1 0,-1 1 0,1 0 0,0-1 0,-1 1 0,1 0 0,0 0 0,0-1 0,0 1 0,0 0 0,0 0 0,0-1 0,0 1 0,0 0 0,0 0 0,0-1 0,0 1 0,0 0 0,0-1 0,1 1 0,-1 0 0,0 0 0,1-1 0,-1 1 0,0 0 0,1-1 0,-1 1 0,1-1 0,-1 1 0,1-1 0,-1 1 0,1-1 0,-1 1 0,1-1 0,0 1 0,-1-1 0,1 0 0,0 1 0,-1-1 0,2 1 0,40 20 0,-26-14 0,-2 1-170,0 0-1,-1 1 0,0 1 1,-1 0-1,1 1 0,-2 0 1,21 25-1,-13-7-6655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9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92 24575,'4'-10'0,"0"-1"0,1 1 0,10-16 0,-13 23 0,-1 1 0,0 0 0,1 0 0,-1-1 0,1 1 0,0 0 0,0 0 0,0 1 0,0-1 0,0 0 0,0 1 0,0-1 0,1 1 0,-1 0 0,0-1 0,1 1 0,-1 0 0,1 1 0,-1-1 0,5-1 0,-5 3 0,-1-1 0,0 1 0,1 0 0,-1-1 0,1 1 0,-1 0 0,0 0 0,0 0 0,1 0 0,-1 0 0,0 0 0,0 0 0,0 0 0,0 1 0,0-1 0,-1 0 0,1 1 0,0-1 0,-1 0 0,1 1 0,0-1 0,-1 1 0,0-1 0,1 1 0,-1-1 0,0 3 0,6 46 0,-6-44 0,1 7 0,-1-1 0,-1 0 0,-3 22 0,4-31 0,-1 0 0,1 0 0,-1-1 0,1 1 0,-1 0 0,0-1 0,0 1 0,-1-1 0,1 1 0,0-1 0,-1 1 0,0-1 0,1 0 0,-1 0 0,0 0 0,0 0 0,0 0 0,0 0 0,0 0 0,-1-1 0,1 1 0,-4 1 0,6-3 0,-1 0 0,1 0 0,0 0 0,0 0 0,0 0 0,0 0 0,0 0 0,0 0 0,-1 0 0,1 0 0,0 0 0,0 0 0,0 0 0,0 0 0,0 0 0,-1 0 0,1 0 0,0-1 0,0 1 0,0 0 0,0 0 0,0 0 0,0 0 0,0 0 0,0 0 0,-1 0 0,1 0 0,0 0 0,0-1 0,0 1 0,0 0 0,0 0 0,0 0 0,0 0 0,0 0 0,0 0 0,0-1 0,0 1 0,0 0 0,0 0 0,0 0 0,0 0 0,0 0 0,0-1 0,0 1 0,0 0 0,0 0 0,0 0 0,0 0 0,0 0 0,0 0 0,0-1 0,0 1 0,0 0 0,0 0 0,0 0 0,1 0 0,-1 0 0,0 0 0,0 0 0,0-1 0,0 1 0,6-10 0,-2 6 0,0 0 0,1 0 0,0 0 0,0 0 0,0 1 0,1 0 0,-1 0 0,1 1 0,-1-1 0,1 1 0,0 0 0,9-1 0,-13 2 0,0 0 0,0 1 0,0 0 0,0-1 0,0 1 0,0 0 0,0 0 0,0 0 0,1 0 0,-1 1 0,0-1 0,0 0 0,0 1 0,0 0 0,0-1 0,0 1 0,0 0 0,-1 0 0,1 0 0,0 0 0,0 0 0,-1 1 0,1-1 0,0 0 0,-1 1 0,1-1 0,-1 1 0,0 0 0,0-1 0,1 1 0,-1 0 0,0 0 0,-1 0 0,1 0 0,0 0 0,0 0 0,-1 0 0,1 0 0,-1 3 0,1 0 0,-1 0 0,0 0 0,0 0 0,0 0 0,-1 1 0,1-1 0,-1 0 0,-1-1 0,1 1 0,-1 0 0,1 0 0,-5 6 0,1-2 0,0-1 0,-1 1 0,0-2 0,0 1 0,-1-1 0,-7 7 0,-2 0 0,0-2 0,-1 0 0,0-1 0,0-1 0,-33 14 0,43-21 24,0-1 0,-1 1 0,1-1 0,-12 1 0,18-3-68,-1 1 1,1-1-1,0 0 0,-1 0 1,1 0-1,0 0 0,-1 0 1,1 0-1,0 0 0,0-1 1,-1 1-1,1 0 0,0-1 1,0 1-1,-1-1 0,1 1 0,0-1 1,0 0-1,0 1 0,0-1 1,0 0-1,0 0 0,0 0 1,0 0-1,0 1 0,0-2 1,1 1-1,-1 0 0,0 0 1,0 0-1,1 0 0,-1 0 1,0-3-1,0-12-6782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9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43 24575,'-9'0'0,"1"0"0,7 0 0,12 0 0,14-5 0,15-1 0,10 0 0,1-3 0,1 0 0,-9 1-8191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20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24575,'3'-6'0,"-1"0"0,1 1 0,1-1 0,-1 1 0,1-1 0,0 1 0,0 0 0,1 1 0,-1-1 0,1 1 0,0 0 0,0 0 0,0 0 0,12-5 0,-10 5 0,0 1 0,0 0 0,0 0 0,1 1 0,-1 0 0,1 0 0,-1 0 0,1 1 0,0 0 0,-1 1 0,1 0 0,8 1 0,-14-1 0,1 0 0,-1 0 0,1 1 0,-1-1 0,0 1 0,1 0 0,-1 0 0,1 0 0,-1 0 0,0 0 0,0 0 0,0 1 0,0-1 0,0 1 0,0-1 0,0 1 0,0 0 0,-1 0 0,1 0 0,0 0 0,-1 0 0,0 0 0,0 0 0,1 0 0,-1 1 0,0-1 0,-1 0 0,1 1 0,0-1 0,-1 1 0,1-1 0,-1 0 0,0 1 0,0-1 0,0 1 0,0-1 0,0 1 0,-1-1 0,0 5 0,-1 3 0,-1 0 0,0 0 0,0-1 0,-1 1 0,0-1 0,-1 0 0,0 0 0,-9 12 0,7-12 0,0 0 0,-1 0 0,-1 0 0,0-1 0,0 0 0,0-1 0,-1 0 0,-19 10 0,106-64 0,-72 45 0,0 0 0,0 0 0,0 0 0,0 1 0,1-1 0,-1 1 0,0 1 0,1-1 0,7 1 0,-12 0 0,1 0 0,-1 1 0,1-1 0,-1 1 0,1-1 0,-1 1 0,0-1 0,1 1 0,-1 0 0,0-1 0,1 1 0,-1 0 0,0 0 0,0 0 0,0 0 0,0 0 0,0 0 0,0 1 0,0-1 0,0 0 0,-1 0 0,1 1 0,0-1 0,-1 0 0,1 1 0,-1-1 0,1 1 0,-1-1 0,0 1 0,1-1 0,-1 1 0,0-1 0,0 1 0,0-1 0,0 1 0,0-1 0,-1 1 0,0 1 0,0 5 0,0-1 0,-1 0 0,0-1 0,-1 1 0,0 0 0,0-1 0,0 1 0,-1-1 0,1 0 0,-2 0 0,1 0 0,0-1 0,-1 1 0,0-1 0,-1 0 0,1-1 0,-8 6 0,-11 6 0,-1 0 0,-46 20 0,70-35 0,-18 7-1365,10-6-5461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21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30 138 24575,'2'91'0,"-4"100"0,2-187 0,-1-1 0,1 1 0,0-1 0,-1 1 0,0-1 0,0 1 0,0-1 0,0 1 0,-3 5 0,4-9 0,-1 0 0,1 0 0,0 0 0,0 0 0,0 1 0,0-1 0,0 0 0,0 0 0,0 0 0,0 0 0,-1 0 0,1 0 0,0 0 0,0 0 0,0 0 0,0 0 0,0 0 0,0 0 0,-1 0 0,1 0 0,0 0 0,0 0 0,0 0 0,0 0 0,0 0 0,0 0 0,-1 0 0,1 0 0,0 0 0,0 0 0,0 0 0,0 0 0,0 0 0,0 0 0,0 0 0,-1 0 0,1-1 0,0 1 0,0 0 0,0 0 0,0 0 0,0 0 0,0 0 0,0 0 0,0 0 0,0 0 0,0-1 0,0 1 0,0 0 0,0 0 0,-1 0 0,1 0 0,0 0 0,0 0 0,0-1 0,-4-12 0,0-15 0,3 13 0,-3-33 0,3-80 0,2 116 0,0-1 0,1 0 0,0 1 0,1 0 0,0 0 0,1-1 0,1 2 0,0-1 0,0 1 0,1-1 0,12-16 0,-12 21 0,0 2 0,0-1 0,1 0 0,0 1 0,0 1 0,0-1 0,0 1 0,1 0 0,12-4 0,-14 5 0,-1 2 0,1-1 0,-1 0 0,1 1 0,-1 0 0,1 1 0,0-1 0,-1 1 0,1 0 0,0 0 0,0 1 0,-1-1 0,1 2 0,-1-1 0,7 2 0,-11-2 0,1-1 0,0 1 0,-1 0 0,1 0 0,-1 0 0,1 0 0,-1 0 0,0 0 0,1 0 0,-1 1 0,0-1 0,0 0 0,0 1 0,0-1 0,0 1 0,0-1 0,0 1 0,0-1 0,0 1 0,-1 0 0,1-1 0,-1 1 0,1 3 0,-1-2 0,0 1 0,0-1 0,-1 1 0,1-1 0,-1 1 0,0-1 0,0 0 0,0 1 0,-1-1 0,1 0 0,-3 4 0,-3 4 0,0 0 0,-1-1 0,0 0 0,-1 0 0,-14 12 0,-63 41 0,86-62 0,-1-1 0,1 1 0,-1-1 0,1 1 0,-1-1 0,1 1 0,-1-1 0,1 1 0,0 0 0,-1-1 0,1 1 0,0 0 0,0-1 0,-1 1 0,1 0 0,0-1 0,0 1 0,0 0 0,0-1 0,0 1 0,0 0 0,0-1 0,0 1 0,0 0 0,0 0 0,1-1 0,-1 1 0,0 0 0,0-1 0,1 1 0,-1-1 0,0 1 0,1 0 0,-1-1 0,0 1 0,1-1 0,-1 1 0,1-1 0,-1 1 0,1-1 0,-1 1 0,1-1 0,-1 0 0,1 1 0,0-1 0,-1 0 0,2 1 0,40 20 0,-26-14 0,10 7 60,47 31 0,-65-38-209,0-1 1,0 1-1,0 0 1,-1 1-1,0 0 1,-1 0-1,1 0 1,-2 1-1,6 10 1,-1 4-6678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2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24575,'1'-2'0,"79"-91"0,-69 82 0,-1 1 0,1 0 0,1 1 0,0 1 0,0 0 0,16-8 0,-26 15 0,-1 0 0,1 0 0,0 0 0,0 0 0,0 1 0,0-1 0,0 1 0,0-1 0,0 1 0,1 0 0,-1 0 0,0-1 0,0 2 0,0-1 0,0 0 0,0 0 0,0 1 0,0-1 0,0 1 0,0-1 0,0 1 0,0 0 0,0 0 0,0 0 0,0 0 0,0 0 0,-1 0 0,1 1 0,-1-1 0,1 1 0,-1-1 0,1 1 0,-1-1 0,0 1 0,1 0 0,-1 0 0,0-1 0,0 1 0,-1 0 0,1 0 0,0 0 0,-1 0 0,2 4 0,1 5 0,-1 0 0,0 0 0,-1 0 0,0 0 0,0 1 0,-3 20 0,0-19 0,0 0 0,-1 0 0,-1 0 0,0 0 0,-1-1 0,0 0 0,-1 0 0,0 0 0,-1-1 0,0 0 0,-1 0 0,0 0 0,-1-1 0,0-1 0,0 0 0,-1 0 0,-1 0 0,1-1 0,-1-1 0,-17 9 0,17-10 0,6-4 0,0 0 0,1 1 0,0-1 0,-1 1 0,-6 6 0,11-9 0,0 0 0,0 0 0,0 0 0,0 0 0,0 1 0,0-1 0,0 0 0,-1 0 0,1 0 0,0 0 0,0 0 0,0 0 0,0 0 0,0 0 0,0 1 0,0-1 0,0 0 0,0 0 0,0 0 0,0 0 0,0 0 0,0 0 0,0 0 0,0 1 0,0-1 0,0 0 0,0 0 0,0 0 0,0 0 0,0 0 0,0 0 0,0 0 0,0 1 0,0-1 0,0 0 0,0 0 0,0 0 0,1 0 0,-1 0 0,0 0 0,0 0 0,0 0 0,0 0 0,0 1 0,0-1 0,0 0 0,0 0 0,0 0 0,1 0 0,-1 0 0,0 0 0,0 0 0,0 0 0,0 0 0,0 0 0,0 0 0,0 0 0,1 0 0,-1 0 0,13 1 0,14-5 0,24-7 0,187-46 0,-230 54-40,-9 1 140,-13 1-1525,-4 1-5401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42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947 242 24575,'0'-6'0,"-1"0"0,0 1 0,-1-1 0,1 0 0,-1 1 0,0-1 0,-1 1 0,1-1 0,-1 1 0,0 0 0,0 0 0,-7-7 0,-8-9 0,-29-26 0,31 32 0,7 6 0,-1 1 0,0 0 0,-1 1 0,0 0 0,0 1 0,0 0 0,-1 1 0,0 0 0,0 1 0,0 0 0,0 1 0,-1 1 0,-22-3 0,15 4 0,1 1 0,-1 0 0,1 2 0,0 0 0,0 1 0,0 1 0,0 1 0,-28 10 0,13 2 0,1 0 0,1 2 0,1 2 0,-51 43 0,54-38 0,0 1 0,2 1 0,1 1 0,1 2 0,2 0 0,-29 54 0,45-72 0,0 1 0,1 0 0,1 0 0,0 0 0,1 0 0,0 1 0,-1 21 0,6 107 0,0-66 0,-2-41 0,2 1 0,1-1 0,11 48 0,-11-71 0,0-1 0,1 0 0,1 0 0,0 0 0,1 0 0,0-1 0,0 0 0,1 0 0,1-1 0,0 0 0,0 0 0,1-1 0,11 9 0,1-2 0,1-1 0,1 0 0,0-2 0,1-1 0,0-1 0,1-1 0,1-1 0,-1-1 0,1-1 0,0-1 0,1-2 0,-1-1 0,1-1 0,36-1 0,-34-2 0,-1-2 0,1-1 0,-1-1 0,0-1 0,0-1 0,0-2 0,-1-1 0,-1-1 0,0-1 0,0-1 0,-1-1 0,-1-2 0,29-23 0,-35 22 0,0-1 0,-2-1 0,0 0 0,-1-1 0,-1-1 0,-1 0 0,-1-1 0,-1 0 0,-1-1 0,-1 0 0,0-1 0,6-34 0,-7 21 0,-2 0 0,-1-1 0,-2 0 0,-2 1 0,-1-1 0,-2 0 0,-10-56 0,6 66 17,-1 0 0,-1 1 1,-1 0-1,-1 1 0,-2 0 0,-16-29 0,20 43-116,1 0 0,-2 1 0,1 0 0,-2 0 0,1 1 0,-1 0 0,-1 1 0,0 0 0,0 0 0,-1 1 0,0 1 0,0 0 0,-1 1 0,-16-6 0,-21-2-6727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4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685 28 24575,'-84'10'0,"-55"9"0,120-15 0,1 1 0,-1 1 0,1 0 0,1 2 0,-25 13 0,18-8 0,1 2 0,1 1 0,0 1 0,0 1 0,2 1 0,1 0 0,0 2 0,1 0 0,1 1 0,1 1 0,2 0 0,0 1 0,1 1 0,1 0 0,2 0 0,0 1 0,2 1 0,1-1 0,1 1 0,-3 38 0,6-29 0,3-1 0,1 1 0,1 0 0,2-1 0,14 57 0,-12-67 0,2 0 0,0-1 0,2 0 0,1-1 0,0 0 0,2 0 0,1-1 0,24 30 0,-27-41 0,1 0 0,1 0 0,-1-1 0,2 0 0,-1-1 0,1-1 0,1 0 0,-1-1 0,1-1 0,1 0 0,-1-1 0,1-1 0,17 3 0,-1-2 0,-1-1 0,1-1 0,0-2 0,0-2 0,57-7 0,-63 3 0,0-1 0,0-1 0,-1-1 0,0-1 0,0-1 0,-1-1 0,0-2 0,-1 0 0,22-17 0,-18 9 0,-2-1 0,0-1 0,-1-1 0,-1-1 0,-2-1 0,32-49 0,-33 41 0,-1-1 0,-1 0 0,-2-2 0,-2 0 0,-2 0 0,-1-1 0,-2-1 0,-1 0 0,-2 0 0,-2 0 0,-2-1 0,-4-76 0,0 100 0,-1 0 0,0 0 0,-1 1 0,-1-1 0,0 1 0,-1 0 0,-1 0 0,0 1 0,-1 0 0,0 0 0,-1 1 0,-1 0 0,0 1 0,-1 0 0,0 0 0,0 1 0,-2 0 0,1 1 0,-1 1 0,-1 0 0,0 1 0,0 0 0,0 1 0,-1 1 0,0 0 0,0 1 0,-26-5 0,23 6-227,-1 1-1,1 1 1,-1 1-1,0 1 1,-28 2-1,-14 7-6598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9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1 24575,'-227'288'0,"224"-284"0,-26 27 0,28-30 0,1-1 0,0 1 0,-1-1 0,1 1 0,-1-1 0,1 1 0,-1-1 0,1 1 0,-1-1 0,0 0 0,1 1 0,-1-1 0,0 0 0,1 1 0,-1-1 0,0 0 0,1 0 0,-1 0 0,0 0 0,1 0 0,-1 0 0,0 0 0,1 0 0,-1 0 0,0 0 0,0 0 0,1 0 0,-1 0 0,0 0 0,1-1 0,-1 1 0,1 0 0,-1 0 0,0-1 0,1 1 0,-1 0 0,1-1 0,-1 1 0,0-1 0,1 1 0,-1-1 0,1 1 0,0-1 0,-1 1 0,1-1 0,-1 0 0,1 1 0,-1-2 0,-1-5 0,1 1 0,-1-1 0,1 1 0,1-1 0,-1 0 0,1 0 0,0 1 0,0-1 0,1 0 0,0 0 0,0 1 0,4-10 0,-3 8 0,1-1 0,0 1 0,0 0 0,1 0 0,0 1 0,0-1 0,0 1 0,1 0 0,9-10 0,-12 16 0,-1-1 0,1 1 0,0-1 0,0 1 0,0 0 0,0 0 0,0 0 0,0 0 0,0 0 0,0 0 0,0 0 0,0 1 0,1-1 0,-1 1 0,0-1 0,0 1 0,1 0 0,-1 0 0,0 0 0,4 1 0,-2 0 0,1 0 0,-1 1 0,0-1 0,1 1 0,-1 0 0,0 1 0,0-1 0,0 1 0,5 4 0,5 6 0,0 1 0,-1 0 0,18 27 0,-31-41 0,64 101-1365,-42-59-5461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44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712 113 24575,'-14'-9'0,"0"2"0,-1-1 0,1 2 0,-2 0 0,1 1 0,-1 0 0,0 1 0,0 1 0,0 1 0,0 0 0,0 1 0,-22 1 0,21 1 0,0 0 0,0 2 0,0 0 0,0 0 0,0 2 0,0 0 0,1 1 0,0 0 0,1 2 0,-1 0 0,-20 14 0,14-5 0,2 1 0,0 0 0,0 2 0,2 0 0,1 1 0,0 1 0,2 1 0,0 0 0,2 1 0,-19 45 0,18-31 0,2 1 0,2 0 0,1 0 0,2 1 0,2 0 0,0 68 0,5-81 0,-1 6 0,2 0 0,9 63 0,-8-86 0,1 1 0,0-1 0,1 0 0,0 0 0,0 0 0,1 0 0,0-1 0,1 0 0,0 0 0,1 0 0,-1-1 0,2 0 0,7 8 0,5-1 0,0 0 0,0-1 0,1-1 0,1 0 0,0-2 0,1-1 0,0-1 0,33 9 0,-27-10 0,1-2 0,1-1 0,-1-1 0,0-2 0,1-1 0,45-4 0,-47-2 0,-1-1 0,1-1 0,-1-1 0,0-2 0,-1-1 0,0-1 0,-1-1 0,0-1 0,41-31 0,-29 16 0,0-3 0,-3 0 0,0-2 0,-2-2 0,32-45 0,-41 47 0,-1-1 0,-2-1 0,-1-1 0,-2-1 0,-1-1 0,-3 0 0,-1-1 0,15-79 0,-26 107 0,-1-1 0,-1 1 0,0-1 0,0 1 0,-1-1 0,-1 1 0,0 0 0,-1-1 0,0 1 0,0 0 0,-2 0 0,1 1 0,-2 0 0,0-1 0,0 2 0,-9-13 0,3 8 0,0 2 0,0 0 0,-1 0 0,-1 1 0,0 1 0,-1 0 0,0 1 0,-1 0 0,0 2 0,-27-12 0,-3 5-273,-1 2 0,0 1 0,-1 3 0,-90-5 0,29 7-6553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5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53 552 24575,'-3'-1'0,"1"1"0,0-1 0,0 1 0,0-1 0,0 0 0,0 0 0,0 0 0,0 0 0,0 0 0,1 0 0,-1-1 0,0 1 0,1 0 0,-1-1 0,1 0 0,-1 1 0,1-1 0,0 0 0,0 0 0,-1 1 0,1-1 0,1 0 0,-1 0 0,0 0 0,0 0 0,0-4 0,-1-2 0,-1 0 0,2 0 0,-1 0 0,1-1 0,0-12 0,2 6 0,0 0 0,2-1 0,0 1 0,0 0 0,1 0 0,1 1 0,1-1 0,0 1 0,1 0 0,0 1 0,1 0 0,0 0 0,1 0 0,1 1 0,0 1 0,13-12 0,-12 12 0,0 2 0,1-1 0,0 2 0,1-1 0,0 2 0,0 0 0,1 0 0,-1 2 0,1-1 0,1 2 0,-1 0 0,1 0 0,-1 1 0,1 1 0,0 1 0,25 0 0,-21 4 0,1 1 0,-1 1 0,1 0 0,-2 1 0,27 13 0,33 10 0,48 13 0,-86-26 0,2-3 0,-1-1 0,1-1 0,1-3 0,53 4 0,-12-14 0,1-3 0,125-25 0,-199 28 0,-1 0 0,1-1 0,-1 0 0,1 0 0,-1-1 0,0-1 0,-1 0 0,12-7 0,-15 8 0,0-1 0,-1 0 0,0 0 0,0 0 0,-1 0 0,1-1 0,-1 0 0,0 0 0,-1 0 0,1 0 0,-1 0 0,-1-1 0,4-10 0,4-33 0,-9 40 0,0 1 0,1 0 0,0 0 0,0 0 0,1 0 0,5-11 0,-5 20 0,-1 8 0,0 8 0,-1-6 0,-1 0 0,2 0 0,-1 0 0,2 0 0,-1 0 0,1 0 0,1 0 0,0-1 0,0 0 0,1 0 0,0 0 0,7 10 0,-2-8 0,0 0 0,0-1 0,1 0 0,1 0 0,-1-1 0,1-1 0,26 14 0,-13-10 0,1-1 0,0-2 0,1 0 0,0-2 0,0 0 0,1-2 0,34 2 0,202-5 0,-151-5 0,-48 1 0,0-4 0,126-26 0,121-55 0,-271 74 0,4 0 0,106-34 0,188-31 0,-307 73 0,-1 1 0,1 1 0,0 2 0,0 2 0,0 0 0,-1 2 0,1 2 0,-1 1 0,0 1 0,0 2 0,-1 0 0,0 3 0,47 24 0,-30-9 0,-1 2 0,-1 2 0,61 56 0,-98-79-227,0 1-1,0 0 1,0 1-1,-1-1 1,10 20-1,-12-18-6598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58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189 287 24575,'3'-4'0,"-1"-1"0,0 1 0,0-1 0,-1 1 0,1-1 0,-1 0 0,0 0 0,0 1 0,-1-1 0,0 0 0,0-5 0,0 8 0,0 0 0,-1 0 0,1 0 0,-1 0 0,0 0 0,1 0 0,-1 0 0,0 0 0,0 0 0,0 0 0,0 1 0,-1-1 0,1 0 0,0 1 0,-1-1 0,1 1 0,-1 0 0,0-1 0,1 1 0,-1 0 0,0 0 0,0 0 0,0 0 0,0 0 0,0 1 0,0-1 0,-3 0 0,-3-1 0,1 0 0,0 1 0,-1 0 0,1 0 0,-1 1 0,1 0 0,-1 0 0,1 1 0,-1 0 0,1 0 0,-11 3 0,14-2 0,0-1 0,1 1 0,-1 0 0,1 0 0,0 0 0,0 0 0,-1 0 0,1 1 0,1-1 0,-1 1 0,0 0 0,1 0 0,-1 0 0,1 0 0,0 1 0,0-1 0,0 0 0,0 1 0,1 0 0,0-1 0,-1 1 0,1 0 0,0 5 0,-1-1 0,1 0 0,0 0 0,0 0 0,1 1 0,0-1 0,1 0 0,0 0 0,0 0 0,4 14 0,-4-20 0,0 1 0,1 0 0,-1-1 0,1 1 0,-1-1 0,1 1 0,0-1 0,0 0 0,0 1 0,0-1 0,0 0 0,0-1 0,1 1 0,-1 0 0,1-1 0,-1 1 0,1-1 0,0 0 0,0 0 0,-1 0 0,1 0 0,0 0 0,0 0 0,0-1 0,0 0 0,0 1 0,0-1 0,0 0 0,3-1 0,-3 1 0,0-1 0,-1 1 0,1-1 0,-1 1 0,1-1 0,-1 0 0,1 0 0,-1 0 0,1 0 0,-1-1 0,0 1 0,1-1 0,-1 1 0,0-1 0,0 0 0,0 0 0,-1 0 0,1 0 0,0 0 0,-1 0 0,1 0 0,-1-1 0,0 1 0,1 0 0,-1-1 0,0 1 0,-1-1 0,1 0 0,0 1 0,-1-1 0,1-3 0,1-9 0,-1 1 0,0-1 0,-1 0 0,-2-17 0,2 51 0,0-9 0,0-1 0,1 0 0,0 0 0,3 14 0,-3-20 0,0 1 0,0-1 0,1 1 0,0-1 0,-1 0 0,1 1 0,0-1 0,0 0 0,1 0 0,-1-1 0,1 1 0,-1 0 0,1-1 0,0 0 0,0 1 0,6 2 0,-5-3 0,0 0 0,-1 0 0,1 0 0,0 0 0,0-1 0,1 0 0,-1 0 0,0 0 0,0 0 0,0-1 0,1 0 0,-1 1 0,0-2 0,1 1 0,-1 0 0,0-1 0,0 0 0,0 0 0,1 0 0,-1 0 0,0-1 0,-1 0 0,1 0 0,0 0 0,0 0 0,-1 0 0,1-1 0,-1 1 0,0-1 0,0 0 0,5-6 0,-1 1 0,-1-1 0,0-1 0,0 1 0,-1-1 0,0 0 0,0 0 0,-1 0 0,-1-1 0,0 1 0,0-1 0,1-13 0,-4-5 0,0 25 0,0-1 0,0 0 0,0 1 0,0-1 0,1 0 0,0 1 0,0-1 0,0 1 0,2-6 0,-2 12 0,0-1 0,0 1 0,0-1 0,0 1 0,0 0 0,-1-1 0,1 1 0,-1 0 0,1 0 0,-1-1 0,0 1 0,1 2 0,11 169 0,-5-50 0,-1 0 0,-5-70 0,2 1 0,19 94 0,-22-146 0,1 0 0,-1 0 0,1 0 0,-1 0 0,1 0 0,0 0 0,0 0 0,-1 0 0,1-1 0,1 1 0,-1 0 0,0 0 0,0-1 0,1 1 0,-1-1 0,0 1 0,1-1 0,0 0 0,-1 0 0,1 1 0,0-1 0,2 1 0,-2-2 0,-1 0 0,1 0 0,0-1 0,-1 1 0,1 0 0,-1-1 0,1 1 0,-1-1 0,1 0 0,-1 1 0,1-1 0,-1 0 0,0 0 0,1 0 0,-1 0 0,0 0 0,0 0 0,0 0 0,1 0 0,-1 0 0,0-1 0,-1 1 0,1 0 0,0-1 0,0 1 0,-1-1 0,1 1 0,0-2 0,4-8 0,0-1 0,-1 1 0,0-1 0,-1 0 0,-1 0 0,0 0 0,0 0 0,-1 0 0,-1 0 0,0-14 0,-1 16 0,0 0 0,0 0 0,-1 0 0,-1 0 0,1 1 0,-1-1 0,-1 1 0,0-1 0,0 1 0,-1 0 0,0 1 0,-10-13 0,-20-10 0,30 28 0,0 0 0,0-1 0,1 1 0,0-1 0,0 0 0,0 0 0,0-1 0,1 1 0,-1-1 0,1 0 0,-4-9 0,7 12 0,0 0 0,0 1 0,0-1 0,0 0 0,1 0 0,-1 0 0,1 0 0,-1 0 0,1 1 0,0-1 0,0 0 0,0 0 0,0 1 0,0-1 0,0 1 0,0-1 0,0 1 0,1-1 0,-1 1 0,0 0 0,1-1 0,-1 1 0,1 0 0,0 0 0,-1 0 0,4-1 0,50-24 0,-51 24 0,29-10 0,-1-2 0,-1-1 0,0-2 0,30-21 0,-53 32 0,0 0 0,-1-1 0,1 0 0,-1 0 0,-1 0 0,0-1 0,0 0 0,0 0 0,-1-1 0,0 1 0,0-1 0,-1 0 0,-1-1 0,1 1 0,-2-1 0,1 1 0,-1-1 0,-1 0 0,1-11 0,-2 13 0,0 0 0,-1 0 0,0 0 0,-1 0 0,0 0 0,0 0 0,0 0 0,-1 1 0,0-1 0,-1 1 0,0 0 0,0 0 0,0 0 0,-1 0 0,0 1 0,-10-10 0,14 15 0,1 1 0,-1-1 0,0 1 0,1-1 0,-1 1 0,0-1 0,0 1 0,1 0 0,-1-1 0,0 1 0,0 0 0,0 0 0,1 0 0,-1 0 0,0 0 0,0 0 0,0 0 0,1 0 0,-1 0 0,0 0 0,0 0 0,0 0 0,0 0 0,1 1 0,-1-1 0,0 0 0,-1 1 0,1 0 0,-1 1 0,1-1 0,0 1 0,0-1 0,-1 1 0,1-1 0,0 1 0,0-1 0,0 1 0,1 0 0,-2 2 0,-1 7 0,0-1 0,0 0 0,0 14 0,-4 58 0,4-1 0,8 89 0,-5-161 0,1 0 0,0-1 0,0 0 0,1 1 0,0-1 0,1 0 0,0 0 0,0 0 0,1 0 0,8 14 0,-9-18 0,0-1 0,0 0 0,0 1 0,1-1 0,-1-1 0,1 1 0,-1 0 0,1-1 0,0 0 0,0 0 0,0 0 0,0 0 0,1-1 0,-1 0 0,0 0 0,1 0 0,-1 0 0,1 0 0,-1-1 0,0 0 0,1 0 0,6-1 0,-5 0 0,0 0 0,0 0 0,-1-1 0,1 0 0,0 0 0,-1 0 0,0-1 0,1 0 0,-1 0 0,0 0 0,0 0 0,-1-1 0,1 0 0,-1 0 0,0 0 0,0 0 0,0-1 0,0 0 0,-1 0 0,0 0 0,4-8 0,-2 2 0,0 0 0,-1 0 0,0 0 0,-1 0 0,0-1 0,-1 1 0,0-1 0,-1 0 0,0 1 0,-2-13 0,2 23 0,-1-1 0,0 1 0,0 0 0,0 0 0,0-1 0,0 1 0,-1 0 0,1 0 0,0-1 0,0 1 0,-1 0 0,1 0 0,-1 0 0,1 0 0,-1-1 0,1 1 0,-1 0 0,0 0 0,0 0 0,1 0 0,-1 0 0,0 1 0,0-1 0,0 0 0,0 0 0,0 0 0,0 1 0,0-1 0,0 1 0,0-1 0,-3 0 0,3 1 0,-1 1 0,1-1 0,0 1 0,-1-1 0,1 1 0,0 0 0,0-1 0,-1 1 0,1 0 0,0 0 0,0 0 0,0 0 0,0 0 0,0 0 0,0 0 0,0 0 0,0 1 0,1-1 0,-1 0 0,0 0 0,1 1 0,-1-1 0,1 0 0,-1 1 0,1-1 0,0 1 0,-1 1 0,-1 5 0,1 1 0,0-1 0,0 0 0,0 1 0,1-1 0,1 1 0,-1-1 0,1 1 0,1-1 0,4 17 0,-5-23 0,0 1 0,0-1 0,0 1 0,0-1 0,0 0 0,0 0 0,1 1 0,-1-1 0,1 0 0,0 0 0,-1 0 0,1-1 0,0 1 0,0 0 0,0-1 0,1 1 0,-1-1 0,0 1 0,1-1 0,-1 0 0,0 0 0,1 0 0,-1-1 0,1 1 0,-1-1 0,1 1 0,0-1 0,-1 0 0,1 0 0,-1 0 0,1 0 0,0 0 0,-1 0 0,1-1 0,-1 0 0,1 1 0,-1-1 0,1 0 0,3-2 0,0 0 0,-1 1 0,1-1 0,-1 0 0,0-1 0,0 1 0,0-1 0,0 0 0,-1-1 0,1 1 0,-1-1 0,0 0 0,-1 0 0,1 0 0,3-7 0,1-5 0,0 0 0,-2 0 0,7-26 0,-12 41 0,-1 0 0,1 0 0,0 0 0,0 0 0,-1 1 0,1-1 0,0 0 0,0 0 0,1 0 0,1-2 0,-3 4 0,1 0 0,-1-1 0,1 1 0,-1 0 0,0 0 0,1-1 0,-1 1 0,1 0 0,-1 0 0,1 0 0,-1 0 0,1 0 0,-1 0 0,0-1 0,1 1 0,-1 0 0,1 0 0,-1 0 0,1 1 0,-1-1 0,1 0 0,-1 0 0,1 0 0,-1 0 0,1 0 0,-1 1 0,0-1 0,1 0 0,3 3 0,0 1 0,-1-1 0,0 1 0,1-1 0,-1 1 0,4 9 0,-1-5 0,17 24-61,-13-20-200,-1 1 1,0 0-1,-1 1 0,10 22 0,-12-16-6565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59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24575,'40'-5'0,"26"0"0,16-1 0,7 1 0,-11 2-8191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0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288 273 24575,'-4'-7'0,"1"0"0,-1 0 0,-1 1 0,1 0 0,-1 0 0,0 0 0,0 0 0,-1 1 0,0 0 0,0 0 0,-7-4 0,10 7 0,-1 0 0,1 1 0,0-1 0,-1 1 0,1 0 0,-1 0 0,1 0 0,-1 1 0,0-1 0,1 1 0,-1 0 0,0 0 0,1 0 0,-1 0 0,1 1 0,-1 0 0,0-1 0,1 1 0,-1 1 0,1-1 0,0 0 0,-1 1 0,1 0 0,0-1 0,-4 4 0,-4 4 0,0 1 0,1 0 0,0 0 0,0 1 0,1 1 0,1-1 0,0 1 0,1 1 0,0-1 0,0 1 0,2 0 0,0 1 0,0-1 0,1 1 0,1 0 0,0 0 0,-1 17 0,4-27 0,0 0 0,0 0 0,0 0 0,1 1 0,0-1 0,-1 0 0,1 0 0,1 0 0,-1 0 0,1-1 0,-1 1 0,1 0 0,0 0 0,0-1 0,1 1 0,2 3 0,0-3 0,0 0 0,-1 0 0,1 0 0,1 0 0,-1-1 0,0 0 0,1 0 0,0 0 0,10 3 0,4-1 0,1 0 0,0-2 0,0 0 0,0-1 0,27-2 0,-24-1 0,0-1 0,-1 0 0,1-2 0,41-13 0,-50 12 0,0-1 0,0 0 0,0-1 0,-1 0 0,0-2 0,-1 1 0,0-2 0,12-10 0,-19 14 0,-1 0 0,-1 0 0,1-1 0,-1 0 0,0 0 0,0 0 0,-1 0 0,0 0 0,0-1 0,1-7 0,-3 11 0,0 1 0,0 0 0,-1-1 0,0 1 0,0-1 0,0 1 0,0-1 0,0 1 0,-1 0 0,0-1 0,-1-3 0,2 5 0,-1 0 0,0 0 0,0 0 0,0 1 0,0-1 0,-1 0 0,1 1 0,0-1 0,-1 1 0,1 0 0,-1-1 0,0 1 0,1 0 0,-1 0 0,0 0 0,0 0 0,1 0 0,-1 0 0,0 1 0,-3-2 0,2 2 0,-1-1 0,1 1 0,0 0 0,-1 0 0,1 0 0,0 0 0,-1 1 0,1-1 0,-1 1 0,1 0 0,0 0 0,0 0 0,0 0 0,0 1 0,-1-1 0,2 1 0,-1 0 0,0 0 0,0 0 0,1 0 0,-1 0 0,1 0 0,-1 1 0,1 0 0,0-1 0,0 1 0,0 0 0,-2 5 0,1-4 0,0 1 0,1 0 0,-1 0 0,1 1 0,0-1 0,1 0 0,-1 1 0,1-1 0,0 1 0,0 0 0,1-1 0,0 1 0,0-1 0,0 1 0,1 0 0,1 9 0,-1-13 0,0 1 0,1-1 0,-1 0 0,0 0 0,1 0 0,-1 0 0,1 0 0,-1 0 0,1 0 0,0 0 0,0 0 0,0-1 0,0 1 0,0-1 0,0 1 0,1-1 0,-1 0 0,0 0 0,1 0 0,-1 0 0,1-1 0,-1 1 0,1 0 0,-1-1 0,1 0 0,-1 0 0,1 0 0,0 0 0,-1 0 0,1 0 0,-1 0 0,1-1 0,-1 0 0,1 1 0,3-3 0,0 2 0,0-1 0,1-1 0,-1 1 0,0-1 0,0 0 0,-1-1 0,1 1 0,-1-1 0,0 0 0,0 0 0,0-1 0,8-9 0,-9 9 0,-1-1 0,0 0 0,-1 0 0,5-11 0,-7 15 0,1 0 0,-1 0 0,1 0 0,-1 0 0,1-1 0,-1 1 0,0 0 0,0 0 0,0 0 0,0 0 0,-1 0 0,1 0 0,-1 0 0,1 0 0,-1 0 0,1 0 0,-1 0 0,-1-2 0,1 4 0,1-1 0,0 1 0,0 0 0,-1 0 0,1 0 0,0 0 0,0 0 0,-1 0 0,1 0 0,0 0 0,0 0 0,-1 0 0,1 0 0,0 0 0,-1 0 0,1 0 0,0 0 0,0 0 0,-1 0 0,1 0 0,0 0 0,0 0 0,-1 0 0,1 0 0,0 1 0,0-1 0,-1 0 0,1 0 0,0 0 0,0 0 0,0 1 0,-1-1 0,1 0 0,0 0 0,0 1 0,0-1 0,0 0 0,-1 0 0,1 1 0,0-1 0,0 0 0,0 0 0,0 1 0,0-1 0,0 0 0,0 0 0,0 1 0,0-1 0,0 0 0,0 1 0,0-1 0,0 0 0,0 0 0,0 1 0,-4 16 0,4-14 0,0 0 0,0 1 0,0-1 0,0 0 0,1 0 0,-1 0 0,1 1 0,0-1 0,0 0 0,0 0 0,0 0 0,1 0 0,-1-1 0,1 1 0,0 0 0,0 0 0,0-1 0,0 0 0,0 1 0,0-1 0,1 0 0,-1 0 0,1 0 0,0 0 0,-1 0 0,1-1 0,0 1 0,4 1 0,-2-2 0,-1 1 0,0-1 0,1 0 0,-1 0 0,1-1 0,-1 1 0,1-1 0,-1 0 0,1 0 0,-1-1 0,1 1 0,-1-1 0,1 0 0,-1 0 0,0 0 0,1-1 0,-1 0 0,0 1 0,0-1 0,4-4 0,1-1 0,0-1 0,-1 0 0,0 0 0,0-1 0,-1 0 0,-1 0 0,1-1 0,-1 0 0,-1 0 0,0 0 0,0-1 0,-1 0 0,5-21 0,-3 4 0,-1-1 0,-1 0 0,-1 0 0,-2-39 0,-6 12 0,5 53 0,-1 0 0,0 0 0,0 0 0,0 1 0,0-1 0,0 0 0,-1 0 0,1 1 0,-1-1 0,1 1 0,-1-1 0,0 1 0,0 0 0,0 0 0,-5-4 0,7 6 0,-1 0 0,0-1 0,0 1 0,0-1 0,1 1 0,-1 0 0,0 0 0,0 0 0,0 0 0,0-1 0,0 1 0,0 0 0,0 0 0,1 1 0,-1-1 0,0 0 0,0 0 0,0 0 0,0 0 0,0 1 0,1-1 0,-1 0 0,0 1 0,0-1 0,0 1 0,1-1 0,-1 1 0,0-1 0,1 1 0,-1 0 0,0-1 0,1 1 0,-1 0 0,1-1 0,-1 1 0,1 0 0,-1 0 0,1 0 0,-1 1 0,-14 37 0,14-35 0,-7 26 17,1 1 0,1 0 1,2 1-1,1-1 0,1 1 0,4 34 0,-1-42-182,2-1 0,1 1 0,1-1 0,0 1 0,2-2 0,1 1 0,1-1 0,19 35 0,-6-22-6661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2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100 478 24575,'-1'-1'0,"1"1"0,-1-1 0,0 1 0,0 0 0,0-1 0,1 1 0,-1 0 0,0-1 0,0 1 0,0 0 0,0 0 0,0 0 0,0 0 0,1 0 0,-1 0 0,0 0 0,0 0 0,0 0 0,0 0 0,0 1 0,0-1 0,1 0 0,-1 1 0,0-1 0,0 0 0,0 1 0,1-1 0,-1 1 0,0-1 0,0 1 0,1-1 0,-1 1 0,1 0 0,-1-1 0,0 1 0,1 0 0,-1 0 0,1-1 0,-1 2 0,-22 34 0,23-35 0,-8 14 0,0 1 0,2 0 0,0 0 0,1 0 0,-6 33 0,10-44 0,1-1 0,-1 0 0,1 1 0,1-1 0,-1 0 0,0 0 0,1 1 0,0-1 0,0 0 0,0 0 0,1 0 0,3 7 0,-4-8 0,1-1 0,0 0 0,0 0 0,0 0 0,0 0 0,1 0 0,-1 0 0,0 0 0,1-1 0,-1 1 0,1-1 0,0 0 0,-1 0 0,1 0 0,0 0 0,0 0 0,0 0 0,0-1 0,0 1 0,5-1 0,-4 0 0,0 0 0,0 0 0,0 0 0,0-1 0,0 1 0,0-1 0,0 0 0,0 0 0,-1 0 0,1-1 0,0 0 0,-1 1 0,1-1 0,-1 0 0,1-1 0,2-1 0,-1-1 0,0 0 0,0-1 0,-1 1 0,1-1 0,-1 1 0,-1-1 0,1-1 0,3-8 0,0-2 0,-1-1 0,-1 1 0,-1-1 0,0 0 0,-2 0 0,2-20 0,-6 53 0,0 0 0,1 0 0,0 0 0,3 29 0,-2-41 0,0 0 0,0 0 0,1 0 0,-1 0 0,1 0 0,0 0 0,0 0 0,0 0 0,0 0 0,1-1 0,-1 1 0,1 0 0,0-1 0,0 1 0,0-1 0,0 1 0,0-1 0,0 0 0,0 0 0,1 0 0,-1 0 0,1-1 0,0 1 0,-1 0 0,1-1 0,0 0 0,5 2 0,-3-2 0,0 0 0,0 0 0,0-1 0,0 1 0,0-1 0,0 0 0,0-1 0,0 1 0,0-1 0,0 0 0,0 0 0,0-1 0,0 1 0,-1-1 0,1 0 0,0-1 0,-1 1 0,0-1 0,1 0 0,-1 0 0,0 0 0,6-6 0,-1-2 0,0-1 0,-1 0 0,0-1 0,0 1 0,-2-2 0,9-19 0,-16 34 0,1-1 0,0 0 0,0 0 0,0 0 0,0 0 0,0 0 0,0 1 0,0-1 0,0 0 0,0 0 0,1 0 0,-1 0 0,0 0 0,0 0 0,0 1 0,0-1 0,0 0 0,0 0 0,0 0 0,0 0 0,0 0 0,0 0 0,0 0 0,0 0 0,0 1 0,1-1 0,-1 0 0,0 0 0,0 0 0,0 0 0,0 0 0,0 0 0,0 0 0,1 0 0,-1 0 0,0 0 0,0 0 0,0 0 0,0 0 0,0 0 0,0 0 0,1 0 0,-1 0 0,0 0 0,0 0 0,0 0 0,0 0 0,0 0 0,0 0 0,1 0 0,-1 0 0,0 0 0,0 0 0,0 0 0,0 0 0,0 0 0,0 0 0,0-1 0,1 1 0,-1 0 0,5 24 0,7 20 0,-11-42 0,0-1 0,0 1 0,-1-1 0,1 1 0,0-1 0,0 1 0,0-1 0,1 1 0,-1-1 0,0 0 0,0 0 0,1 0 0,-1 0 0,1 0 0,-1 0 0,1 0 0,-1 0 0,1 0 0,0-1 0,-1 1 0,1 0 0,0-1 0,-1 0 0,1 1 0,0-1 0,0 0 0,-1 0 0,1 0 0,0 0 0,0 0 0,-1-1 0,1 1 0,0 0 0,0-1 0,-1 1 0,1-1 0,0 0 0,-1 1 0,1-1 0,-1 0 0,1 0 0,-1 0 0,1 0 0,-1-1 0,0 1 0,3-3 0,3-3 0,0-1 0,0-1 0,-1 1 0,0-1 0,-1 0 0,7-14 0,-2-3 0,-1 0 0,-1-1 0,-1 1 0,-2-2 0,-1 1 0,-1 0 0,-1-51 0,-8 42 0,6 37 0,0-1 0,0 1 0,0-1 0,0 0 0,-1 1 0,1-1 0,0 1 0,0-1 0,0 0 0,0 1 0,-1-1 0,1 1 0,0-1 0,0 0 0,-1 1 0,1-1 0,0 0 0,-1 0 0,1 1 0,0-1 0,-1 0 0,1 0 0,-1 1 0,1-1 0,0 0 0,-1 0 0,1 0 0,-1 0 0,1 1 0,0-1 0,-1 0 0,1 0 0,-1 0 0,1 0 0,-1 0 0,1 0 0,-1 0 0,1 0 0,0-1 0,-1 1 0,1 0 0,-1 0 0,1 0 0,0 0 0,-1 0 0,1-1 0,-1 1 0,1 0 0,0 0 0,-1-1 0,1 1 0,0 0 0,-1-1 0,1 1 0,0 0 0,0-1 0,-1 1 0,1 0 0,0-1 0,0 1 0,0-1 0,-1 1 0,1 0 0,0-1 0,0 1 0,0-1 0,0 1 0,0-1 0,0 0 0,-4 9 0,0 0 0,1 1 0,0-1 0,0 1 0,1-1 0,0 1 0,0 9 0,-4 69 0,6-62 0,-2-2 0,2-1 0,0 1 0,2 0 0,1-1 0,6 29 0,-7-45 0,-1 0 0,1-1 0,0 1 0,1 0 0,0-1 0,0 1 0,0-1 0,0 0 0,1 0 0,0 0 0,0-1 0,0 1 0,0-1 0,1 0 0,0 0 0,0 0 0,0-1 0,0 0 0,0 0 0,1 0 0,0-1 0,-1 1 0,1-1 0,8 1 0,-5-1 0,1-1 0,-1-1 0,0 0 0,1 0 0,-1 0 0,0-2 0,0 1 0,0-1 0,0 0 0,0-1 0,0 0 0,0 0 0,-1-1 0,1 0 0,-1-1 0,0 1 0,0-2 0,-1 1 0,12-12 0,-10 9 0,-1 0 0,0-1 0,-1 1 0,0-2 0,0 1 0,-1-1 0,0 0 0,-1 0 0,0-1 0,-1 1 0,0-1 0,0 0 0,-1 0 0,-1-1 0,2-18 0,-3 28 0,-1 0 0,0 0 0,0 0 0,0 0 0,0 0 0,0 0 0,0 0 0,-1-1 0,1 1 0,-1 0 0,1 0 0,-1 0 0,0 1 0,0-1 0,0 0 0,0 0 0,0 0 0,0 1 0,-1-1 0,1 0 0,0 1 0,-1-1 0,1 1 0,-1 0 0,0-1 0,1 1 0,-1 0 0,0 0 0,0 0 0,0 0 0,0 0 0,0 1 0,0-1 0,0 1 0,0-1 0,0 1 0,0-1 0,-3 1 0,0 0 0,0 0 0,0 1 0,0 0 0,0-1 0,-1 1 0,1 1 0,1-1 0,-1 1 0,0 0 0,0 0 0,1 1 0,-1-1 0,1 1 0,-7 5 0,4-1 0,1 0 0,0 0 0,0 0 0,1 1 0,0 0 0,1 0 0,-1 0 0,1 1 0,-3 9 0,6-15 0,1 0 0,-1 0 0,0-1 0,1 1 0,-1 0 0,1 0 0,0 0 0,0 0 0,0 0 0,1 0 0,-1-1 0,1 1 0,-1 0 0,2 4 0,-1-6 0,1 1 0,-1 0 0,0 0 0,0-1 0,1 1 0,-1-1 0,1 0 0,0 1 0,-1-1 0,1 0 0,0 0 0,-1 0 0,1 0 0,0 0 0,0 0 0,0 0 0,0-1 0,0 1 0,0-1 0,0 0 0,0 1 0,4-1 0,-2 0 0,1 0 0,-1-1 0,0 1 0,1-1 0,-1 0 0,0 0 0,0 0 0,0 0 0,1-1 0,-1 0 0,-1 0 0,1 0 0,0 0 0,0-1 0,-1 1 0,1-1 0,-1 0 0,0 0 0,0 0 0,0 0 0,0-1 0,-1 1 0,4-6 0,-7 11 0,0 1 0,0-1 0,0 1 0,1-1 0,-1 1 0,1 0 0,0-1 0,0 1 0,0 0 0,0-1 0,0 1 0,0 0 0,1-1 0,-1 1 0,1-1 0,0 1 0,0-1 0,0 1 0,0-1 0,0 1 0,0-1 0,1 0 0,1 3 0,-2-3 0,1 0 0,-1 1 0,1-1 0,0 0 0,0 0 0,0 0 0,0 0 0,0-1 0,0 1 0,0 0 0,0-1 0,1 0 0,-1 1 0,1-1 0,-1 0 0,1 0 0,-1-1 0,1 1 0,0 0 0,-1-1 0,1 1 0,0-1 0,4 0 0,-3-1 0,1-1 0,-1 0 0,0 0 0,1 0 0,-1 0 0,0 0 0,0-1 0,0 0 0,-1 0 0,1 0 0,-1 0 0,1-1 0,-1 1 0,0-1 0,3-4 0,4-7 0,-1 0 0,14-29 0,-6-1 0,-1-1 0,-3 0 0,-1-1 0,-2 0 0,-3-1 0,-2 0 0,-1 0 0,-5-55 0,-3 65 0,-2 24 0,6 14 0,-1 0 0,1-1 0,0 1 0,-1 0 0,1 0 0,0 0 0,-1 0 0,1 0 0,-1 0 0,1 0 0,0 0 0,-1 0 0,1 0 0,0 0 0,-1 0 0,1 0 0,0 0 0,-1 0 0,1 0 0,0 1 0,-1-1 0,1 0 0,0 0 0,-1 0 0,1 0 0,0 1 0,0-1 0,-1 0 0,1 0 0,0 1 0,0-1 0,-1 0 0,1 1 0,0-1 0,0 0 0,0 0 0,-1 1 0,-4 7 0,0 0 0,1 0 0,-1 1 0,2-1 0,-1 1 0,1 0 0,0 0 0,-1 11 0,-10 80 0,13-88 0,-7 71 0,6 146 0,2-223 0,1-1 0,0 1 0,0 0 0,0-1 0,0 1 0,1-1 0,0 0 0,0 1 0,0-1 0,1 0 0,0 0 0,5 7 0,-6-10 0,0 0 0,1 0 0,-1 0 0,0 0 0,1 0 0,-1-1 0,1 1 0,0-1 0,-1 0 0,1 0 0,0 0 0,0 0 0,-1 0 0,1-1 0,0 1 0,0-1 0,0 0 0,0 1 0,0-1 0,0-1 0,0 1 0,0 0 0,0-1 0,0 0 0,5-1 0,-1-1 0,1 0 0,-1-1 0,0 0 0,0 0 0,0 0 0,0-1 0,-1 0 0,0-1 0,0 1 0,0-1 0,-1 0 0,0 0 0,0-1 0,8-14 0,-7 11 0,-1 0 0,0 0 0,-1-1 0,0 0 0,0 0 0,-1 0 0,3-20 0,-7 46 0,0 0 0,1 0 0,1 0 0,3 15 0,-4-26 0,1-1 0,0 1 0,0 0 0,0-1 0,0 1 0,1-1 0,-1 0 0,1 1 0,0-1 0,0 0 0,0 0 0,1 0 0,-1 0 0,0-1 0,1 1 0,0-1 0,0 1 0,0-1 0,0 0 0,0 0 0,0 0 0,5 1 0,-3-1 0,0 0 0,1 0 0,-1-1 0,1 0 0,-1 0 0,1 0 0,0-1 0,-1 0 0,1 0 0,0 0 0,-1-1 0,1 0 0,-1 0 0,1 0 0,-1-1 0,1 1 0,-1-1 0,0-1 0,0 1 0,0-1 0,0 0 0,0 0 0,-1 0 0,7-7 0,-4 3 0,-1 0 0,0 0 0,-1 0 0,0-1 0,0 0 0,0 0 0,-1-1 0,0 1 0,-1-1 0,0 0 0,0 0 0,-1 0 0,0 0 0,0-11 0,-1 17 0,-1 0 0,0 0 0,0 0 0,0 0 0,-1 0 0,1 1 0,0-1 0,-1 0 0,0 0 0,0 1 0,0-1 0,0 0 0,0 1 0,0-1 0,-1 1 0,1-1 0,-3-2 0,3 4 0,0 0 0,-1 1 0,1-1 0,0 0 0,0 1 0,0-1 0,-1 1 0,1-1 0,0 1 0,-1 0 0,1-1 0,-1 1 0,1 0 0,0 0 0,-1 0 0,1 0 0,0 0 0,-1 0 0,1 0 0,-1 1 0,1-1 0,0 0 0,-1 1 0,1-1 0,0 1 0,0 0 0,-1-1 0,1 1 0,0 0 0,0 0 0,0 0 0,0-1 0,0 1 0,0 0 0,0 0 0,-1 2 0,-3 2 0,1 1 0,0-1 0,0 1 0,0 0 0,1 0 0,0 1 0,0-1 0,0 0 0,1 1 0,0 0 0,0-1 0,-1 11 0,3-15 0,-1 1 0,1-1 0,-1 0 0,1 1 0,0-1 0,0 0 0,0 1 0,0-1 0,1 1 0,-1-1 0,1 0 0,-1 0 0,1 1 0,0-1 0,0 0 0,0 0 0,0 0 0,0 1 0,0-1 0,1 0 0,-1-1 0,1 1 0,-1 0 0,1 0 0,0-1 0,0 1 0,0-1 0,-1 1 0,2-1 0,-1 0 0,0 0 0,0 0 0,0 0 0,0 0 0,1 0 0,-1-1 0,0 1 0,5 0 0,-3-1 0,0 0 0,0 0 0,0 0 0,0 0 0,0-1 0,0 0 0,0 0 0,0 0 0,0 0 0,0 0 0,0-1 0,0 0 0,-1 1 0,1-1 0,-1-1 0,1 1 0,2-3 0,5-5 0,-2 0 0,1-1 0,12-18 0,10-10 0,-31 38 0,0-1 0,0 1 0,0 0 0,1 0 0,-1 0 0,0 0 0,0 1 0,1-1 0,-1 0 0,0 1 0,1-1 0,-1 0 0,1 1 0,-1 0 0,1-1 0,-1 1 0,1 0 0,-1 0 0,1 0 0,-1 0 0,1 0 0,0 0 0,-1 0 0,2 1 0,3 1 0,-1 0 0,0 0 0,0 1 0,0-1 0,6 6 0,-6-4 0,0-1 0,0 0 0,0 0 0,0-1 0,8 4 0,-6-6 0,-1 1 0,0-1 0,0 0 0,0 0 0,0-1 0,0 1 0,0-1 0,0-1 0,0 1 0,0-1 0,0 0 0,0-1 0,-1 1 0,1-1 0,4-4 0,-3 4 0,-1-1 0,1 1 0,-1 0 0,1 1 0,0 0 0,0 0 0,0 0 0,0 1 0,12-1 0,-16 3 0,0-1 0,0 1 0,-1 0 0,1 0 0,-1 0 0,1 0 0,0 0 0,-1 1 0,0-1 0,1 1 0,-1 0 0,0 0 0,0 0 0,0 0 0,0 0 0,0 0 0,0 0 0,-1 1 0,1-1 0,-1 0 0,0 1 0,1-1 0,-1 1 0,0 0 0,0 0 0,-1-1 0,1 1 0,0 3 0,0 0 0,0 0 0,0-1 0,0 1 0,-1 0 0,0-1 0,0 1 0,0 0 0,-1-1 0,0 1 0,0 0 0,0-1 0,-1 1 0,-3 6 0,-15 12-1365,-4-8-5461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2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24575,'40'-5'0,"22"-5"0,1-1-8191</inkml:trace>
  <inkml:trace contextRef="#ctx0" brushRef="#br0" timeOffset="1">472 1 24575,'-4'4'0,"-2"6"0,0 2-8191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24575,'0'-6'0,"1"1"0,-1-1 0,2 1 0,-1 0 0,0 0 0,1-1 0,0 1 0,0 0 0,1 0 0,-1 1 0,7-9 0,4-5 0,26-25 0,-16 18 0,-9 9 0,1 1 0,0 0 0,1 1 0,32-22 0,-38 30 0,1 0 0,-1 1 0,1 1 0,0 0 0,0 0 0,0 1 0,0 1 0,1 0 0,-1 0 0,18 0 0,299 6 0,-305-1 0,0 0 0,0 2 0,0 0 0,29 12 0,87 42 0,-43-16 0,-56-27 0,-15-4 0,0-2 0,0-1 0,1-1 0,0-1 0,46 6 0,-32-10 0,0-2 0,-1-2 0,1-1 0,71-15 0,-88 12 0,0-2 0,-1-1 0,0 0 0,0-2 0,-1 0 0,0-1 0,-1-2 0,0 0 0,25-22 0,-19 12 0,0 1 0,1 1 0,2 2 0,53-28 0,-81 46 0,1 0 0,0 1 0,-1-1 0,1 1 0,0-1 0,-1 1 0,1 0 0,0-1 0,-1 1 0,1 0 0,0 0 0,-1 0 0,1 1 0,0-1 0,0 0 0,-1 1 0,1-1 0,-1 1 0,1-1 0,0 1 0,-1 0 0,1 0 0,-1-1 0,1 1 0,-1 0 0,0 0 0,1 1 0,-1-1 0,0 0 0,0 0 0,0 1 0,2 2 0,2 4 0,-1 0 0,0 1 0,0 0 0,5 18 0,1 1 0,-6-20 0,1 0 0,0 0 0,0-1 0,1 1 0,-1-1 0,2-1 0,-1 1 0,1-1 0,0 0 0,0 0 0,1-1 0,0 0 0,0-1 0,0 0 0,0 0 0,1 0 0,-1-1 0,13 2 0,11 3 0,1-1 0,0-2 0,56 2 0,-28-5 0,0-3 0,0-3 0,-1-2 0,0-2 0,69-20 0,-95 19 0,57-15 0,151-62 0,3-6 0,-77 32 0,-98 32 0,2 4 0,0 4 0,1 2 0,1 3 0,1 4 0,129-3 0,-182 15 0,-1 0 0,0 2 0,0 0 0,0 2 0,0 0 0,-1 1 0,30 13 0,-16-2 0,0 1 0,-1 2 0,38 30 0,133 101-1365,-171-128-5461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7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240 418 24575,'0'-3'0,"0"1"0,0-1 0,0 0 0,0 0 0,0 1 0,-1-1 0,0 0 0,1 1 0,-1-1 0,0 0 0,0 1 0,0-1 0,0 1 0,-1-1 0,1 1 0,-1 0 0,0 0 0,1 0 0,-1-1 0,0 2 0,0-1 0,0 0 0,0 0 0,-1 1 0,1-1 0,0 1 0,-1-1 0,1 1 0,-1 0 0,0 0 0,1 0 0,-1 1 0,1-1 0,-1 1 0,0-1 0,0 1 0,1 0 0,-1 0 0,0 0 0,-3 1 0,-3-1 0,0 1 0,0 1 0,1 0 0,-1 0 0,0 1 0,1 0 0,0 0 0,0 1 0,0 0 0,0 0 0,-9 8 0,11-8 0,2 0 0,-1 1 0,0 0 0,1 0 0,0 0 0,0 1 0,1-1 0,-1 1 0,1 0 0,0 0 0,1 0 0,0 0 0,-3 9 0,5-12 0,-1 0 0,1 0 0,-1 0 0,1 0 0,0 0 0,0 0 0,0 0 0,1 0 0,-1 0 0,1 0 0,-1 0 0,1 0 0,0 0 0,0 0 0,1 0 0,-1 0 0,1-1 0,-1 1 0,1 0 0,0-1 0,0 1 0,0-1 0,0 0 0,0 0 0,0 0 0,1 0 0,-1 0 0,1 0 0,-1-1 0,4 2 0,5 2 0,0-2 0,0 1 0,1-1 0,-1-1 0,1 0 0,0-1 0,-1 0 0,1 0 0,0-2 0,-1 1 0,1-1 0,0-1 0,-1 0 0,1-1 0,-1 0 0,0-1 0,0 0 0,20-11 0,-25 10 0,-1 0 0,0 0 0,0-1 0,0 1 0,-1-1 0,0 0 0,0-1 0,0 1 0,-1-1 0,0 0 0,0 1 0,0-1 0,-1-1 0,0 1 0,1-10 0,1-14 0,-1 0 0,-1-39 0,-2 52 0,1-8 0,-1 1 0,-2 0 0,0 0 0,-2 0 0,-1 0 0,-1 0 0,-1 1 0,-12-28 0,19 50 0,-1 0 0,0 0 0,0 0 0,0 0 0,0 0 0,0 0 0,0 1 0,0-1 0,-1 0 0,1 1 0,-1-1 0,1 1 0,-1 0 0,0-1 0,-3-1 0,4 3 0,0 0 0,1 0 0,-1 0 0,0 0 0,0 0 0,1 0 0,-1 0 0,0 1 0,0-1 0,1 0 0,-1 0 0,0 1 0,1-1 0,-1 0 0,0 1 0,1-1 0,-1 1 0,0-1 0,1 1 0,-1-1 0,1 1 0,-1-1 0,1 1 0,-1-1 0,1 1 0,0 0 0,-1 1 0,-3 5 0,1 0 0,0 0 0,1 0 0,-1 0 0,2 1 0,-3 13 0,2 10 0,1 0 0,1 0 0,2 0 0,6 38 0,2-17 0,28 85 0,-32-119 0,1-1 0,0 1 0,1-1 0,2 0 0,-1-1 0,15 18 0,-20-30 0,-1 0 0,1 0 0,0 0 0,0-1 0,0 1 0,1-1 0,-1 0 0,1-1 0,0 1 0,-1-1 0,9 3 0,-9-4 0,0 0 0,0-1 0,0 1 0,-1-1 0,1 0 0,0 0 0,0-1 0,0 1 0,0-1 0,-1 0 0,1 0 0,0 0 0,-1 0 0,1-1 0,-1 1 0,1-1 0,-1 0 0,4-3 0,2-1 0,-1-1 0,0 0 0,-1 0 0,1-1 0,-2 0 0,1-1 0,-1 1 0,0-1 0,-1 0 0,0-1 0,0 1 0,3-11 0,2-9 0,-1 0 0,9-59 0,-17 79 0,0 0 0,0 0 0,0 0 0,-3-19 0,3 28 0,-1 0 0,0-1 0,0 1 0,0 0 0,0-1 0,0 1 0,0-1 0,0 1 0,0 0 0,0-1 0,-1 1 0,1 0 0,0-1 0,0 1 0,0-1 0,0 1 0,0 0 0,-1-1 0,1 1 0,0 0 0,0 0 0,-1-1 0,1 1 0,0 0 0,0-1 0,-1 1 0,1 0 0,0 0 0,-1 0 0,1-1 0,-1 1 0,-5 10 0,-1 23 0,5-22 0,1-1 0,1 1 0,0 0 0,0 0 0,1 0 0,0 0 0,1 0 0,5 15 0,-6-22 0,0-1 0,1 1 0,0-1 0,0 1 0,0-1 0,0 0 0,0 0 0,1 0 0,-1 0 0,1 0 0,0-1 0,0 1 0,0-1 0,0 1 0,1-1 0,-1 0 0,0-1 0,1 1 0,-1 0 0,1-1 0,0 0 0,0 0 0,-1 0 0,1 0 0,0-1 0,0 1 0,6-1 0,-6-1 0,1 1 0,-1 0 0,1-1 0,-1 0 0,1 0 0,-1-1 0,1 1 0,-1-1 0,0 0 0,0 0 0,0 0 0,0-1 0,0 1 0,-1-1 0,1 0 0,-1 0 0,1 0 0,-1-1 0,0 1 0,0-1 0,-1 0 0,1 1 0,-1-1 0,0 0 0,2-6 0,5-11 0,-1 0 0,0-1 0,6-39 0,-11 46 0,-2 18 0,-1 1 0,1 0 0,0-1 0,0 1 0,0-1 0,0 1 0,1-1 0,2 5 0,-1-2 0,2 5 0,0-1 0,1-1 0,0 1 0,1-1 0,0 0 0,0 0 0,1-1 0,0 0 0,1 0 0,9 6 0,-12-10 0,0 0 0,0 0 0,0-1 0,0 0 0,0 0 0,1 0 0,-1-1 0,1 0 0,-1 0 0,1-1 0,0 0 0,0 0 0,0 0 0,0-1 0,0 0 0,0 0 0,12-3 0,-15 2 0,-1-1 0,0 1 0,0-1 0,1 0 0,-1 0 0,0 0 0,0-1 0,-1 1 0,1-1 0,0 1 0,-1-1 0,0 0 0,1 0 0,-1 0 0,-1 0 0,1 0 0,0-1 0,-1 1 0,1 0 0,-1-1 0,0 1 0,0-1 0,0 0 0,-1 1 0,1-7 0,1-6 0,-1 0 0,-1 0 0,0 0 0,-4-24 0,-20-50 0,24 90 0,-1-1 0,1 0 0,0 0 0,0 1 0,0-1 0,-1 0 0,1 1 0,0-1 0,0 0 0,0 0 0,0 1 0,0-1 0,0 0 0,1 0 0,-1 1 0,0-1 0,0 0 0,0 1 0,1-1 0,-1 0 0,0 1 0,1-1 0,-1 0 0,1 1 0,-1-1 0,1 1 0,-1-1 0,1 1 0,-1-1 0,1 1 0,0-1 0,1 0 0,0 1 0,-1 0 0,1 0 0,0-1 0,-1 1 0,1 1 0,0-1 0,-1 0 0,1 0 0,0 1 0,-1-1 0,1 0 0,1 2 0,6 1 0,0 1 0,-1 1 0,14 8 0,-15-6 0,-1 0 0,0 0 0,0 1 0,-1 0 0,0 0 0,0 0 0,-1 0 0,7 18 0,-7-14 0,1-1 0,1 1 0,0-1 0,1-1 0,10 14 0,-15-22 0,0 0 0,0 1 0,1-1 0,-1-1 0,1 1 0,-1 0 0,1-1 0,0 1 0,-1-1 0,1 0 0,0 0 0,0 0 0,0 0 0,0 0 0,0-1 0,0 1 0,0-1 0,0 0 0,0 0 0,0 0 0,1 0 0,-1-1 0,0 1 0,0-1 0,5-2 0,-5 3 0,-1-2 0,1 1 0,0 0 0,-1 0 0,1-1 0,-1 0 0,1 1 0,-1-1 0,0 0 0,0 0 0,0 0 0,0 0 0,0-1 0,0 1 0,-1 0 0,1-1 0,-1 0 0,0 1 0,1-1 0,0-4 0,1-5 0,0 1 0,0-1 0,0-21 0,0 7 0,1 18 0,2 15 0,5 20 0,-11-25 0,9 26-95,-2-5-328,0-1-1,15 28 1,-10-27-6403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7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24575,'0'27'0,"4"17"0,6 11 0,2 4 0,-2-7-8191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24 24575,'-9'-9'0,"-7"-3"0,-10 9 0,-10 15 0,-3 14 0,-3 15 0,0 15 0,4 15 0,7 14 0,10 5 0,8 6 0,11 4 0,10-2 0,17-8 0,17-20 0,16-22 0,-3-18-8191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7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24575,'0'-2'0,"0"-1"0,0 1 0,0 0 0,0-1 0,1 1 0,-1-1 0,1 1 0,-1 0 0,1-1 0,0 1 0,0 0 0,0 0 0,0 0 0,0 0 0,3-3 0,-4 5 0,1-1 0,-1 1 0,1 0 0,-1-1 0,0 1 0,1 0 0,-1-1 0,1 1 0,0 0 0,-1 0 0,1 0 0,-1 0 0,1 0 0,-1 0 0,1 0 0,-1-1 0,1 2 0,0-1 0,-1 0 0,1 0 0,-1 0 0,1 0 0,-1 0 0,2 1 0,-1-1 0,1 1 0,0 0 0,-1 1 0,1-1 0,-1 0 0,1 0 0,-1 1 0,0-1 0,1 1 0,1 2 0,18 35 0,-19-33 0,1 0 0,-1 0 0,1-1 0,1 1 0,-1-1 0,1 1 0,0-1 0,0 0 0,0-1 0,9 8 0,-12-11 0,0-1 0,-1 0 0,1 0 0,0 1 0,-1-1 0,1 0 0,0 0 0,-1 0 0,1 0 0,0 0 0,0 0 0,-1 0 0,1 0 0,0 0 0,-1 0 0,1 0 0,0 0 0,-1 0 0,1-1 0,0 1 0,-1 0 0,1-1 0,0 1 0,-1 0 0,2-2 0,13-17 0,4-26 0,-12 8 0,3-11 0,-10 45 0,1 1 0,0-1 0,0 1 0,0-1 0,0 0 0,0 1 0,1 0 0,-1-1 0,1 1 0,0 0 0,-1 0 0,4-3 0,-5 5 0,1 0 0,0-1 0,-1 1 0,1 0 0,0 0 0,-1 0 0,1 0 0,0-1 0,-1 1 0,1 0 0,0 0 0,0 0 0,-1 0 0,1 1 0,0-1 0,-1 0 0,1 0 0,0 0 0,-1 0 0,1 1 0,0-1 0,-1 0 0,1 1 0,-1-1 0,1 0 0,-1 1 0,1-1 0,0 1 0,-1-1 0,0 1 0,1-1 0,-1 1 0,1 1 0,16 21 0,-15-18 0,3 3 0,1 1 0,-1-1 0,1-1 0,1 1 0,0-1 0,0 0 0,0 0 0,1-1 0,10 7 0,-15-11 0,0-1 0,1 1 0,-1-1 0,0 1 0,1-1 0,-1 0 0,1 0 0,0-1 0,-1 1 0,1-1 0,-1 0 0,1 0 0,0 0 0,-1 0 0,1-1 0,0 1 0,-1-1 0,1 0 0,-1 0 0,1 0 0,-1-1 0,0 1 0,1-1 0,-1 0 0,0 0 0,0 0 0,0 0 0,3-3 0,1-3 0,1 1 0,-1-1 0,-1 0 0,0 0 0,0-1 0,5-10 0,-8 14 0,0-1 0,0 0 0,0 0 0,-1 0 0,0 0 0,-1 0 0,1 0 0,-1-1 0,0 1 0,0-12 0,-1 18 0,0-1 0,0 0 0,0 0 0,0 1 0,0-1 0,0 0 0,-1 0 0,1 1 0,0-1 0,0 0 0,0 0 0,-1 1 0,1-1 0,0 0 0,-1 1 0,1-1 0,-1 0 0,1 1 0,-1-1 0,1 1 0,-1-1 0,1 1 0,-1-1 0,0 0 0,0 1 0,0 0 0,1 0 0,-1 0 0,0 0 0,1 1 0,-1-1 0,0 0 0,1 0 0,-1 1 0,0-1 0,1 0 0,-1 1 0,0-1 0,1 0 0,-1 1 0,1-1 0,-1 1 0,1-1 0,-1 1 0,0 0 0,-2 3 0,-1 1 0,1-1 0,0 1 0,0-1 0,-3 9 0,0 3 0,1 1 0,1 0 0,1 0 0,1 1 0,0-1 0,1 22 0,10 110 0,-2-63 0,-4-57 0,0 38 0,-3-63 0,0 1 0,0-1 0,-1 1 0,0-1 0,0 0 0,0 0 0,0 1 0,-1-1 0,1 0 0,-1 0 0,-4 6 0,5-9-32,1 0-1,-1 0 1,0 0-1,0 0 1,0 0-1,0 0 1,0-1-1,0 1 1,0 0-1,0-1 1,-1 1-1,1 0 1,0-1-1,0 1 1,0-1-1,-1 0 1,1 1-1,0-1 1,-1 0-1,1 0 1,0 0-1,-1 0 1,1 0-1,0 0 1,0 0-1,-1 0 1,1-1-1,0 1 1,-1 0-1,1-1 1,0 1-1,0-1 1,0 0-1,-1 1 1,1-1-1,0 0 1,0 1-1,0-1 0,0 0 1,0 0-1,-1-2 1,-14-15-6794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8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203 546 24575,'-1'-4'0,"1"-1"0,0 1 0,-1-1 0,0 1 0,0-1 0,0 1 0,-1 0 0,1 0 0,-1-1 0,0 1 0,0 1 0,-1-1 0,1 0 0,-1 0 0,0 1 0,0-1 0,0 1 0,0 0 0,0 0 0,-1 0 0,1 1 0,-1-1 0,0 1 0,0 0 0,0 0 0,0 0 0,-8-2 0,8 3 0,0 0 0,0 0 0,0 0 0,0 1 0,0-1 0,0 1 0,0 0 0,0 1 0,0-1 0,0 1 0,0-1 0,0 1 0,0 0 0,0 1 0,0-1 0,1 1 0,-1 0 0,0 0 0,1 0 0,0 0 0,-1 0 0,1 1 0,0-1 0,0 1 0,0 0 0,0 0 0,1 0 0,0 1 0,-1-1 0,1 1 0,-2 3 0,2-3 0,0 1 0,0-1 0,0 1 0,1-1 0,0 1 0,-1 0 0,2 0 0,-1 0 0,0-1 0,1 1 0,0 0 0,0 0 0,1 0 0,-1 0 0,1 0 0,0-1 0,0 1 0,1 0 0,0-1 0,-1 1 0,1-1 0,3 5 0,-1-3 0,0-1 0,0 0 0,0 0 0,0-1 0,1 1 0,0-1 0,0 0 0,0 0 0,0-1 0,1 1 0,-1-1 0,1 0 0,0-1 0,0 0 0,0 1 0,11 1 0,-1-1 0,-1-1 0,0 0 0,1-1 0,-1-1 0,1 0 0,-1-1 0,0-1 0,1 0 0,-1-1 0,0-1 0,0 0 0,27-12 0,-34 12 0,1-1 0,0 0 0,-1-1 0,0 0 0,-1 0 0,1-1 0,-1 0 0,0 0 0,-1 0 0,0-1 0,0 0 0,0 0 0,-1-1 0,0 0 0,-1 1 0,0-2 0,-1 1 0,1 0 0,-2-1 0,1 1 0,0-13 0,-2 14 0,0 1 0,-1 0 0,0-1 0,0 1 0,-1 0 0,-3-14 0,4 19 0,0 1 0,-1 0 0,1-1 0,-1 1 0,1 0 0,-1 0 0,0-1 0,0 1 0,1 0 0,-1 0 0,0 0 0,0 0 0,0 0 0,0 0 0,0 0 0,0 0 0,-3-1 0,3 2 0,-1 0 0,1-1 0,-1 1 0,1 0 0,-1 0 0,0 0 0,1 0 0,-1 0 0,1 0 0,-1 1 0,1-1 0,-1 0 0,1 1 0,-1 0 0,1-1 0,-1 1 0,1 0 0,0-1 0,-3 3 0,-3 1 0,1 1 0,0 1 0,0-1 0,0 1 0,1 0 0,0 0 0,0 0 0,-7 14 0,9-15 0,0 0 0,0 0 0,1 0 0,0 0 0,0 0 0,1 1 0,-1-1 0,1 1 0,0-1 0,1 1 0,-1-1 0,1 1 0,1 8 0,-1-12 0,1 0 0,0 1 0,0-1 0,0 0 0,0 0 0,0 0 0,0 0 0,1 0 0,-1-1 0,1 1 0,-1 0 0,1 0 0,-1-1 0,1 1 0,0-1 0,0 0 0,0 0 0,0 1 0,0-1 0,0 0 0,0-1 0,0 1 0,1 0 0,-1-1 0,0 1 0,0-1 0,1 1 0,-1-1 0,0 0 0,1 0 0,-1 0 0,5-1 0,-3 1 0,1-1 0,-1 1 0,1-1 0,-1 0 0,0 0 0,1-1 0,-1 1 0,0-1 0,0 0 0,0 0 0,0-1 0,0 1 0,0-1 0,0 1 0,5-8 0,-6 6 0,-1 0 0,1 0 0,-1 0 0,0-1 0,-1 1 0,1-1 0,1-7 0,3-8 0,-6 20 0,0-1 0,0 1 0,1-1 0,-1 1 0,0-1 0,1 1 0,-1-1 0,1 1 0,-1-1 0,1 1 0,-1 0 0,1-1 0,-1 1 0,1 0 0,-1-1 0,1 1 0,-1 0 0,1 0 0,-1-1 0,1 1 0,0 0 0,-1 0 0,1 0 0,0 0 0,-1 0 0,1 0 0,-1 0 0,1 0 0,1 0 0,21 5 0,-12-2 0,-2-1 0,-1-1 0,1 0 0,0 0 0,0-1 0,0 0 0,0 0 0,0-1 0,17-4 0,-20 3 0,-1 0 0,1-1 0,0 1 0,-1-1 0,0 0 0,0-1 0,0 1 0,0-1 0,0 0 0,-1 0 0,0-1 0,0 1 0,0-1 0,5-7 0,-1-2 0,0 0 0,-1 0 0,-1-1 0,0 0 0,-1-1 0,-1 1 0,0-1 0,-1 0 0,1-22 0,-2 10 0,-1-1 0,-2 0 0,-1 1 0,-8-40 0,8 59 0,-1 1 0,0-1 0,-8-13 0,11 20 0,-1 1 0,0-1 0,0 1 0,0-1 0,0 1 0,0 0 0,0-1 0,-1 1 0,1 0 0,0 0 0,-3-1 0,4 1 0,-1 1 0,0 0 0,1 0 0,-1 0 0,1 0 0,-1 0 0,1 0 0,-1 0 0,1 0 0,-1 0 0,1 0 0,-1 0 0,1 1 0,-1-1 0,1 0 0,-1 0 0,1 0 0,-1 1 0,1-1 0,-1 0 0,1 1 0,-1-1 0,1 0 0,-1 1 0,1-1 0,0 1 0,-1-1 0,1 0 0,0 1 0,0-1 0,-1 1 0,1-1 0,0 1 0,0-1 0,-1 2 0,-2 5 0,0 1 0,0 0 0,1 0 0,0 0 0,0 0 0,1 0 0,-1 10 0,1 66 0,1-47 0,0 5-195,1 0 0,2 0 0,1 0 0,3 0 0,1-1 0,22 64 0,-10-57-6631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9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24575,'-9'7'0,"0"0"0,1 1 0,0 0 0,0 0 0,1 1 0,0 0 0,0 0 0,1 1 0,0 0 0,-7 17 0,10-20 0,0 1 0,0 0 0,1-1 0,0 1 0,0 0 0,0 0 0,1 0 0,1 1 0,-1-1 0,1 0 0,1 0 0,-1 0 0,2 0 0,-1 0 0,4 12 0,-5-19 0,1 1 0,-1 0 0,1-1 0,0 1 0,-1 0 0,1-1 0,0 1 0,0-1 0,0 0 0,0 1 0,0-1 0,0 0 0,0 1 0,1-1 0,-1 0 0,0 0 0,1 0 0,-1 0 0,1 0 0,-1 0 0,1-1 0,-1 1 0,1 0 0,0-1 0,-1 0 0,1 1 0,0-1 0,-1 0 0,1 1 0,0-1 0,0 0 0,-1 0 0,1-1 0,0 1 0,-1 0 0,1-1 0,0 1 0,-1 0 0,1-1 0,1 0 0,2-2 0,0 0 0,0 0 0,0 0 0,-1 0 0,0-1 0,0 0 0,0 1 0,0-2 0,0 1 0,-1 0 0,5-7 0,-2-1 0,0-1 0,-1 0 0,-1 0 0,0 0 0,0-1 0,2-18 0,7-26 0,-13 58 0,0-1 0,0 0 0,0 1 0,0-1 0,0 1 0,0-1 0,0 0 0,1 1 0,-1-1 0,0 1 0,0-1 0,1 1 0,-1-1 0,0 1 0,1-1 0,-1 1 0,0-1 0,1 1 0,-1-1 0,1 1 0,-1 0 0,1-1 0,-1 1 0,1 0 0,-1-1 0,1 1 0,0 0 0,8 12 0,6 38 0,-12-40 0,-3-7 0,1 0 0,0 0 0,0 0 0,0-1 0,0 1 0,0 0 0,1-1 0,-1 1 0,1-1 0,0 0 0,-1 1 0,1-1 0,0 0 0,0 0 0,1 0 0,-1 0 0,0-1 0,1 1 0,-1 0 0,1-1 0,-1 0 0,1 1 0,0-1 0,-1 0 0,1-1 0,3 2 0,-3-2 0,1-1 0,-1 1 0,1 0 0,-1-1 0,0 0 0,0 0 0,1 0 0,-1 0 0,0 0 0,0-1 0,0 1 0,0-1 0,0 0 0,-1 0 0,1 0 0,0 0 0,-1-1 0,1 1 0,-1-1 0,0 1 0,0-1 0,2-3 0,4-8 0,-1 1 0,0-1 0,-1 0 0,8-28 0,-9 72-682,13 47-1,-8-51-6143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9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24575,'5'9'0,"5"3"0,2-1-8191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46 24575,'0'-18'0,"-9"-1"0,-12 11 0,-11 16 0,-9 20 0,-11 23 0,-1 21 0,-1 11 0,5 10 0,6 2 0,11 2 0,10-1 0,18-4 0,19-13 0,20-15 0,12-19 0,0-17-8191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2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24575,'-12'22'0,"1"0"0,1 0 0,1 1 0,1 1 0,1-1 0,-4 29 0,5-13 0,1 1 0,2 79 0,4-112 0,-1 1 0,1-1 0,0 0 0,1 1 0,4 12 0,-6-18 0,0-1 0,1 0 0,-1 0 0,1 0 0,-1 0 0,1 0 0,-1 0 0,1 0 0,0 0 0,0 0 0,-1 0 0,1-1 0,0 1 0,0 0 0,0 0 0,0-1 0,0 1 0,0 0 0,0-1 0,0 1 0,0-1 0,0 1 0,0-1 0,0 0 0,0 0 0,1 1 0,-1-1 0,0 0 0,0 0 0,0 0 0,0 0 0,1 0 0,-1 0 0,0 0 0,0-1 0,0 1 0,0 0 0,0-1 0,0 1 0,1-1 0,-1 1 0,0-1 0,1-1 0,5-2 0,-1 0 0,0-1 0,0 0 0,-1 0 0,1 0 0,-1-1 0,0 1 0,7-13 0,29-59 0,-34 61 0,1 0 0,0 1 0,1 0 0,0 1 0,13-15 0,-21 27 0,1 1 0,-1-1 0,1 1 0,-1 0 0,1-1 0,-1 1 0,1 0 0,0 0 0,-1 0 0,1 0 0,0 0 0,0 1 0,4-2 0,-6 2 0,1 0 0,-1 0 0,1 0 0,0 0 0,-1 0 0,1 1 0,-1-1 0,1 0 0,0 0 0,-1 0 0,1 1 0,-1-1 0,1 0 0,-1 1 0,1-1 0,-1 1 0,1-1 0,-1 0 0,0 1 0,1-1 0,-1 1 0,1-1 0,-1 1 0,0-1 0,1 1 0,-1-1 0,0 1 0,1 1 0,-1 1 0,1 1 0,0 0 0,-1 0 0,1 0 0,-1-1 0,0 1 0,-1 0 0,1 0 0,0 0 0,-1 0 0,0-1 0,-2 7 0,-2 1 0,0 1 0,-1-1 0,0 0 0,-1-1 0,-1 0 0,1 0 0,-1 0 0,-1-1 0,0 0 0,-15 12 0,15-15 0,1 1 0,-2-1 0,1 0 0,-1-1 0,0 0 0,0-1 0,0 0 0,0 0 0,-1-1 0,0-1 0,1 0 0,-16 1 0,13-5 0,14-5 0,21-5 0,-1 9 0,-1 0 0,1 1 0,0 1 0,32 2 0,-36 1 0,2-2 0,-1 0 0,0-1 0,-1-1 0,1 0 0,27-8 0,-42 8 0,1 1 0,0-1 0,-1 0 0,0 0 0,1-1 0,-1 1 0,0-1 0,0 1 0,0-1 0,-1 0 0,1 0 0,-1 0 0,1-1 0,-1 1 0,0 0 0,0-1 0,-1 0 0,1 1 0,-1-1 0,1 0 0,0-4 0,0-4 0,0 1 0,-1 0 0,0-1 0,-1 1 0,-2-23 0,2 38 0,0 0 0,0 0 0,0 0 0,1 1 0,0-1 0,0 0 0,0 0 0,0 0 0,0 0 0,4 7 0,-1-7 0,-1-1 0,1 1 0,0-1 0,-1 1 0,2-1 0,-1 0 0,0-1 0,1 1 0,-1-1 0,1 0 0,0 0 0,0 0 0,-1-1 0,1 1 0,0-1 0,1 0 0,-1-1 0,0 1 0,9-2 0,-10 2 0,0-1 0,0-1 0,1 1 0,-1 0 0,0-1 0,0 0 0,0 0 0,0 0 0,0-1 0,-1 1 0,1-1 0,0 0 0,-1 0 0,1 0 0,-1-1 0,1 1 0,-1-1 0,0 0 0,0 0 0,0 0 0,-1 0 0,1 0 0,-1-1 0,4-5 0,3-12 0,-5 18 0,-8 32 0,-1 4 0,-1 15 0,-20 130 0,20-147 0,-1-1 0,-2 0 0,-20 48 0,25-71 0,1 0 0,-1-1 0,-1 1 0,1-1 0,-1 0 0,0 0 0,-1-1 0,1 0 0,-1 0 0,0 0 0,0 0 0,-1-1 0,1 0 0,-1-1 0,0 1 0,0-1 0,0 0 0,-1-1 0,1 0 0,0 0 0,-1-1 0,0 0 0,1 0 0,-1 0 0,0-1 0,1-1 0,-1 1 0,1-1 0,-1 0 0,0-1 0,1 0 0,0 0 0,-1 0 0,1-1 0,0 0 0,0-1 0,1 0 0,-1 0 0,-7-5 0,12 7 5,-1-1 0,0 1 0,1 0 0,0-1 0,-1 1 0,1-1 0,0 1 0,0-1 0,0 0 0,1 0 0,-1 0 0,1 0 0,0 0 0,0-1 0,0 1 0,0 0 0,0 0 0,1-1 0,-1 1 0,1 0 0,0-1 0,0 1 0,1-7 0,0 6-83,1 1 0,-1-1 0,1 0-1,0 0 1,0 1 0,1-1 0,-1 1 0,1 0 0,0-1-1,0 1 1,0 0 0,0 1 0,0-1 0,1 1 0,-1-1-1,1 1 1,-1 0 0,7-2 0,21-9-6748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3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24575,'30'-36'0,"1"1"0,2 2 0,1 1 0,67-49 0,-100 80 0,0 0 0,0 1 0,0-1 0,0 1 0,0-1 0,0 1 0,0-1 0,0 1 0,0-1 0,0 1 0,0 0 0,0 0 0,0-1 0,0 1 0,0 0 0,0 0 0,2 0 0,-2 1 0,-1-1 0,1 0 0,-1 1 0,0-1 0,1 0 0,-1 1 0,0-1 0,1 1 0,-1-1 0,0 1 0,0-1 0,1 0 0,-1 1 0,0-1 0,0 1 0,0-1 0,1 1 0,-1-1 0,0 1 0,0-1 0,0 1 0,0-1 0,0 1 0,0-1 0,0 2 0,-10 41 0,7-33 0,0 0 0,1 0 0,0 0 0,0 0 0,1 0 0,0 1 0,1-1 0,0 1 0,0-1 0,1 0 0,1 1 0,0-1 0,0 0 0,1 0 0,0 0 0,1-1 0,0 1 0,0-1 0,1 1 0,7 8 0,-8-12 0,0-1 0,-1 0 0,0 0 0,1 0 0,-2 1 0,1-1 0,2 8 0,-5-12 0,1 0 0,-1 1 0,0-1 0,0 0 0,0 1 0,0-1 0,0 1 0,0-1 0,0 0 0,-1 1 0,1-1 0,0 0 0,-1 1 0,1-1 0,-1 0 0,1 1 0,-1-1 0,0 0 0,0 0 0,1 0 0,-1 0 0,0 0 0,0 0 0,0 0 0,0 0 0,0 0 0,0 0 0,0 0 0,-1-1 0,1 1 0,0 0 0,0-1 0,-3 1 0,-4 3 0,0-1 0,0 0 0,0 0 0,-1-1 0,0-1 0,1 1 0,-1-1 0,0-1 0,1 1 0,-1-2 0,0 1 0,-17-4 0,25 4 0,1 0 0,-1-1 0,0 1 0,0 0 0,0-1 0,1 1 0,-1 0 0,0-1 0,1 1 0,-1-1 0,0 1 0,1-1 0,-1 1 0,0-1 0,1 0 0,-1 1 0,1-1 0,-1 0 0,1 1 0,0-1 0,-1 0 0,1 0 0,0 1 0,-1-1 0,1 0 0,0 0 0,0 0 0,0 0 0,0-1 0,0 0 0,1 0 0,-1 1 0,1-1 0,0 0 0,-1 0 0,1 0 0,0 1 0,0-1 0,0 0 0,1 1 0,-1-1 0,2-1 0,4-4 0,0 1 0,1-1 0,0 1 0,10-5 0,190-87 0,-127 64 0,-74 31 0,-1 0 0,1 0 0,-1-1 0,0 0 0,9-7 0,-15 9 0,-7 5 0,-11 9 0,12-5 0,0 0 0,0 0 0,1 1 0,0 0 0,0 0 0,1 0 0,0 0 0,1 1 0,-1 0 0,2 0 0,-1 0 0,-1 11 0,4-16 0,-1 0 0,1 0 0,0 0 0,0 0 0,0 0 0,1 0 0,0 0 0,-1 0 0,1 0 0,0-1 0,1 1 0,-1 0 0,3 5 0,-2-7 0,0 0 0,0 1 0,0-1 0,0 0 0,0 0 0,1 0 0,-1 0 0,1-1 0,-1 1 0,1-1 0,-1 1 0,1-1 0,0 0 0,0 0 0,0 0 0,0 0 0,0-1 0,0 1 0,5 0 0,-6-1 0,1 0 0,-1 0 0,0 0 0,0 0 0,0 0 0,0 0 0,0-1 0,0 1 0,0-1 0,0 1 0,0-1 0,0 0 0,0 0 0,0 1 0,0-1 0,0-1 0,0 1 0,-1 0 0,1 0 0,0-1 0,-1 1 0,1-1 0,-1 1 0,0-1 0,1 0 0,-1 0 0,0 1 0,0-1 0,0 0 0,0 0 0,-1 0 0,1 0 0,0 0 0,-1 0 0,1 0 0,-1 0 0,0-4 0,1 1 0,-1 0 0,0-1 0,0 1 0,-1 0 0,1-1 0,-1 1 0,0 0 0,-1 0 0,1 0 0,-1 0 0,0 0 0,0 0 0,-1 1 0,-3-6 0,-1 1 0,-1 1 0,0 0 0,-1 1 0,1 0 0,-1 0 0,-11-6 0,-4-2 0,24 15 0,0 0 0,0 0 0,0 0 0,-1-1 0,1 1 0,0 0 0,0 0 0,0 0 0,0 0 0,-1 0 0,1 0 0,0-1 0,0 1 0,0 0 0,0 0 0,0 0 0,0 0 0,-1-1 0,1 1 0,0 0 0,0 0 0,0 0 0,0-1 0,0 1 0,0 0 0,0 0 0,0 0 0,0-1 0,0 1 0,0 0 0,0 0 0,0 0 0,0-1 0,0 1 0,0 0 0,0 0 0,0 0 0,0 0 0,1-1 0,-1 1 0,0 0 0,0 0 0,0 0 0,0 0 0,0-1 0,0 1 0,1 0 0,-1 0 0,0 0 0,0 0 0,0 0 0,0-1 0,1 1 0,17-7 0,24 0 0,-42 7 0,22-2 0,0-1 0,0-1 0,-1-1 0,0-1 0,0-1 0,30-14 0,-33 14 0,-18 7 0,0 0 0,1 0 0,-1 0 0,0 0 0,1 0 0,-1 1 0,0-1 0,1 0 0,-1 0 0,0 0 0,0 0 0,1 0 0,-1 0 0,0 0 0,1 1 0,-1-1 0,0 0 0,0 0 0,1 0 0,-1 1 0,0-1 0,0 0 0,0 0 0,1 1 0,-1-1 0,0 0 0,0 1 0,0-1 0,0 1 0,1 2 0,-1 0 0,0 0 0,0 0 0,0 0 0,0 0 0,-1 0 0,1 1 0,-3 3 0,-12 45 0,-6 16 0,20-63 0,0 1 0,0 0 0,0 0 0,1 0 0,0-1 0,0 1 0,1 0 0,1 11 0,-2-17 0,0 1 0,0-1 0,1 1 0,-1 0 0,0-1 0,0 1 0,0-1 0,0 1 0,1-1 0,-1 1 0,0-1 0,1 1 0,-1-1 0,0 1 0,1-1 0,-1 1 0,1-1 0,-1 0 0,0 1 0,1-1 0,-1 0 0,1 1 0,-1-1 0,1 0 0,-1 1 0,1-1 0,-1 0 0,1 0 0,0 0 0,-1 0 0,2 1 0,-1-2 0,1 1 0,-1-1 0,0 1 0,1-1 0,-1 1 0,0-1 0,0 0 0,0 1 0,1-1 0,-1 0 0,0 0 0,1-2 0,26-35 0,5-38 0,-27 57 0,2 0 0,15-28 0,-22 46 0,-1 0 0,1 0 0,-1 0 0,1 0 0,-1 1 0,1-1 0,0 0 0,0 0 0,-1 0 0,1 1 0,0-1 0,0 0 0,0 1 0,0-1 0,0 0 0,0 1 0,0 0 0,0-1 0,0 1 0,0-1 0,0 1 0,0 0 0,0 0 0,0 0 0,0 0 0,2 0 0,-1 0 0,0 1 0,0 0 0,0 0 0,-1-1 0,1 1 0,0 1 0,-1-1 0,1 0 0,-1 0 0,1 0 0,-1 1 0,0-1 0,3 4 0,2 4 0,1 1 0,-2 0 0,10 20 0,-8-9 0,-5-15 0,-1 0 0,1-1 0,1 1 0,-1-1 0,1 1 0,-1-1 0,1 0 0,1 0 0,-1-1 0,8 8 0,-11-11 0,1-1 0,0 0 0,-1 1 0,1-1 0,0 0 0,-1 0 0,1 0 0,0 0 0,-1 0 0,1 0 0,0 0 0,-1 0 0,1 0 0,0 0 0,-1 0 0,1 0 0,0 0 0,-1 0 0,1-1 0,0 1 0,-1 0 0,1-1 0,0 1 0,-1 0 0,1-1 0,-1 1 0,1 0 0,-1-1 0,1 1 0,-1-1 0,1 1 0,-1-1 0,1 0 0,-1 1 0,0-1 0,1 1 0,-1-2 0,15-27 0,-12 23 0,38-98 0,-41 103 0,1 1 0,-1-1 0,0 0 0,0 1 0,1-1 0,-1 0 0,0 1 0,1-1 0,-1 1 0,0-1 0,1 1 0,-1-1 0,1 1 0,-1-1 0,1 1 0,-1-1 0,1 1 0,-1-1 0,1 1 0,0 0 0,-1-1 0,1 1 0,0 0 0,-1 0 0,1-1 0,0 1 0,-1 0 0,2 0 0,-2 0 0,1 1 0,0 0 0,-1 0 0,1-1 0,0 1 0,-1 0 0,1 0 0,-1 0 0,1-1 0,-1 1 0,0 0 0,1 0 0,-1 0 0,0 0 0,0 0 0,1 2 0,3 48 0,-4-49 0,-1 34-99,0-18 173,1-1-1,2 24 0,-2-38-151,1 0 0,-1 1 0,1-1-1,0 0 1,0 0 0,0 0 0,0 0-1,0 0 1,1 0 0,-1 0 0,1-1 0,0 1-1,0 0 1,0-1 0,0 0 0,0 1-1,0-1 1,5 3 0,9 3-6748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4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41 24575,'0'12'0,"2"37"0,-2-48 0,0 1 0,0-1 0,1 0 0,-1 1 0,0-1 0,1 0 0,-1 1 0,1-1 0,-1 0 0,1 1 0,0-1 0,-1 0 0,1 0 0,0 0 0,0 0 0,0 0 0,0 0 0,0 0 0,0 0 0,0 0 0,0 0 0,0 0 0,1-1 0,-1 1 0,0 0 0,0-1 0,3 2 0,-3-3 0,0 1 0,0 0 0,0 0 0,0 0 0,0-1 0,0 1 0,0 0 0,0-1 0,-1 1 0,1-1 0,0 1 0,0-1 0,0 0 0,-1 1 0,1-1 0,0 0 0,-1 1 0,1-1 0,0 0 0,-1 0 0,1 1 0,-1-1 0,0 0 0,1 0 0,-1 0 0,0 0 0,1 0 0,-1 0 0,0 0 0,1-1 0,4-34 0,-5 35 0,1-4 0,-1 0 0,0 1 0,0-1 0,0 0 0,-1 1 0,1-1 0,-1 1 0,-1-1 0,1 1 0,-2-5 0,2 7 0,0 1 0,1 0 0,-1 0 0,0-1 0,0 1 0,0 0 0,0 0 0,0 0 0,0 0 0,-1 0 0,1 0 0,0 1 0,0-1 0,-1 0 0,1 1 0,0-1 0,-1 0 0,1 1 0,-1 0 0,1-1 0,-1 1 0,1 0 0,-1 0 0,1 0 0,0 0 0,-1 0 0,1 0 0,-1 0 0,1 0 0,-1 1 0,1-1 0,-1 0 0,1 1 0,0 0 0,-3 0 0,-3 3 0,1 0 0,-1 0 0,1 0 0,0 1 0,0 0 0,0 0 0,1 0 0,-1 1 0,1 0 0,1 0 0,-1 0 0,1 0 0,0 1 0,0 0 0,1 0 0,0 0 0,0 0 0,-2 12 0,3-13 0,0-1 0,1 1 0,0-1 0,0 1 0,0 0 0,1-1 0,0 1 0,0 0 0,0 0 0,1-1 0,-1 1 0,1 0 0,1-1 0,-1 1 0,1-1 0,0 1 0,0-1 0,1 0 0,0 0 0,0 0 0,0 0 0,0 0 0,1-1 0,-1 1 0,8 5 0,-2-4 0,1-1 0,1 0 0,-1 0 0,1-1 0,0 0 0,0-1 0,0 0 0,0-1 0,1 0 0,-1-1 0,1 0 0,-1-1 0,1 0 0,-1 0 0,0-2 0,13-2 0,-21 3-91,0 1 0,0-2 0,0 1 0,0 0 0,-1 0 0,1-1 0,0 0 0,-1 1 0,1-1 0,-1 0 0,1 0 0,-1-1 0,0 1 0,3-4 0,4-12-6735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4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50 24575,'-2'-4'0,"-1"1"0,1-1 0,-1 1 0,0 0 0,0 0 0,0 0 0,0 0 0,0 0 0,-1 0 0,1 1 0,-1 0 0,0 0 0,0 0 0,0 0 0,0 1 0,0-1 0,0 1 0,0 0 0,0 0 0,0 0 0,-1 1 0,1 0 0,0-1 0,0 2 0,-1-1 0,1 0 0,0 1 0,-1 0 0,1 0 0,0 0 0,0 0 0,0 1 0,0 0 0,0-1 0,1 1 0,-1 1 0,0-1 0,1 1 0,-1-1 0,1 1 0,0 0 0,0 0 0,0 0 0,1 1 0,-1-1 0,1 1 0,-1-1 0,1 1 0,0 0 0,1 0 0,-1 0 0,1 0 0,-1 0 0,1 0 0,1 1 0,-2 5 0,2-5 0,0 0 0,0 1 0,0-1 0,1 0 0,-1 0 0,1 0 0,1 0 0,-1 0 0,1-1 0,0 1 0,0 0 0,0-1 0,0 1 0,1-1 0,0 1 0,0-1 0,0 0 0,0 0 0,1-1 0,-1 1 0,8 5 0,7 3 0,0 0 0,0-1 0,37 16 0,-32-16 0,-22-11 0,-1 0 0,1 0 0,-1 0 0,0 0 0,1 0 0,-1 0 0,1 0 0,-1 0 0,0 1 0,1-1 0,-1 0 0,1 0 0,-1 1 0,0-1 0,1 0 0,-1 0 0,0 1 0,1-1 0,-1 0 0,0 1 0,0-1 0,1 1 0,-1-1 0,0 0 0,0 1 0,0-1 0,1 1 0,-1-1 0,0 0 0,0 1 0,0-1 0,0 1 0,0-1 0,0 1 0,0-1 0,0 1 0,-17 8 0,-39 0 0,50-9 0,-45 7 0,-89-2 0,140-5 2,-1 1-1,1-1 1,0 0-1,-1 0 1,1 0-1,-1 0 1,1 0-1,-1 0 1,1 0-1,0 0 1,-1 0-1,1 0 1,-1-1-1,1 1 1,-1 0-1,1 0 1,0 0 0,-1 0-1,1-1 1,-1 1-1,1 0 1,0 0-1,-1-1 1,1 1-1,0 0 1,0-1-1,-1 1 1,1 0-1,-1-1 1,10-8-1413,9-3-5415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24575,'14'0'0,"1"0"0,-1 1 0,0 1 0,0 0 0,0 1 0,18 6 0,-28-8 0,0 1 0,0 0 0,1 0 0,-1 0 0,0 1 0,-1 0 0,1-1 0,0 1 0,-1 0 0,0 1 0,1-1 0,-1 1 0,-1-1 0,1 1 0,0 0 0,-1 0 0,0 0 0,0 0 0,0 0 0,0 1 0,-1-1 0,0 1 0,1 5 0,0 14 0,-2-15 0,0-1 0,1 0 0,0 0 0,4 16 0,-5-23 0,1 0 0,-1 0 0,0 0 0,1 0 0,-1 0 0,1 0 0,0 0 0,-1 0 0,1-1 0,0 1 0,-1 0 0,1 0 0,0-1 0,0 1 0,0 0 0,-1-1 0,1 1 0,0 0 0,0-1 0,0 0 0,0 1 0,0-1 0,0 1 0,0-1 0,0 0 0,0 0 0,0 0 0,0 0 0,1 0 0,-1 0 0,0 0 0,0 0 0,0 0 0,0 0 0,0 0 0,0-1 0,0 1 0,0 0 0,0-1 0,0 1 0,0-1 0,0 1 0,1-2 0,3-1 0,1-1 0,-1 0 0,0 0 0,0 0 0,0 0 0,-1-1 0,0 0 0,0 0 0,0 0 0,0-1 0,-1 1 0,5-11 0,-5 10 0,-1 1 0,1-1 0,-1 1 0,-1-1 0,1 0 0,-1 0 0,0 0 0,0 0 0,-1 0 0,1 0 0,-2 0 0,1 0 0,-2-10 0,2 14 0,-1 1 0,1-1 0,0 1 0,-1-1 0,1 1 0,-1-1 0,0 1 0,1 0 0,-1-1 0,0 1 0,0 0 0,0 0 0,0-1 0,0 1 0,0 0 0,0 0 0,0 0 0,0 0 0,0 1 0,-1-1 0,1 0 0,0 0 0,-1 1 0,1-1 0,0 1 0,-1-1 0,1 1 0,-1-1 0,1 1 0,-1 0 0,1 0 0,-1 0 0,1 0 0,-1 0 0,1 0 0,-1 0 0,1 0 0,-1 1 0,1-1 0,-1 1 0,-1 0 0,0 0 0,0 1 0,0-1 0,0 1 0,0 0 0,0 0 0,0 0 0,0 1 0,1-1 0,-1 1 0,1-1 0,0 1 0,0 0 0,0 0 0,0 0 0,0 0 0,-2 6 0,2-2 0,0 0 0,0-1 0,1 1 0,-1 0 0,2 0 0,-1 0 0,1 0 0,0 0 0,0 0 0,1 0 0,0 0 0,0 0 0,1 0 0,3 9 0,-3-12 0,1 1 0,-1-1 0,1 1 0,0-1 0,0 0 0,0 0 0,1 0 0,-1-1 0,1 1 0,0-1 0,0 0 0,0 0 0,1 0 0,-1 0 0,1-1 0,-1 0 0,1 0 0,0 0 0,0-1 0,6 2 0,-2-1 0,0 0 0,1 0 0,-1-1 0,1 0 0,-1-1 0,1 0 0,-1-1 0,1 0 0,-1 0 0,1-1 0,-1 0 0,0-1 0,0 0 0,13-6 0,-15 5 0,0 0 0,-1-1 0,0 1 0,0-1 0,0 0 0,0-1 0,-1 0 0,0 1 0,0-2 0,-1 1 0,1 0 0,-2-1 0,1 0 0,-1 0 0,1 0 0,-2 0 0,1-1 0,1-9 0,-3 10 0,1 1 0,-1 0 0,-1-1 0,0 1 0,1 0 0,-2-1 0,1 1 0,-1 0 0,0-1 0,0 1 0,-1 0 0,0 0 0,0 0 0,-4-8 0,4 10 0,-1 0 0,1 1 0,-1 0 0,1 0 0,-1-1 0,0 2 0,0-1 0,0 0 0,-1 0 0,1 1 0,-1 0 0,1 0 0,-1 0 0,0 0 0,0 0 0,0 1 0,0 0 0,0 0 0,0 0 0,0 0 0,0 1 0,-8-1 0,9 1 0,1 0 0,0 0 0,0 0 0,-1 0 0,1 1 0,0-1 0,0 1 0,-1-1 0,1 1 0,0 0 0,0 0 0,0 0 0,0 0 0,0 0 0,0 0 0,0 1 0,1-1 0,-1 0 0,0 1 0,1 0 0,-1-1 0,1 1 0,-1 0 0,1 0 0,0 0 0,0 0 0,0 0 0,0 0 0,0 0 0,0 0 0,1 0 0,-1 3 0,0-2 0,1 0 0,0 0 0,-1 0 0,1-1 0,1 1 0,-1 0 0,0 0 0,1 0 0,-1-1 0,1 1 0,0 0 0,0 0 0,0-1 0,0 1 0,1-1 0,-1 1 0,1-1 0,0 0 0,-1 1 0,1-1 0,0 0 0,0 0 0,0 0 0,0 0 0,4 2 0,2-1 0,-1 0 0,1 0 0,0 0 0,0-1 0,0 0 0,0 0 0,0-1 0,0-1 0,1 1 0,-1-1 0,0 0 0,1-1 0,-1 0 0,8-2 0,-7 1 0,0 0 0,-1-1 0,1 1 0,-1-2 0,10-4 0,-14 6 0,-1 0 0,0 0 0,0 0 0,-1 0 0,1 0 0,0-1 0,-1 1 0,1-1 0,-1 0 0,0 1 0,0-1 0,3-5 0,-8 16 0,0 0 0,1 0 0,0 0 0,1 0 0,0 0 0,0 0 0,0 1 0,1-1 0,1 0 0,-1 1 0,1-1 0,1 0 0,-1 0 0,2 0 0,2 9 0,-3-12 0,0 0 0,0-1 0,0 1 0,1 0 0,-1-1 0,1 0 0,0 0 0,1 1 0,-1-2 0,1 1 0,-1 0 0,1-1 0,0 0 0,1 0 0,-1 0 0,0 0 0,1 0 0,0-1 0,-1 0 0,1 0 0,0-1 0,0 1 0,0-1 0,0 0 0,8 1 0,-9-3 0,1 1 0,0-1 0,-1 0 0,1 0 0,-1 0 0,1-1 0,-1 1 0,1-1 0,-1 0 0,0 0 0,0-1 0,0 1 0,0-1 0,0 0 0,-1 0 0,1 0 0,-1-1 0,0 1 0,0-1 0,0 0 0,0 0 0,2-5 0,7-11 0,-2 0 0,0 0 0,8-26 0,-6 10 0,-8 21 0,2 0 0,9-20 0,-11 33 0,-4 11 0,-3 17 0,2-23 0,-3 24 0,0-3 0,0 1 0,1 0 0,2 0 0,1 0 0,3 34 0,-3-57-65,1 0 0,-1 0 0,1 1 0,-1-1 0,1 0 0,0 0 0,-1-1 0,1 1 0,0 0 0,0 0 0,0 0 0,1-1 0,-1 1 0,0 0 0,1-1 0,-1 1 0,1-1 0,0 0 0,-1 1 0,3 0 0,12 3-6761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0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67 24575,'-14'218'0,"1"19"0,11-308 0,3 20 0,-3 0 0,-2 1 0,-2 0 0,-22-87 0,23 122 0,2 7 0,1 1 0,0 0 0,0-1 0,-2-13 0,4 20 0,0-1 0,0 1 0,0 0 0,0-1 0,0 1 0,0-1 0,1 1 0,-1-1 0,0 1 0,1 0 0,-1-1 0,1 1 0,0 0 0,-1-1 0,1 1 0,0 0 0,0 0 0,0 0 0,0 0 0,0 0 0,0 0 0,0 0 0,0 0 0,0 0 0,0 0 0,0 0 0,1 1 0,-1-1 0,0 0 0,3 0 0,13-2 0,0 0 0,0 1 0,-1 1 0,1 1 0,0 0 0,30 5 0,3-1 0,-47-4-37,9 0-111,1 0 1,-1 1-1,1 1 1,0 0-1,-1 0 1,0 1-1,0 1 1,15 7-1,-10 0-6678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24575,'-9'27'0,"-3"17"0,1 11 0,2-5-8191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6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77 24575,'-2'-11'0,"-2"9"0,-8 17 0,-9 31 0,19-43 0,1 0 0,1 1 0,-1-1 0,0 1 0,1-1 0,0 1 0,0-1 0,0 1 0,0-1 0,0 1 0,1-1 0,0 0 0,0 1 0,0-1 0,0 0 0,2 5 0,-2-6 0,0 0 0,1-1 0,-1 1 0,1 0 0,-1-1 0,1 0 0,0 1 0,-1-1 0,1 0 0,0 0 0,0 0 0,0 0 0,0 0 0,0 0 0,0-1 0,0 1 0,0-1 0,0 1 0,0-1 0,0 0 0,0 1 0,0-1 0,1-1 0,-1 1 0,0 0 0,0 0 0,0-1 0,3 0 0,0-1 0,0 1 0,-1-1 0,0 0 0,1 0 0,-1-1 0,0 1 0,0-1 0,0 0 0,0 0 0,-1 0 0,1-1 0,-1 1 0,0-1 0,0 0 0,0 0 0,-1 0 0,1 0 0,-1 0 0,3-8 0,-2 6 0,-1 0 0,0-1 0,0 1 0,0-1 0,-1 1 0,0-1 0,0 0 0,-1 0 0,0 1 0,0-1 0,0 0 0,-1 0 0,-3-10 0,4 15 0,0 0 0,-1 1 0,1-1 0,-1 0 0,1 1 0,-1-1 0,0 1 0,0-1 0,1 1 0,-1-1 0,0 1 0,-1-1 0,1 1 0,0 0 0,0 0 0,0 0 0,-1-1 0,1 1 0,-1 0 0,1 1 0,-1-1 0,1 0 0,-1 0 0,1 1 0,-1-1 0,0 1 0,1-1 0,-1 1 0,0 0 0,1-1 0,-1 1 0,0 0 0,0 0 0,1 0 0,-1 1 0,0-1 0,0 0 0,1 1 0,-1-1 0,0 1 0,-1 0 0,-2 1 0,1 0 0,0 1 0,0-1 0,0 1 0,0 0 0,1 0 0,-1 0 0,1 0 0,-1 0 0,1 1 0,0 0 0,1 0 0,-1 0 0,-2 5 0,1 1 0,0-1 0,0 1 0,2 0 0,-1 0 0,1 0 0,1 0 0,0 1 0,0-1 0,1 0 0,1 16 0,-1-22 0,1-1 0,0 1 0,0 0 0,0 0 0,0 0 0,0-1 0,1 1 0,-1-1 0,1 1 0,0-1 0,0 0 0,0 1 0,1-1 0,-1 0 0,1 0 0,0-1 0,0 1 0,0-1 0,0 1 0,0-1 0,0 0 0,1 0 0,-1 0 0,1-1 0,-1 1 0,1-1 0,0 0 0,0 0 0,-1 0 0,5 0 0,-2 0 0,-1 0 0,0-1 0,1 0 0,-1 0 0,0 0 0,0-1 0,1 0 0,-1 0 0,0 0 0,0 0 0,0-1 0,0 0 0,0 0 0,0-1 0,-1 1 0,1-1 0,-1 0 0,1 0 0,-1 0 0,0-1 0,4-5 0,4-5 0,-1-2 0,0 1 0,-1-2 0,13-29 0,-14 26 0,2-1 0,14-18 0,-24 37 0,1-1 0,0 1 0,-1-1 0,1 1 0,1 0 0,-1 0 0,0 0 0,0 0 0,1 0 0,-1 0 0,1 1 0,0-1 0,-1 1 0,1 0 0,0 0 0,0 0 0,0 0 0,0 0 0,0 1 0,0-1 0,0 1 0,0 0 0,0 0 0,3 0 0,-2 1 0,-1 0 0,0 0 0,0 1 0,1-1 0,-1 1 0,0 0 0,0 0 0,0 0 0,-1 0 0,1 1 0,0-1 0,-1 1 0,0-1 0,1 1 0,-1 0 0,0 0 0,-1 0 0,1 0 0,0 0 0,1 5 0,1 1 0,-1 0 0,1 1 0,-2-1 0,1 1 0,-1 0 0,-1-1 0,0 1 0,0 0 0,-1 0 0,0 0 0,-1-1 0,-1 12 0,0-16 0,1 0 0,-1 0 0,1 0 0,-1 0 0,-1 0 0,1 0 0,-1-1 0,0 1 0,0-1 0,0 0 0,0 0 0,-1 0 0,0 0 0,1-1 0,-1 0 0,-1 1 0,1-1 0,0-1 0,-1 1 0,0-1 0,1 1 0,-1-1 0,0-1 0,-6 3 0,-18 1-1365,3-2-5461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14 24575,'-11'3'0,"-1"1"0,1 0 0,0 1 0,0 0 0,1 1 0,-1 0 0,1 0 0,1 1 0,-1 1 0,1-1 0,0 2 0,1-1 0,0 1 0,0 0 0,-8 14 0,15-22 0,0 0 0,0 0 0,0 1 0,1-1 0,-1 0 0,0 1 0,0-1 0,1 1 0,-1-1 0,1 1 0,0-1 0,-1 1 0,1-1 0,0 1 0,0-1 0,0 1 0,0 0 0,0-1 0,0 1 0,0-1 0,1 1 0,-1-1 0,1 1 0,-1-1 0,1 1 0,-1-1 0,1 1 0,0-1 0,0 0 0,0 1 0,-1-1 0,1 0 0,1 0 0,-1 0 0,0 0 0,0 0 0,0 0 0,0 0 0,1 0 0,-1 0 0,1 0 0,-1-1 0,0 1 0,4 1 0,-2-2 0,0 1 0,1 0 0,-1-1 0,0 1 0,1-1 0,-1 0 0,1 0 0,-1-1 0,0 1 0,1-1 0,-1 1 0,0-1 0,0 0 0,1 0 0,-1-1 0,0 1 0,0-1 0,0 1 0,0-1 0,4-4 0,-2 1 0,1-1 0,-2 0 0,1-1 0,-1 1 0,0-1 0,0 0 0,-1 0 0,3-8 0,18-62 0,-16 45 0,-5 88 0,-11 26 0,-36 153 0,-2 5 0,44-228 0,-2 17 0,0 48 0,4-75 0,0-1 0,0 1 0,0 0 0,0 0 0,1-1 0,-1 1 0,0 0 0,1-1 0,-1 1 0,1 0 0,0-1 0,-1 1 0,1 0 0,0-1 0,0 1 0,0-1 0,2 2 0,-3-3 0,1 1 0,0-1 0,-1 0 0,1 0 0,0 0 0,0 1 0,-1-1 0,1 0 0,0 0 0,0 0 0,0 0 0,-1 0 0,1 0 0,0 0 0,0-1 0,-1 1 0,1 0 0,0 0 0,0-1 0,-1 1 0,1 0 0,0-1 0,-1 1 0,1 0 0,1-2 0,3-2 0,0-1 0,0 1 0,0-1 0,-1 0 0,0-1 0,0 1 0,4-7 0,6-15 0,0 0 0,-2 0 0,13-45 0,-21 59 0,-1 0 0,0 0 0,-1 0 0,0 0 0,-1-1 0,0 1 0,-1-1 0,-1 1 0,0 0 0,-5-19 0,4 25 0,-1 1 0,0-1 0,-1 1 0,0-1 0,0 1 0,0 0 0,-1 1 0,1-1 0,-2 1 0,1 0 0,0 0 0,-1 0 0,0 1 0,0 0 0,0 0 0,-14-6 0,18 6 0,12 2 0,18 2 0,-25 0 0,19 1-102,43 2-530,108-9 1,-136 0-6195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8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5 173 24575,'-1'-4'0,"0"0"0,0 0 0,1-1 0,-1 1 0,1 0 0,0 0 0,0 0 0,0-1 0,1 1 0,0 0 0,0 0 0,0 0 0,0 0 0,0 0 0,1 0 0,3-6 0,-3 7 0,0 1 0,0 0 0,0 0 0,0 0 0,0 0 0,0 0 0,1 1 0,-1-1 0,1 1 0,-1-1 0,1 1 0,-1 0 0,1 0 0,0 0 0,0 0 0,0 0 0,-1 1 0,1-1 0,0 1 0,0 0 0,0 0 0,0 0 0,0 0 0,0 1 0,3 0 0,1 0 0,-1 1 0,1 0 0,-1 1 0,1-1 0,-1 1 0,0 1 0,0-1 0,0 1 0,-1 0 0,1 0 0,-1 1 0,0-1 0,0 1 0,7 10 0,-8-10 0,0 0 0,-1 0 0,1 0 0,-1 1 0,-1-1 0,1 1 0,-1 0 0,0-1 0,0 1 0,0 0 0,-1 0 0,0 0 0,0 0 0,-1 0 0,0 1 0,0-1 0,-1 6 0,1-11 0,0 1 0,0-1 0,-1 1 0,1-1 0,0 1 0,-1-1 0,1 0 0,-1 1 0,1-1 0,-1 0 0,0 0 0,0 1 0,1-1 0,-1 0 0,0 0 0,0 0 0,0 0 0,0 0 0,0 0 0,-1 0 0,1 0 0,0-1 0,0 1 0,0 0 0,-1-1 0,1 1 0,0 0 0,-1-1 0,1 0 0,-1 1 0,1-1 0,-1 0 0,1 0 0,0 0 0,-1 0 0,1 0 0,-2 0 0,1-1 0,0 1 0,0-1 0,1 0 0,-1 1 0,0-1 0,1 0 0,-1 0 0,1 0 0,-1-1 0,1 1 0,-1 0 0,1 0 0,0-1 0,-1 1 0,1-1 0,0 1 0,0-1 0,0 1 0,0-1 0,1 0 0,-1 0 0,0 1 0,1-1 0,-1 0 0,1 0 0,0 0 0,-1 0 0,1-2 0,0 0 0,1 0 0,0 0 0,0 0 0,0 0 0,0 0 0,0 0 0,1 0 0,0 0 0,0 0 0,0 1 0,0-1 0,0 1 0,1 0 0,0-1 0,-1 1 0,1 0 0,0 1 0,1-1 0,-1 0 0,0 1 0,5-3 0,5-3 0,0 1 0,1-1 0,0 2 0,21-7 0,-23 8 0,1 1 0,0 1 0,0 0 0,1 1 0,-1 0 0,0 1 0,1 0 0,-1 1 0,24 3 0,-36-3 0,-1 1 0,1-1 0,0 0 0,0 1 0,-1-1 0,1 1 0,0-1 0,0 1 0,-1-1 0,1 1 0,0-1 0,-1 1 0,1 0 0,-1-1 0,1 1 0,-1 0 0,1-1 0,-1 1 0,0 0 0,1 0 0,-1 0 0,0-1 0,1 1 0,-1 0 0,0 0 0,0 0 0,0 0 0,0-1 0,0 1 0,0 0 0,0 1 0,-7 32 0,2-12 0,5-18 0,1-1 0,-1 1 0,1-1 0,0 1 0,0-1 0,1 0 0,-1 1 0,1-1 0,-1 0 0,1 0 0,0 0 0,0 0 0,0 0 0,1-1 0,-1 1 0,1 0 0,-1-1 0,1 0 0,0 0 0,0 0 0,0 0 0,0 0 0,0-1 0,7 3 0,-7-2 0,1 0 0,0-1 0,0 1 0,0-1 0,0 0 0,0 0 0,1-1 0,-1 1 0,0-1 0,0 0 0,0 0 0,1 0 0,-1-1 0,0 1 0,0-1 0,0 0 0,0-1 0,0 1 0,0 0 0,8-5 0,-11 5 0,1 0 0,-1 0 0,0-1 0,0 1 0,1 0 0,-1-1 0,0 1 0,0-1 0,0 1 0,0-1 0,0 1 0,-1-1 0,1 1 0,0-1 0,-1 0 0,1 0 0,-1 1 0,0-1 0,0 0 0,1-2 0,-2 0 0,1 1 0,0-1 0,-1 1 0,0-1 0,0 1 0,0-1 0,0 1 0,-1 0 0,-2-6 0,-2 0 0,0 1 0,0 0 0,0 0 0,-1 0 0,0 1 0,-11-9 0,-25-13 0,40 23 0,11 3 0,15 1 0,-22 2 0,8 0 0,166 6 0,-173-6 0,1 0 0,0 0 0,0 1 0,0 0 0,0-1 0,-1 1 0,1 0 0,0 0 0,-1 1 0,1-1 0,-1 0 0,1 1 0,-1 0 0,1-1 0,-1 1 0,0 0 0,0 0 0,0 0 0,0 0 0,-1 1 0,1-1 0,0 1 0,-1-1 0,0 1 0,1-1 0,-1 1 0,0 0 0,1 5 0,6 9 0,-7-14 0,1 0 0,0 0 0,0 0 0,0-1 0,0 1 0,0-1 0,1 0 0,-1 1 0,1-1 0,0 0 0,-1 0 0,1-1 0,0 1 0,0-1 0,0 1 0,0-1 0,0 0 0,1 0 0,-1 0 0,0-1 0,0 1 0,1-1 0,-1 1 0,0-1 0,1 0 0,-1-1 0,0 1 0,0 0 0,1-1 0,3-1 0,-1 1 0,1-1 0,0 0 0,-1 0 0,0-1 0,1 0 0,-1 0 0,0 0 0,0-1 0,-1 0 0,1 0 0,-1 0 0,0-1 0,7-7 0,-12 11 0,1 0 0,0 0 0,-1 0 0,1 0 0,0 0 0,0 0 0,-1 0 0,1 0 0,0 0 0,0 0 0,0 1 0,0-1 0,0 0 0,0 1 0,1-1 0,0 0 0,9 11 0,3 8 0,-6-11 0,0-1 0,1 1 0,0-2 0,0 1 0,1-1 0,-1 0 0,1-1 0,16 5 0,-22-8 0,0 0 0,0 0 0,-1-1 0,1 1 0,0-1 0,0 0 0,0 0 0,0 0 0,0-1 0,0 1 0,7-3 0,-9 2 0,0 0 0,0 0 0,0-1 0,0 1 0,0 0 0,0-1 0,0 1 0,-1-1 0,1 0 0,0 1 0,-1-1 0,1 0 0,-1 0 0,0 0 0,0 0 0,0 0 0,0-1 0,0 1 0,0 0 0,0 0 0,0-3 0,0-3 0,0 1 0,0 0 0,0-1 0,-1 1 0,0 0 0,-1-1 0,0 1 0,0-1 0,0 1 0,-4-9 0,5 13 0,-1-1 0,-1 1 0,1 0 0,0 0 0,-1 0 0,0 0 0,0 0 0,0 0 0,0 0 0,0 1 0,0-1 0,-1 1 0,1-1 0,-1 1 0,0 0 0,1 0 0,-1 0 0,0 0 0,0 1 0,-1-1 0,1 1 0,0 0 0,-7-2 0,9 3-40,1-1 0,-1 1 0,0 0 0,0 0-1,0 0 1,0 0 0,0 0 0,0 0 0,0 1 0,0-1 0,1 0-1,-1 0 1,0 0 0,0 1 0,0-1 0,0 1 0,1-1-1,-1 0 1,0 1 0,0 0 0,1-1 0,-1 1 0,0-1 0,1 1-1,-1 0 1,0-1 0,1 1 0,-1 0 0,1 0 0,0-1-1,-1 1 1,1 0 0,-1 1 0,-2 13-6786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3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24575,'-1'76'0,"-1"-38"0,1 0 0,3 0 0,1 1 0,12 58 0,-10-87 0,-3-18 0,-4-21 0,-2 17 0,-1 0 0,0 0 0,-11-17 0,9 17 0,1 0 0,-9-24 0,14 34 0,0 0 0,1 1 0,-1-1 0,1 0 0,0 0 0,-1 0 0,1 0 0,0 0 0,0 0 0,0 0 0,1 0 0,-1 1 0,0-1 0,1 0 0,-1 0 0,1 0 0,0 0 0,-1 1 0,1-1 0,0 0 0,0 0 0,0 1 0,0-1 0,2-1 0,0 1 0,0-1 0,0 1 0,0 0 0,1 0 0,-1 0 0,1 0 0,0 1 0,-1-1 0,1 1 0,0 0 0,4-1 0,8-1 0,0 2 0,1-1 0,-1 2 0,29 3 0,-42-3 0,1 0 0,-1 1 0,0 0 0,1 0 0,-1 0 0,0 0 0,0 1 0,0-1 0,0 1 0,0 0 0,0 0 0,0 0 0,-1 0 0,1 0 0,-1 1 0,1-1 0,-1 1 0,0-1 0,0 1 0,0 0 0,1 3 0,3 7 0,-1 0 0,0-1 0,-1 2 0,3 14 0,-5-17 0,1 0 0,0-1 0,1 1 0,0-1 0,8 15 0,-9-23 0,-5-14 0,-9-26 0,5 19 0,2 7 0,1 0 0,1 0 0,0 0 0,1-1 0,0-13 0,1 23 0,0 0 0,0 1 0,0-1 0,1 0 0,0 0 0,-1 0 0,1 0 0,0 0 0,0 0 0,1 1 0,-1-1 0,0 0 0,1 1 0,0-1 0,-1 1 0,1 0 0,0 0 0,0-1 0,1 1 0,-1 0 0,0 1 0,1-1 0,-1 0 0,1 1 0,-1-1 0,6-1 0,2 0 0,-1 1 0,1 0 0,0 1 0,0 0 0,-1 0 0,1 1 0,0 1 0,13 1 0,79 18 0,-80-14 0,-38 6 0,-1 2 0,1 0 0,-22 26 0,36-37 0,-1 1 0,1-1 0,0 1 0,-1 0 0,2 0 0,-1 0 0,0 0 0,1 0 0,0 0 0,0 0 0,0 1 0,0-1 0,1 0 0,-1 1 0,1 4 0,1-7 0,0 0 0,-1 0 0,1 0 0,0 0 0,0 0 0,0 0 0,1 0 0,-1 0 0,0 0 0,1-1 0,-1 1 0,1 0 0,0-1 0,-1 1 0,1-1 0,0 0 0,0 0 0,0 1 0,0-1 0,0-1 0,0 1 0,0 0 0,0 0 0,0-1 0,0 1 0,1-1 0,-1 0 0,0 1 0,0-1 0,4-1 0,0 2 0,-1-1 0,1 0 0,-1-1 0,0 1 0,1-1 0,-1 0 0,0-1 0,0 1 0,0-1 0,0 0 0,0 0 0,0-1 0,0 1 0,0-1 0,-1 0 0,0 0 0,5-5 0,-3 2 0,0 0 0,0-1 0,-1 0 0,0 0 0,0 0 0,0-1 0,-1 1 0,0-1 0,4-13 0,-8 23 0,-1 0 0,1-1 0,0 1 0,0 0 0,0 0 0,0-1 0,1 1 0,-1 0 0,0-1 0,1 1 0,-1 0 0,1-1 0,-1 1 0,1-1 0,0 1 0,0-1 0,0 1 0,2 2 0,0 0 0,0 0 0,0-1 0,1 1 0,0-1 0,-1 1 0,1-1 0,7 4 0,-8-5 0,-1-1 0,1 1 0,0 0 0,0-1 0,0 0 0,0 0 0,0 0 0,0 0 0,0 0 0,0 0 0,0-1 0,0 0 0,0 1 0,1-1 0,-1 0 0,0-1 0,0 1 0,0 0 0,0-1 0,0 0 0,0 0 0,0 0 0,0 0 0,0 0 0,0-1 0,0 1 0,0-1 0,-1 0 0,5-3 0,-2-2 0,0 1 0,0-1 0,-1 0 0,0-1 0,-1 1 0,0-1 0,0 1 0,3-15 0,-4 15 0,0-1 0,1 1 0,-1 0 0,1 0 0,1 0 0,-1 1 0,1-1 0,0 1 0,8-10 0,-11 15 0,0 0 0,0 0 0,0 1 0,0-1 0,0 0 0,0 0 0,0 1 0,0-1 0,1 1 0,-1-1 0,0 1 0,0-1 0,0 1 0,1 0 0,-1 0 0,0-1 0,0 1 0,1 0 0,-1 0 0,0 0 0,1 0 0,-1 1 0,2-1 0,0 1 0,0 0 0,-1 1 0,1-1 0,-1 1 0,0-1 0,1 1 0,-1 0 0,0 0 0,0 0 0,3 2 0,3 6 0,-1 1 0,0 0 0,10 19 0,-4 3 0,4 8 0,-16-41 0,-1 1 0,0-1 0,0 0 0,0 1 0,1-1 0,-1 0 0,0 1 0,0-1 0,1 0 0,-1 0 0,0 1 0,1-1 0,-1 0 0,0 0 0,1 0 0,-1 0 0,0 1 0,1-1 0,-1 0 0,0 0 0,1 0 0,-1 0 0,1 0 0,-1 0 0,0 0 0,1 0 0,-1 0 0,0 0 0,1 0 0,-1 0 0,1 0 0,-1 0 0,1-1 0,12-10 0,8-25 0,-19 31 0,11-21 0,-11 19 0,1 0 0,-1 1 0,2 0 0,-1-1 0,1 1 0,0 0 0,0 1 0,0-1 0,1 1 0,6-7 0,-10 12 0,0 0 0,0-1 0,0 1 0,0 0 0,0 0 0,0-1 0,0 1 0,0 0 0,0 0 0,0 0 0,0 0 0,0 0 0,0 0 0,0 0 0,0 1 0,0-1 0,0 0 0,0 0 0,-1 1 0,1-1 0,0 1 0,0-1 0,0 1 0,0-1 0,0 1 0,-1-1 0,1 1 0,0 0 0,1 1 0,21 28 0,-17-21 0,1 0 0,0 0 0,0-1 0,1 0 0,0 0 0,0 0 0,1-1 0,12 7 0,-18-12 0,-1-1 0,1 1 0,-1-1 0,1 0 0,-1 0 0,1 0 0,0 0 0,0 0 0,0-1 0,-1 1 0,1-1 0,0 0 0,0 0 0,0 0 0,0 0 0,0 0 0,0-1 0,-1 1 0,1-1 0,0 0 0,0 0 0,-1 0 0,1 0 0,0 0 0,-1-1 0,1 1 0,-1-1 0,0 0 0,0 1 0,1-1 0,-1 0 0,0 0 0,2-4 0,15-19 0,-15 17 0,1 1 0,1 0 0,-1 0 0,1 1 0,0 0 0,9-7 0,-13 12 0,0-1 0,-1 1 0,1 1 0,0-1 0,0 0 0,0 0 0,0 1 0,0-1 0,0 1 0,0 0 0,1-1 0,-1 1 0,0 0 0,0 0 0,0 1 0,0-1 0,0 0 0,0 1 0,0-1 0,0 1 0,0-1 0,0 1 0,0 0 0,0 0 0,0 0 0,0 0 0,-1 0 0,1 1 0,0-1 0,-1 0 0,3 3 0,0 1 0,0 0 0,-1 0 0,0 0 0,0 1 0,0-1 0,0 1 0,-1 0 0,0 0 0,0 0 0,0 0 0,-1 0 0,0 0 0,1 12 0,-2-15 0,0 0 0,0 0 0,0 0 0,-1 1 0,1-1 0,-1 0 0,1 0 0,-1 0 0,0 0 0,0 0 0,-1 0 0,-2 5 0,3-7 0,0 0 0,0 1 0,0-1 0,-1 0 0,1 0 0,0 0 0,-1 0 0,1 0 0,-1 0 0,0 0 0,1 0 0,-1-1 0,1 1 0,-1-1 0,0 1 0,0-1 0,1 0 0,-1 1 0,0-1 0,0 0 0,1 0 0,-1 0 0,0-1 0,-2 1 0,2 0 0,0-1 0,0 1 0,0 0 0,0-1 0,0 1 0,0-1 0,0 0 0,0 0 0,0 0 0,0 0 0,0 0 0,0 0 0,0 0 0,1-1 0,-1 1 0,0-1 0,1 1 0,0-1 0,-1 0 0,1 1 0,0-1 0,0 0 0,0 0 0,0 0 0,0 0 0,0 0 0,0 0 0,1 0 0,-1 0 0,1 0 0,-1 0 0,1 0 0,0-4 0,0 2 0,0 1 0,1 0 0,-1 0 0,1 0 0,0 0 0,0 0 0,0 0 0,0 0 0,0 0 0,0 1 0,1-1 0,0 0 0,-1 1 0,1-1 0,0 1 0,0-1 0,0 1 0,1 0 0,-1 0 0,1 0 0,-1 0 0,1 0 0,2-1 0,11-2 0,0-1 0,0 2 0,1 0 0,-1 2 0,20-2 0,-31 3 0,-3 1 0,1-1 0,-1 1 0,1 0 0,-1-1 0,1 1 0,-1 1 0,1-1 0,-1 0 0,0 0 0,1 1 0,-1 0 0,1-1 0,-1 1 0,0 0 0,0 0 0,1 0 0,-1 0 0,0 1 0,0-1 0,0 1 0,0-1 0,0 1 0,-1 0 0,1-1 0,2 4 0,-2 0 0,0 0 0,0-1 0,0 2 0,-1-1 0,0 0 0,0 0 0,0 0 0,0 1 0,-1-1 0,0 10 0,-4 75 0,1-48 0,4 67 0,-1-107 0,0 1 0,0-1 0,1 0 0,-1 1 0,1-1 0,0 0 0,0 1 0,0-1 0,0 0 0,0 0 0,0 0 0,0 0 0,1 0 0,-1 0 0,1 0 0,0-1 0,-1 1 0,1 0 0,0-1 0,0 0 0,0 1 0,0-1 0,0 0 0,0 0 0,0 0 0,1 0 0,-1 0 0,0 0 0,0-1 0,1 1 0,-1-1 0,0 0 0,1 0 0,-1 0 0,1 0 0,-1 0 0,0 0 0,1 0 0,-1-1 0,3 0 0,-2 0 0,0 1 0,-1-1 0,1 0 0,0 0 0,-1 0 0,1 0 0,0-1 0,-1 1 0,0-1 0,1 1 0,-1-1 0,0 0 0,0 0 0,0 0 0,0 0 0,0 0 0,0 0 0,0-1 0,-1 1 0,1-1 0,-1 1 0,0-1 0,0 1 0,0-1 0,0 0 0,0 0 0,-1 1 0,1-1 0,-1 0 0,1 0 0,-1 0 0,0 0 0,-1-5 0,-1 1 0,0 0 0,-1 1 0,0-1 0,0 1 0,-1-1 0,0 1 0,0 0 0,0 0 0,-1 1 0,0-1 0,0 1 0,0 0 0,0 0 0,-11-6 0,-26-28 0,42 38 0,-1 1 0,1 0 0,-1-1 0,1 1 0,-1 0 0,1-1 0,0 1 0,-1-1 0,1 1 0,0-1 0,0 1 0,-1-1 0,1 1 0,0-1 0,0 1 0,0-1 0,-1 1 0,1-1 0,0 1 0,0-1 0,0 1 0,0-1 0,0 1 0,0-1 0,0 0 0,0 1 0,0-1 0,0 1 0,1-1 0,-1 1 0,0-1 0,0 1 0,0-1 0,1 1 0,-1-1 0,0 1 0,1-1 0,-1 1 0,0 0 0,1-1 0,-1 1 0,0-1 0,1 1 0,-1 0 0,1 0 0,-1-1 0,1 1 0,-1 0 0,1-1 0,-1 1 0,1 0 0,-1 0 0,1 0 0,0 0 0,37-6 0,-29 5 0,24-2 0,18-1 0,91-20 0,-139 24 0,-1-1 0,1 0 0,-1 0 0,1 0 0,-1 0 0,0 0 0,1-1 0,-1 1 0,0-1 0,0 1 0,0-1 0,3-3 0,-4 5 0,-1-1 0,0 1 0,0 0 0,0-1 0,0 1 0,1 0 0,-1 0 0,0-1 0,0 1 0,0 0 0,0-1 0,0 1 0,0-1 0,0 1 0,0 0 0,0-1 0,0 1 0,0 0 0,0-1 0,0 1 0,0 0 0,0-1 0,0 1 0,-1 0 0,1-1 0,0 1 0,0 0 0,0 0 0,0-1 0,-1 1 0,1 0 0,0-1 0,-21-6 0,16 7 0,0 0 0,0 0 0,0 0 0,0 1 0,0 0 0,0 0 0,0 0 0,0 1 0,0 0 0,0-1 0,1 2 0,-1-1 0,1 0 0,-1 1 0,1 0 0,-6 6 0,7-7 0,0 1 0,0-1 0,0 1 0,1 0 0,-1 0 0,1 0 0,0 0 0,0 0 0,0 1 0,0-1 0,1 1 0,0-1 0,-1 1 0,1-1 0,0 1 0,1 0 0,-1-1 0,1 1 0,-1 0 0,1 0 0,0 0 0,0-1 0,2 6 0,-2-8 0,0 1 0,0-1 0,0 1 0,1-1 0,-1 0 0,1 1 0,-1-1 0,1 1 0,0-1 0,0 0 0,-1 0 0,1 1 0,0-1 0,0 0 0,0 0 0,0 0 0,0 0 0,1 0 0,-1 0 0,0 0 0,0 0 0,1-1 0,-1 1 0,0 0 0,1-1 0,-1 1 0,0-1 0,1 0 0,-1 1 0,1-1 0,-1 0 0,1 0 0,-1 0 0,1 0 0,-1 0 0,1 0 0,-1 0 0,1 0 0,-1-1 0,1 1 0,-1-1 0,1 1 0,0-1 0,4-2 0,0 1 0,-1-1 0,1 0 0,-1-1 0,0 1 0,0-1 0,0 0 0,8-9 0,-5 3 0,0 0 0,0 0 0,1 1 0,0 0 0,0 1 0,18-13 0,-25 20 0,1 0 0,-1-1 0,0 1 0,0 0 0,1 1 0,-1-1 0,0 0 0,1 1 0,-1-1 0,1 1 0,-1 0 0,0 0 0,1 0 0,-1 0 0,1 0 0,-1 0 0,1 1 0,-1-1 0,0 1 0,1 0 0,-1-1 0,0 1 0,1 0 0,-1 1 0,0-1 0,0 0 0,0 1 0,0-1 0,0 1 0,0-1 0,-1 1 0,1 0 0,0 0 0,-1 0 0,1 0 0,1 3 0,1 2 0,0 1 0,-1 0 0,0 0 0,0 0 0,-1 1 0,0-1 0,0 0 0,-1 1 0,0 0 0,0-1 0,-2 18 0,1-47 0,-1 8 0,0 0 0,2 0 0,-1 0 0,2 1 0,2-14 0,-3 22 0,0 1 0,0 0 0,0 0 0,0 0 0,1 0 0,-1 0 0,1 0 0,0 0 0,-1 1 0,1-1 0,1 0 0,-1 1 0,0 0 0,1-1 0,-1 1 0,1 0 0,-1 0 0,1 0 0,0 1 0,0-1 0,0 1 0,0 0 0,0-1 0,0 1 0,1 1 0,5-2 0,-7 2 0,0-1 0,0 1 0,0 0 0,0 0 0,0 0 0,0 1 0,0-1 0,0 0 0,0 1 0,0-1 0,0 1 0,0 0 0,0 0 0,0 0 0,-1 0 0,1 0 0,0 0 0,-1 0 0,1 0 0,-1 1 0,1-1 0,-1 0 0,1 1 0,-1 0 0,0-1 0,0 1 0,0 0 0,0-1 0,0 1 0,0 0 0,0 0 0,-1 0 0,1 0 0,0 4 0,2 7 0,-1 0 0,-1 1 0,0 0 0,-1 16 0,1-6 0,-1-19 0,0-1 0,1 1 0,0-1 0,0 0 0,0 1 0,3 6 0,-3-10 0,-1-1 0,0 1 0,0-1 0,1 1 0,-1 0 0,1-1 0,-1 1 0,0-1 0,1 1 0,-1-1 0,1 1 0,-1-1 0,1 0 0,-1 1 0,1-1 0,0 0 0,-1 1 0,1-1 0,-1 0 0,1 0 0,0 1 0,-1-1 0,1 0 0,0 0 0,-1 0 0,1 0 0,0 0 0,-1 0 0,1 0 0,0 0 0,-1 0 0,1 0 0,0 0 0,-1-1 0,1 1 0,-1 0 0,1 0 0,0-1 0,-1 1 0,1 0 0,-1-1 0,1 1 0,-1-1 0,1 1 0,-1 0 0,1-1 0,-1 1 0,1-1 0,-1 1 0,1-1 0,-1 0 0,0 1 0,1-1 0,8-11 0,0-1 0,-1 1 0,-1-1 0,0 0 0,0-1 0,7-24 0,-5 16 0,17-33 0,-26 54 0,0 0 0,1 0 0,0-1 0,-1 1 0,1 0 0,0 0 0,-1 0 0,1 0 0,0 0 0,0 0 0,0 0 0,0 0 0,0 0 0,0 0 0,0 0 0,0 1 0,0-1 0,0 0 0,1 1 0,-1-1 0,0 1 0,0-1 0,1 1 0,0-1 0,-1 2 0,0 0 0,0-1 0,0 1 0,0 0 0,0 0 0,0 0 0,0-1 0,0 1 0,-1 0 0,1 0 0,0 0 0,-1 0 0,1 0 0,-1 1 0,1-1 0,-1 0 0,0 0 0,1 0 0,-1 0 0,0 2 0,3 11 0,0 0 0,0 28 0,-4 0 0,0-30 0,0 0 0,1 0 0,1 0 0,0 0 0,4 17 0,0-25 0,0-11 0,4-13 0,-9 20 0,11-39 0,-9 28 0,1 1 0,0 0 0,0 0 0,1 0 0,0 1 0,0-1 0,2 1 0,-1 0 0,8-10 0,-12 19 0,-1 0 0,1-1 0,0 1 0,-1 0 0,1 0 0,-1 0 0,1-1 0,0 1 0,-1 0 0,1 0 0,0 0 0,-1 0 0,1 0 0,0 0 0,-1 0 0,1 0 0,0 1 0,-1-1 0,1 0 0,0 0 0,-1 0 0,1 1 0,-1-1 0,1 0 0,0 1 0,-1-1 0,1 1 0,-1-1 0,1 0 0,-1 1 0,1-1 0,-1 1 0,1-1 0,-1 1 0,0 0 0,1-1 0,-1 1 0,0-1 0,0 1 0,1 0 0,-1-1 0,0 2 0,18 36 0,-14-28 0,1 1 0,1 0 0,0 0 0,0-1 0,1 0 0,1 0 0,0 0 0,0-1 0,11 9 0,-16-15 0,0-1 0,-1 0 0,1 0 0,0 0 0,0 0 0,1-1 0,-1 1 0,0-1 0,0 0 0,1 0 0,-1 0 0,1 0 0,-1-1 0,1 1 0,-1-1 0,1 0 0,-1 0 0,1 0 0,-1-1 0,1 1 0,-1-1 0,1 0 0,-1 0 0,0 0 0,1 0 0,-1 0 0,0-1 0,0 0 0,0 1 0,0-1 0,0 0 0,0-1 0,2-1 0,0-2 0,0 1 0,0 0 0,0-1 0,-1 0 0,0 0 0,0-1 0,-1 1 0,1-1 0,-2 1 0,1-1 0,-1 0 0,0 0 0,0-1 0,-1 1 0,1 0 0,-2 0 0,1-1 0,-1 1 0,-2-15 0,2 21 0,0 0 0,0-1 0,0 1 0,-1 0 0,1 0 0,-1 0 0,1-1 0,-1 1 0,1 0 0,-1 0 0,1 0 0,-1 0 0,0 0 0,0 0 0,1 0 0,-1 0 0,0 0 0,0 0 0,0 1 0,0-1 0,0 0 0,0 1 0,0-1 0,0 0 0,0 1 0,-1 0 0,1-1 0,0 1 0,0-1 0,0 1 0,-1 0 0,1 0 0,0 0 0,0 0 0,-1 0 0,1 0 0,0 0 0,0 0 0,-1 1 0,1-1 0,0 0 0,0 1 0,-2 0 0,0 0 0,0 1 0,-1 0 0,1 0 0,0 0 0,0 0 0,0 0 0,1 1 0,-1-1 0,0 1 0,1 0 0,0 0 0,-1 0 0,-1 5 0,0 0 0,1 0 0,0 0 0,1 0 0,0 1 0,0-1 0,1 1 0,0 0 0,0 10 0,1-17 0,0 1 0,-1-1 0,1 0 0,1 1 0,-1-1 0,0 1 0,1-1 0,-1 0 0,1 1 0,-1-1 0,1 0 0,0 1 0,0-1 0,0 0 0,1 0 0,-1 0 0,0 0 0,1 0 0,-1 0 0,1-1 0,0 1 0,0 0 0,-1-1 0,1 1 0,0-1 0,0 0 0,1 1 0,-1-1 0,0 0 0,0 0 0,0 0 0,1-1 0,3 2 0,-1-3 0,0 1 0,-1-1 0,1 0 0,0 0 0,-1 0 0,1 0 0,-1-1 0,1 0 0,-1 0 0,0 0 0,1-1 0,-1 1 0,-1-1 0,1 0 0,0 0 0,-1 0 0,1-1 0,4-6 0,-3 5 0,0-1 0,-1 0 0,0 1 0,0-2 0,0 1 0,-1 0 0,0-1 0,0 1 0,-1-1 0,0 0 0,3-13 0,-7 16 0,-2 13 0,-2 16 0,6-23 0,0 0 0,0 0 0,1 1 0,-1-1 0,1 0 0,0 0 0,0 0 0,-1 1 0,1-1 0,1 0 0,-1 0 0,0 0 0,0-1 0,1 1 0,-1 0 0,1 0 0,-1-1 0,1 1 0,0-1 0,0 1 0,0-1 0,0 0 0,0 0 0,0 0 0,0 0 0,0 0 0,0 0 0,0 0 0,0-1 0,1 1 0,-1-1 0,0 0 0,1 0 0,3 0 0,0 1 0,-1-1 0,1-1 0,-1 1 0,1-1 0,-1 0 0,0 0 0,1-1 0,-1 1 0,0-1 0,0 0 0,0-1 0,0 1 0,7-6 0,-5 1 0,-1 1 0,0-1 0,-1 0 0,0 0 0,0-1 0,0 0 0,-1 0 0,0 0 0,-1 0 0,0 0 0,3-12 0,-3 10 0,0 0 0,-1-1 0,-1 1 0,0-1 0,0 0 0,-1 0 0,0 1 0,-4-22 0,4 31 0,0 0 0,0 1 0,0-1 0,0 0 0,0 0 0,-1 1 0,1-1 0,0 0 0,0 1 0,0-1 0,-1 0 0,1 1 0,0-1 0,-1 0 0,1 1 0,-1-1 0,1 1 0,-1-1 0,1 1 0,-1-1 0,1 1 0,-1-1 0,1 1 0,-1 0 0,0-1 0,1 1 0,-2-1 0,2 2 0,-1-1 0,0 0 0,0 1 0,0-1 0,1 1 0,-1-1 0,0 1 0,1-1 0,-1 1 0,0 0 0,1-1 0,-1 1 0,1 0 0,-1-1 0,1 1 0,-1 0 0,0 1 0,-15 42 0,7 13 0,3 0 0,3 0 0,5 79 0,-3-145 0,0-11 0,1 0 0,1 0 0,1 0 0,5-27 0,-5 40 0,0 1 0,0 0 0,0 0 0,1 1 0,-1-1 0,1 0 0,1 1 0,7-10 0,-9 12 0,1 0 0,0 1 0,0-1 0,0 1 0,1 0 0,-1 0 0,1 0 0,-1 0 0,1 0 0,-1 1 0,1-1 0,0 1 0,0 0 0,0 1 0,7-2 0,-8 2 0,-1 0 0,1 0 0,-1 1 0,1-1 0,-1 0 0,0 1 0,1 0 0,-1 0 0,1-1 0,-1 1 0,0 1 0,0-1 0,0 0 0,1 0 0,-1 1 0,0-1 0,-1 1 0,1 0 0,0 0 0,0 0 0,-1-1 0,1 2 0,-1-1 0,0 0 0,1 0 0,-1 0 0,0 0 0,0 1 0,0 2 0,4 10 0,0 0 0,-2 0 0,4 27 0,-3-15 0,2-4-1365,1-5-5461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3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3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148 100 24575,'-8'0'0,"-1"1"0,0 0 0,1 1 0,-1-1 0,1 2 0,-1-1 0,1 1 0,0 1 0,-10 4 0,14-6 0,1 0 0,-1 0 0,1 1 0,0-1 0,-1 0 0,1 1 0,0 0 0,1 0 0,-1 0 0,0 0 0,1 1 0,0-1 0,0 0 0,0 1 0,0 0 0,0-1 0,1 1 0,-1 0 0,1 0 0,0 0 0,0 6 0,0-8 0,1 0 0,0 0 0,0 0 0,0 0 0,1 0 0,-1 0 0,0 0 0,1 0 0,-1-1 0,1 1 0,0 0 0,0 0 0,-1 0 0,1-1 0,0 1 0,1 0 0,-1-1 0,0 1 0,0-1 0,1 0 0,-1 1 0,0-1 0,1 0 0,0 0 0,-1 0 0,1 0 0,0 0 0,-1 0 0,1 0 0,0 0 0,0-1 0,0 1 0,0-1 0,-1 1 0,4-1 0,-1 1 0,0-1 0,1 0 0,-1 0 0,0-1 0,0 1 0,0-1 0,0 0 0,0 0 0,-1 0 0,1 0 0,0-1 0,0 1 0,-1-1 0,1 0 0,-1 0 0,5-4 0,-4 2 0,-1-1 0,1 0 0,0 1 0,-1-2 0,0 1 0,0 0 0,-1-1 0,0 1 0,0-1 0,0 0 0,0 1 0,-1-1 0,0 0 0,0 0 0,-1 0 0,1-8 0,-1 7 0,0 0 0,1 0 0,0 0 0,0 0 0,1 1 0,0-1 0,0 0 0,0 1 0,1 0 0,6-11 0,-8 15 0,0 1 0,0 0 0,0 0 0,1 0 0,-1 0 0,0 0 0,0 0 0,1 0 0,-1 0 0,0 1 0,1-1 0,-1 0 0,1 1 0,-1-1 0,0 1 0,1 0 0,0-1 0,-1 1 0,1 0 0,-1 0 0,1 0 0,-1 0 0,1 0 0,-1 0 0,1 1 0,-1-1 0,1 0 0,-1 1 0,1-1 0,-1 1 0,1 0 0,-1-1 0,0 1 0,1 0 0,-1 0 0,0 0 0,0 0 0,1 0 0,0 2 0,5 3 0,-1 0 0,1 0 0,-2 1 0,1 0 0,6 12 0,-5-7 0,-2 0 0,0 1 0,0-1 0,5 27 0,-8-30 0,0-20 0,0 0 0,0 1 0,1-1 0,1 1 0,0 0 0,0 0 0,8-13 0,-4 8 0,1 1 0,13-17 0,-20 28 0,0 0 0,0 1 0,0-1 0,1 1 0,-1-1 0,1 1 0,-1 0 0,1 0 0,0 0 0,0 1 0,0-1 0,0 0 0,0 1 0,0 0 0,1 0 0,-1 0 0,0 0 0,6 0 0,-7 1 4,1 1-1,0 0 1,-1-1-1,1 1 1,-1 1-1,1-1 1,-1 0-1,0 0 1,1 1-1,-1-1 1,0 1-1,0 0 1,0 0-1,0 0 1,0 0-1,-1 0 1,1 0-1,-1 0 1,1 0-1,1 4 1,4 7-181,-1 1 0,8 19 0,-8-16-731,5 10-5918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24575,'-2'11'0,"-4"12"0,2-1 0,1 1 0,0 0 0,2 0 0,2 36 0,-1-58 0,0 1 0,0-1 0,0 0 0,1 1 0,-1-1 0,0 1 0,1-1 0,-1 0 0,1 0 0,-1 1 0,1-1 0,0 0 0,-1 0 0,1 0 0,0 0 0,0 1 0,0-1 0,0 0 0,0-1 0,0 1 0,0 0 0,2 1 0,-2-2 0,1 0 0,-1 1 0,0-1 0,1 0 0,-1 0 0,0-1 0,1 1 0,-1 0 0,0 0 0,0-1 0,1 1 0,-1 0 0,0-1 0,0 1 0,1-1 0,-1 0 0,0 1 0,2-2 0,3-4 0,1 0 0,-1 0 0,1 0 0,-2 0 0,9-12 0,23-35 0,-37 52 0,0 1 0,0 0 0,0 0 0,0 0 0,0 0 0,0-1 0,1 1 0,-1 0 0,0 0 0,0 0 0,0 0 0,0 0 0,0-1 0,0 1 0,0 0 0,0 0 0,1 0 0,-1 0 0,0 0 0,0 0 0,0 0 0,0-1 0,0 1 0,1 0 0,-1 0 0,0 0 0,0 0 0,0 0 0,0 0 0,1 0 0,-1 0 0,0 0 0,0 0 0,0 0 0,0 0 0,1 0 0,-1 0 0,0 0 0,0 0 0,0 0 0,0 0 0,1 0 0,-1 0 0,0 0 0,0 1 0,0-1 0,0 0 0,0 0 0,1 0 0,-1 0 0,0 0 0,0 0 0,0 0 0,0 1 0,0-1 0,1 0 0,0 16 0,-4 29 0,2-38 0,0 0 0,0 0 0,1 0 0,0-1 0,1 1 0,0 0 0,1 8 0,-1-14 0,-1 1 0,0-1 0,1 0 0,-1 0 0,0 0 0,1 0 0,0 1 0,-1-1 0,1 0 0,0 0 0,-1 0 0,1 0 0,0-1 0,0 1 0,0 0 0,0 0 0,0 0 0,0-1 0,0 1 0,0 0 0,0-1 0,0 1 0,0-1 0,0 1 0,1-1 0,-1 0 0,0 1 0,0-1 0,1 0 0,-1 0 0,0 0 0,0 0 0,0 0 0,1 0 0,-1 0 0,0 0 0,0-1 0,1 1 0,-1 0 0,0-1 0,0 1 0,2-2 0,3-1 0,-1 0 0,0 0 0,1-1 0,-1 0 0,-1 0 0,1 0 0,0-1 0,-1 1 0,0-1 0,0 0 0,-1 0 0,1-1 0,-1 1 0,0-1 0,2-6 0,1-2 0,0-1 0,-1 1 0,-1-1 0,0 0 0,2-16 0,-6 3 120,0 28-168,1-1 0,-1 0 0,0 1 0,0-1 0,0 0 1,0 0-1,0 1 0,0-1 0,0 0 0,0 0 0,-1 1 0,1-1 0,0 0 0,0 1 0,0-1 1,-1 0-1,1 1 0,0-1 0,-1 0 0,1 1 0,-1-1 0,1 1 0,-1-1 0,1 1 0,-1-1 0,1 1 1,-1-1-1,1 1 0,-1-1 0,-1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69 24575,'-2'-2'0,"0"0"0,0 0 0,-1 1 0,1-1 0,0 1 0,-1 0 0,0-1 0,1 1 0,-1 0 0,0 0 0,1 1 0,-1-1 0,0 1 0,0-1 0,0 1 0,-4 0 0,6 0 0,0 0 0,0 0 0,-1 0 0,1 1 0,0-1 0,0 0 0,0 1 0,0-1 0,0 1 0,0-1 0,0 1 0,0-1 0,0 1 0,0 0 0,1-1 0,-1 1 0,0 0 0,0 0 0,0 0 0,1-1 0,-1 1 0,1 0 0,-1 0 0,0 0 0,1 0 0,0 0 0,-1 0 0,1 0 0,0 1 0,-1-1 0,1 0 0,0 0 0,0 0 0,0 0 0,0 0 0,0 0 0,0 0 0,0 1 0,0-1 0,1 0 0,-1 0 0,0 0 0,1 1 0,0 0 0,-1 0 0,1-1 0,-1 1 0,1-1 0,0 1 0,0-1 0,0 1 0,0-1 0,0 0 0,0 1 0,0-1 0,1 0 0,-1 0 0,0 0 0,1 0 0,-1 0 0,1 0 0,-1 0 0,1 0 0,-1-1 0,1 1 0,-1 0 0,1-1 0,0 1 0,-1-1 0,1 0 0,0 0 0,1 0 0,0 1 0,0-1 0,0 0 0,0 0 0,0-1 0,0 1 0,0 0 0,0-1 0,0 0 0,0 0 0,0 0 0,-1 0 0,1 0 0,0-1 0,-1 1 0,4-3 0,-3 1 0,0 0 0,0 0 0,-1 0 0,1-1 0,-1 1 0,0-1 0,0 1 0,0-1 0,0 0 0,-1 0 0,0 1 0,0-1 0,0 0 0,0 0 0,0-6 0,0 8 0,-1 1 0,0-1 0,-1 1 0,1-1 0,0 0 0,0 1 0,-1-1 0,1 1 0,-1-1 0,1 1 0,-1 0 0,0-1 0,1 1 0,-1-1 0,0 1 0,0 0 0,0 0 0,0-1 0,0 1 0,0 0 0,0 0 0,-1 0 0,1 0 0,0 0 0,-1 1 0,1-1 0,0 0 0,-1 0 0,1 1 0,-1-1 0,1 1 0,-1 0 0,1-1 0,-1 1 0,0 0 0,1 0 0,-1 0 0,1 0 0,-1 0 0,1 0 0,-1 0 0,-1 1 0,-3 0 0,1 0 0,0 1 0,0 0 0,0-1 0,0 2 0,0-1 0,0 1 0,1-1 0,-1 1 0,1 0 0,-1 1 0,1-1 0,0 1 0,1 0 0,-1 0 0,1 0 0,0 1 0,-1-1 0,2 1 0,-1-1 0,-2 7 0,3-8 0,1 0 0,-1 0 0,1 0 0,0 0 0,0 0 0,0 0 0,1 1 0,-1-1 0,1 0 0,-1 0 0,1 1 0,0-1 0,0 0 0,1 0 0,-1 1 0,1-1 0,-1 0 0,1 0 0,0 0 0,0 1 0,0-1 0,1 0 0,-1-1 0,1 1 0,0 0 0,0 0 0,0-1 0,0 1 0,0-1 0,0 1 0,1-1 0,-1 0 0,1 0 0,0 0 0,4 2 0,5 1-105,0-1 0,0 0 0,1-1 0,-1 0 0,1-1 0,-1 0 0,1-1 0,0-1 0,0 0 0,0 0 0,-1-1 0,19-5 0,-8-1-6721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5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62 24575,'0'-2'0,"0"-1"0,0 1 0,0 0 0,0-1 0,0 1 0,0 0 0,-1-1 0,1 1 0,-1 0 0,1-1 0,-1 1 0,0 0 0,0 0 0,0 0 0,0 0 0,-1 0 0,1 0 0,0 0 0,-1 0 0,1 1 0,-1-1 0,0 0 0,0 1 0,1-1 0,-1 1 0,0 0 0,0 0 0,0 0 0,0 0 0,-1 0 0,1 0 0,0 0 0,0 1 0,-4-1 0,2 0 0,0 1 0,0 1 0,0-1 0,0 0 0,0 1 0,0 0 0,0 0 0,0 0 0,0 1 0,0 0 0,0-1 0,0 1 0,1 0 0,-1 1 0,1-1 0,0 0 0,0 1 0,-6 5 0,7-5 0,-1 0 0,1-1 0,-1 1 0,1 0 0,0 0 0,0 0 0,0 1 0,0-1 0,1 0 0,-1 1 0,1-1 0,0 1 0,0 0 0,0-1 0,1 1 0,-1 0 0,1 0 0,0-1 0,0 1 0,0 0 0,0-1 0,1 1 0,0 0 0,0-1 0,0 1 0,2 5 0,-1-5 0,1 0 0,0 0 0,0 0 0,0 0 0,0 0 0,1-1 0,-1 0 0,1 1 0,0-1 0,0-1 0,0 1 0,0-1 0,1 1 0,-1-1 0,1 0 0,-1-1 0,1 1 0,0-1 0,9 2 0,-6-3 0,1 1 0,-1-1 0,1 0 0,0-1 0,-1 0 0,1-1 0,-1 1 0,0-2 0,1 1 0,-1-1 0,13-7 0,-18 9 0,1 0 0,-1-1 0,0 0 0,0 0 0,0 0 0,0 0 0,0 0 0,-1-1 0,1 1 0,-1-1 0,0 0 0,1 0 0,-1 1 0,0-1 0,-1-1 0,1 1 0,0 0 0,-1 0 0,0-1 0,0 1 0,0-1 0,0 1 0,0-1 0,-1 1 0,1-1 0,-1 1 0,0-1 0,0 0 0,-1 1 0,0-6 0,0 7 0,1 1 0,0-1 0,-1 1 0,1 0 0,-1-1 0,1 1 0,-1 0 0,0-1 0,0 1 0,0 0 0,1 0 0,-1 0 0,-2-2 0,2 3 0,1-1 0,-1 1 0,1 0 0,-1-1 0,0 1 0,1 0 0,-1 0 0,1 0 0,-1-1 0,0 1 0,1 0 0,-1 0 0,1 0 0,-1 0 0,0 0 0,1 0 0,-1 0 0,1 1 0,-1-1 0,0 0 0,1 0 0,-2 1 0,0 0 0,1 0 0,-1 0 0,0 0 0,1 1 0,-1-1 0,1 1 0,0-1 0,-1 1 0,1-1 0,0 1 0,0 0 0,0 0 0,0 0 0,0 0 0,0-1 0,0 1 0,0 4 0,0-3 0,0 0 0,0 1 0,1 0 0,-1-1 0,1 1 0,0-1 0,0 1 0,0-1 0,1 1 0,-1 0 0,1-1 0,0 1 0,0-1 0,0 1 0,0-1 0,0 0 0,1 0 0,0 1 0,0-1 0,-1 0 0,2 0 0,-1-1 0,0 1 0,1 0 0,-1-1 0,1 1 0,5 3 0,-4-4 0,0 0 0,1 0 0,-1 0 0,1 0 0,0-1 0,-1 1 0,1-1 0,0-1 0,0 1 0,0-1 0,0 1 0,0-1 0,-1-1 0,1 1 0,0-1 0,0 0 0,0 0 0,-1 0 0,1-1 0,5-2 0,-5 2 0,-1 0 0,1 0 0,-1-1 0,0 0 0,0 0 0,0 0 0,0 0 0,0-1 0,-1 0 0,0 1 0,4-6 0,0-2 0,-1-1 0,10-21 0,3-9 0,-18 41 0,0-1 0,0 0 0,0 0 0,1 1 0,-1-1 0,0 1 0,1-1 0,-1 1 0,1-1 0,0 1 0,-1 0 0,3-2 0,-3 3 0,0 0 0,-1 0 0,1 0 0,0 0 0,-1 0 0,1 0 0,0 0 0,-1 0 0,1 0 0,0 0 0,-1 0 0,1 0 0,0 0 0,-1 1 0,1-1 0,0 0 0,-1 0 0,1 1 0,-1-1 0,1 0 0,-1 1 0,1-1 0,-1 1 0,1-1 0,-1 1 0,1-1 0,-1 1 0,1-1 0,-1 1 0,0-1 0,1 1 0,-1-1 0,0 1 0,0 0 0,1-1 0,-1 1 0,0 0 0,0-1 0,0 1 0,0-1 0,0 2 0,10 43 0,-8-30 0,1 0 0,1 0 0,0 0 0,1 0 0,10 20 0,-14-33 0,1 1 0,-1-1 0,1 0 0,0 1 0,0-1 0,0 0 0,0 0 0,0 0 0,0 0 0,0-1 0,1 1 0,-1 0 0,0-1 0,1 0 0,0 0 0,-1 1 0,1-1 0,0-1 0,-1 1 0,1 0 0,0-1 0,0 1 0,0-1 0,-1 0 0,1 0 0,0 0 0,0-1 0,0 1 0,0 0 0,-1-1 0,1 0 0,0 0 0,0 0 0,-1 0 0,4-2 0,0 0 0,-1 0 0,0-1 0,0 0 0,0 0 0,-1 0 0,1 0 0,-1-1 0,0 1 0,0-1 0,-1 0 0,1-1 0,-1 1 0,0-1 0,0 1 0,-1-1 0,3-8 0,-2 5 0,0 0 0,-1 0 0,0-1 0,0 1 0,-1 0 0,0-1 0,-1 1 0,0-1 0,-2-17 0,2 26 0,0 1 0,0-1 0,0 1 0,0-1 0,0 1 0,-1-1 0,1 1 0,0 0 0,0-1 0,0 1 0,0-1 0,0 1 0,-1-1 0,1 1 0,0 0 0,0-1 0,-1 1 0,1 0 0,0-1 0,0 1 0,-1 0 0,1-1 0,0 1 0,-1 0 0,1 0 0,-1-1 0,1 1 0,0 0 0,-1 0 0,1 0 0,-1-1 0,1 1 0,-1 0 0,-11 11 0,-4 24 0,15-27-72,0 0 1,0-1-1,1 1 0,0 0 0,1 0 0,0 0 0,0 0 0,1-1 1,0 1-1,0 0 0,0-1 0,1 0 0,0 1 0,1-1 0,0 0 1,0-1-1,0 1 0,9 9 0,18 15-6754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0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56 24575,'35'-4'0,"21"-7"0,10-1 0,2 2 0,-5 2 0,-5 3 0,-8 2 0,-21 1 0,-20 2 0</inkml:trace>
  <inkml:trace contextRef="#ctx0" brushRef="#br0" timeOffset="1">1 291 24575,'22'-4'0,"20"-6"0,13-2 0,10-2 0,7 0 0,1 3 0,-4 4 0,-9 2 0,-10 3 0,-9-4 0,-16 0 0,-17 1 0,-10-4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6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1 24575,'-24'0'0,"0"1"0,1 2 0,-1 0 0,-35 11 0,46-10 0,1 0 0,-1 1 0,1 0 0,1 1 0,-1 0 0,1 1 0,0 0 0,0 1 0,-15 15 0,23-19 0,-1-1 0,1 1 0,0 0 0,0 1 0,0-1 0,1 0 0,-1 1 0,1-1 0,0 1 0,1 0 0,-3 9 0,4-12 0,0 0 0,0-1 0,0 1 0,0 0 0,0 0 0,0 0 0,1 0 0,-1 0 0,1-1 0,-1 1 0,1 0 0,0 0 0,-1-1 0,1 1 0,0 0 0,0-1 0,0 1 0,1-1 0,-1 1 0,0-1 0,0 0 0,1 1 0,-1-1 0,1 0 0,-1 0 0,1 0 0,0 0 0,-1 0 0,1 0 0,0-1 0,0 1 0,-1 0 0,1-1 0,3 1 0,4 1 0,0 0 0,0-1 0,0 0 0,0-1 0,0 0 0,0 0 0,1-1 0,-1 0 0,0 0 0,0-1 0,0-1 0,-1 1 0,1-1 0,12-6 0,-11 3 0,0 1 0,0-2 0,0 1 0,0-1 0,-1 0 0,-1-1 0,1 0 0,-1-1 0,0 0 0,11-18 0,-9 9 0,-15 19 0,-18 34 0,9-1 0,1 2 0,2-1 0,1 2 0,-5 43 0,-9 154 0,12-93 0,11-130 0,-1 13 0,-1-1 0,-9 32 0,11-51 0,0-1 0,0 1 0,0 0 0,-1 0 0,1 0 0,-1-1 0,0 1 0,0-1 0,0 1 0,-1-1 0,1 0 0,-1 0 0,0 0 0,1 0 0,-1 0 0,-1-1 0,1 1 0,0-1 0,-1 0 0,1 0 0,-5 2 0,5-4 0,-1 0 0,0 1 0,1-1 0,-1-1 0,0 1 0,1 0 0,-1-1 0,0 0 0,1 0 0,-1 0 0,1 0 0,0-1 0,-1 1 0,1-1 0,0 0 0,0 0 0,0 0 0,0 0 0,0-1 0,0 1 0,1-1 0,-3-2 0,-7-8 0,2 0 0,-1 0 0,-11-22 0,11 18 10,2-2 0,0 1 0,1-1 0,1 0 0,1-1 0,1 1 0,0-1 0,2 0 0,0-1 0,1 1 0,2-29 0,0 33-109,2 0 0,0 0 0,1 0 0,1 0 0,0 1 0,1-1 0,1 1 0,0 0 0,1 0 0,0 1 0,2 0 0,-1 0 0,2 1 0,18-20 0,10-4-6727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7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24575,'1'0'0,"8"3"0,-1 0 0,1 0 0,0 0 0,-1 2 0,0-1 0,11 8 0,-17-10 0,0 0 0,0 0 0,-1 0 0,1 0 0,-1 0 0,0 0 0,0 0 0,1 0 0,-1 0 0,-1 0 0,1 1 0,0-1 0,0 0 0,-1 1 0,0-1 0,1 1 0,-1-1 0,0 0 0,0 1 0,0-1 0,0 1 0,-1-1 0,1 0 0,-1 1 0,1-1 0,-1 1 0,0-1 0,0 0 0,-2 3 0,-4 12 0,2-8 0,1-1 0,1 1 0,0 0 0,0 0 0,-2 14 0,5-21 0,-1-1 0,1 1 0,0-1 0,0 1 0,1-1 0,-1 1 0,0-1 0,0 1 0,1-1 0,-1 1 0,1-1 0,-1 0 0,1 1 0,0-1 0,-1 0 0,1 1 0,0-1 0,0 0 0,0 0 0,0 0 0,0 0 0,0 1 0,0-2 0,1 1 0,-1 0 0,0 0 0,0 0 0,1-1 0,-1 1 0,1 0 0,-1-1 0,0 1 0,1-1 0,-1 0 0,1 1 0,-1-1 0,1 0 0,-1 0 0,1 0 0,-1 0 0,4-1 0,-1 1 0,0-1 0,1 0 0,-1 0 0,0 0 0,0-1 0,0 0 0,0 0 0,0 0 0,0 0 0,0 0 0,0-1 0,-1 1 0,1-1 0,-1 0 0,0 0 0,0-1 0,0 1 0,4-8 0,-5 10 0,-1-1 0,1 0 0,-1 0 0,0 0 0,1 0 0,-1 0 0,0 0 0,-1 0 0,1-1 0,0 1 0,0 0 0,-1 0 0,0-1 0,1 1 0,-1 0 0,0-1 0,0 1 0,0 0 0,0-1 0,-1 1 0,1 0 0,-1 0 0,1-1 0,-1 1 0,0 0 0,0 0 0,0 0 0,0 0 0,0 0 0,0 0 0,0 0 0,-1 0 0,1 0 0,-1 0 0,0 1 0,-3-3 0,3 2 0,0 1 0,-1 0 0,1 0 0,-1 0 0,1 0 0,-1 0 0,1 0 0,-1 1 0,1-1 0,-1 1 0,0 0 0,1 0 0,-1 0 0,0 0 0,1 0 0,-1 1 0,0-1 0,1 1 0,-1 0 0,1-1 0,-1 1 0,1 1 0,-1-1 0,1 0 0,0 0 0,0 1 0,-1-1 0,1 1 0,0 0 0,0 0 0,1 0 0,-3 2 0,-2 2 0,0 1 0,1 0 0,0 0 0,0 1 0,0-1 0,1 1 0,0 0 0,-4 13 0,7-18 0,0 1 0,0-1 0,0 0 0,1 1 0,-1-1 0,1 1 0,-1-1 0,1 1 0,1-1 0,-1 1 0,0-1 0,1 1 0,0-1 0,-1 1 0,1-1 0,1 0 0,-1 1 0,0-1 0,1 0 0,0 0 0,0 0 0,0 0 0,0 0 0,0-1 0,0 1 0,1 0 0,-1-1 0,1 0 0,0 0 0,0 1 0,0-2 0,0 1 0,0 0 0,0-1 0,0 1 0,0-1 0,1 0 0,6 1 0,1 1 0,0 0 0,0-2 0,1 1 0,-1-2 0,1 1 0,-1-2 0,1 1 0,-1-2 0,1 1 0,21-7 0,-21 3 0,-1 0 0,1 0 0,-1-1 0,-1-1 0,1 0 0,-1 0 0,0-1 0,-1 0 0,0-1 0,0 0 0,-1 0 0,0-1 0,-1 0 0,11-19 0,-9 13 0,-1-1 0,-1 0 0,0 0 0,-1-1 0,-1 0 0,-1 0 0,-1 0 0,0 0 0,0-25 0,-3 35 0,-1 0 0,1 1 0,-1-1 0,-1 0 0,-4-14 0,6 20 0,0 1 0,-1 0 0,1 0 0,0 0 0,-1 0 0,1 0 0,-1-1 0,1 1 0,-1 0 0,1 0 0,-1 0 0,0 1 0,0-1 0,1 0 0,-1 0 0,0 0 0,0 0 0,0 1 0,0-1 0,0 0 0,0 1 0,0-1 0,0 1 0,0-1 0,0 1 0,0 0 0,-1-1 0,1 1 0,0 0 0,0 0 0,0 0 0,0-1 0,-1 1 0,1 1 0,0-1 0,0 0 0,0 0 0,-1 0 0,1 1 0,0-1 0,0 0 0,0 1 0,0-1 0,0 1 0,0 0 0,-1 0 0,-3 3 0,0 0 0,1 1 0,-1-1 0,1 1 0,0 0 0,1 0 0,-1 0 0,1 0 0,0 1 0,1-1 0,-1 1 0,-3 12 0,-1 9 0,-7 40 0,7-32 0,2 0 0,2 0 0,1 1 0,1-1 0,8 62 0,0-78 0,-7-19 0,1 0 0,-1 0 0,0 0 0,0 0 0,0 0 0,1 0 0,-1 0 0,0 0 0,0 0 0,1-1 0,-1 1 0,0 0 0,0 0 0,1 0 0,-1 0 0,0 0 0,0 0 0,0 0 0,1 0 0,-1-1 0,0 1 0,0 0 0,0 0 0,0 0 0,1 0 0,-1-1 0,0 1 0,0 0 0,0 0 0,0 0 0,0-1 0,0 1 0,0 0 0,0 0 0,1-1 0,-1 1 0,0 0 0,0-1 0,8-36 0,-5-10 0,-2 22 0,1-1 0,1 1 0,8-27 0,-9 45 0,0-1 0,1 1 0,0 0 0,0-1 0,1 1 0,0 1 0,0-1 0,1 1 0,0 0 0,0 0 0,0 0 0,1 0 0,0 1 0,9-7 0,12-6 0,0 2 0,2 0 0,38-14 0,-67 29 0,0 1 0,1 0 0,-1 1 0,0-1 0,0 0 0,1 0 0,-1 0 0,0 0 0,1 0 0,-1 0 0,0 0 0,0 0 0,1 0 0,-1 1 0,0-1 0,0 0 0,1 0 0,-1 0 0,0 0 0,0 1 0,1-1 0,-1 0 0,0 0 0,0 1 0,0-1 0,0 0 0,1 0 0,-1 1 0,0-1 0,0 0 0,0 1 0,0-1 0,0 0 0,0 0 0,0 1 0,0-1 0,0 0 0,0 1 0,0-1 0,0 0 0,0 1 0,0-1 0,0 0 0,0 0 0,0 1 0,0-1 0,0 0 0,-1 1 0,1-1 0,0 0 0,0 0 0,0 1 0,-6 24 0,4-19 0,-8 37 0,2 0 0,2 1 0,2-1 0,2 83 0,3-133 0,0 0 0,1 0 0,-1 1 0,1-1 0,1 0 0,-1 1 0,7-11 0,-2-1 0,-1 5 0,0 0 0,0 0 0,1 1 0,16-21 0,-21 30 0,1 0 0,-1 0 0,1 0 0,0 0 0,0 0 0,0 1 0,1-1 0,-1 1 0,0 0 0,1 0 0,0 0 0,-1 1 0,1-1 0,0 1 0,0 0 0,0 0 0,0 0 0,0 0 0,0 1 0,0-1 0,5 1 0,-6 1 0,0 0 0,-1 0 0,1 0 0,0 0 0,-1 0 0,1 0 0,-1 1 0,1-1 0,-1 1 0,0 0 0,0 0 0,0 0 0,0 0 0,0 0 0,0 0 0,0 0 0,0 1 0,-1-1 0,0 1 0,1-1 0,-1 1 0,0 0 0,0-1 0,0 1 0,-1 0 0,1 0 0,-1-1 0,1 6 0,0 2 0,0-1 0,0 1 0,-1-1 0,0 1 0,-1-1 0,0 1 0,-4 13 0,-5 1-1365,-1-6-5461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7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24575,'-17'31'0,"-7"19"0,2 10 0,4 0 0,5-11-8191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8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42 24575,'1'0'0,"-1"-1"0,0 1 0,0 0 0,1-1 0,-1 1 0,0 0 0,0-1 0,1 1 0,-1 0 0,0 0 0,1 0 0,-1-1 0,0 1 0,1 0 0,-1 0 0,0 0 0,1 0 0,-1 0 0,1 0 0,-1-1 0,0 1 0,1 0 0,-1 0 0,1 0 0,-1 0 0,0 0 0,1 1 0,-1-1 0,0 0 0,1 0 0,-1 0 0,1 0 0,-1 0 0,0 0 0,1 1 0,7 14 0,-3 22 0,-5-36 0,0 4 0,0 0 0,1-1 0,0 1 0,0 0 0,0 0 0,0-1 0,1 1 0,2 4 0,-4-8 0,1 0 0,-1 0 0,1-1 0,-1 1 0,1 0 0,0 0 0,-1-1 0,1 1 0,0-1 0,0 1 0,-1-1 0,1 1 0,0-1 0,0 1 0,0-1 0,0 0 0,-1 1 0,1-1 0,1 0 0,0 0 0,0 0 0,0 0 0,-1 0 0,1-1 0,0 1 0,-1 0 0,1-1 0,0 0 0,-1 1 0,1-1 0,0 0 0,-1 0 0,3-2 0,26-26 0,-25 23 0,1-1 0,-1 2 0,1-1 0,12-8 0,-17 13 0,0 0 0,1 1 0,-1-1 0,1 0 0,0 1 0,-1-1 0,1 1 0,0-1 0,-1 1 0,1 0 0,0-1 0,-1 1 0,1 0 0,0 0 0,-1 0 0,1 1 0,0-1 0,-1 0 0,1 1 0,0-1 0,-1 1 0,1-1 0,-1 1 0,1 0 0,0 0 0,2 1 0,25 21 0,-20-15 0,0-1 0,1-1 0,12 8 0,-18-12 0,0-1 0,0 1 0,0-1 0,1 0 0,-1 0 0,0 0 0,0 0 0,1-1 0,-1 0 0,0 0 0,1 0 0,6-1 0,-8 0 0,1 0 0,-1-1 0,0 1 0,1-1 0,-1 0 0,0 0 0,0 0 0,0 0 0,0 0 0,0-1 0,-1 1 0,1-1 0,-1 0 0,1 0 0,-1 0 0,0 0 0,0 0 0,0 0 0,-1-1 0,3-5 0,-3 6 0,0 1 0,0-1 0,0 0 0,0 0 0,0 0 0,-1 0 0,1 0 0,-1 0 0,0 0 0,0 0 0,0 1 0,0-1 0,-1 0 0,1 0 0,-1 0 0,1 0 0,-1 0 0,0 0 0,0 0 0,-1 1 0,1-1 0,0 0 0,-1 1 0,0-1 0,-3-3 0,4 5 0,0 0 0,0 0 0,0 0 0,0 1 0,0-1 0,0 1 0,0-1 0,-1 0 0,1 1 0,0 0 0,0-1 0,0 1 0,-1 0 0,1 0 0,0-1 0,0 1 0,-1 0 0,1 0 0,0 1 0,-1-1 0,1 0 0,-2 1 0,1 0 0,-1 0 0,1 0 0,0 0 0,-1 1 0,1-1 0,0 1 0,0-1 0,-1 1 0,-2 4 0,-1 1 0,0 0 0,1 0 0,0 1 0,1 0 0,-6 11 0,-1 11 0,1 1 0,2 0 0,-7 50 0,-3 99 0,13-121 0,0 7 0,2-9 0,-2-1 0,-3 0 0,-18 64 0,23-110 0,0-1 0,-1 0 0,0 1 0,-7 10 0,10-18 0,1-1 0,-1 1 0,0-1 0,0 1 0,0-1 0,-1 0 0,1 1 0,0-1 0,0 0 0,-1 0 0,1 0 0,-1 0 0,1 0 0,-1 0 0,1-1 0,-1 1 0,1 0 0,-1-1 0,0 1 0,1-1 0,-1 1 0,0-1 0,0 0 0,1 0 0,-1 0 0,0 0 0,0 0 0,1 0 0,-1-1 0,0 1 0,-3-1 0,1-2 0,-1 1 0,1-1 0,-1 0 0,1 0 0,0 0 0,0-1 0,0 1 0,0-1 0,1 0 0,0 0 0,0 0 0,0-1 0,-4-6 0,-2-7 0,1 0 0,-8-23 0,7 14 0,1 0 0,2 0 0,-6-48 0,11 62 0,0 0 0,1 0 0,1 0 0,0-1 0,0 1 0,1 0 0,1 1 0,0-1 0,1 0 0,6-13 0,-7 21-76,0-1 1,0 1-1,1 0 0,0 0 0,0 1 0,0-1 0,0 1 0,1 0 1,-1 0-1,1 0 0,0 0 0,0 1 0,1 0 0,-1 0 1,1 1-1,-1-1 0,8-1 0,16-3-6750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0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24575,'2'-2'0,"0"1"0,0 0 0,0 0 0,0 0 0,0 1 0,0-1 0,0 0 0,1 1 0,-1-1 0,0 1 0,0 0 0,0 0 0,1 0 0,-1 0 0,0 0 0,0 0 0,1 1 0,-1-1 0,0 1 0,0-1 0,0 1 0,0 0 0,0 0 0,0 0 0,3 2 0,-2 0 0,0-1 0,-1 1 0,0 0 0,0 0 0,0 0 0,0 1 0,0-1 0,-1 0 0,0 1 0,1-1 0,-1 1 0,-1 0 0,1-1 0,0 1 0,-1 4 0,3 28 0,-3 39 0,1 32 0,0-95 0,1 1 0,0-1 0,1 0 0,0 1 0,1-1 0,6 14 0,-7-21 0,-1 0 0,1-1 0,0 1 0,0-1 0,1 1 0,0-1 0,-1 0 0,1 0 0,1-1 0,-1 1 0,0-1 0,1 0 0,0 0 0,0 0 0,0-1 0,0 0 0,0 0 0,0 0 0,0 0 0,1-1 0,-1 0 0,1 0 0,-1-1 0,8 1 0,-3-1 0,0-1 0,0 0 0,0 0 0,-1-1 0,1-1 0,0 1 0,-1-2 0,0 1 0,0-1 0,0 0 0,0-1 0,15-11 0,-3-2 0,-1 0 0,-1-1 0,-1-1 0,-1 0 0,0-2 0,20-35 0,69-151 0,-70 132 0,-35 74-108,0 1 45,-1 0 0,1 0 0,0 0 0,0-1 0,-1 1 1,1 0-1,-1 0 0,1-1 0,-1 1 0,0 0 0,1-1 1,-1 1-1,0 0 0,0-1 0,0 1 0,0 0 0,0-1 1,0 1-1,-1-2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2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24575,'1'22'0,"1"-1"0,1 0 0,1 0 0,1 0 0,0 0 0,2-1 0,13 29 0,-19-48 0,-1 0 0,1 1 0,0-1 0,0 0 0,0 0 0,0 0 0,0 0 0,0 0 0,0-1 0,0 1 0,0 0 0,1 0 0,-1-1 0,0 1 0,1 0 0,-1-1 0,0 0 0,1 1 0,-1-1 0,0 0 0,1 0 0,-1 1 0,0-1 0,1 0 0,-1 0 0,1-1 0,-1 1 0,0 0 0,1 0 0,-1-1 0,1 1 0,-1-1 0,0 1 0,0-1 0,1 1 0,-1-1 0,0 0 0,0 0 0,0 0 0,0 1 0,0-1 0,0 0 0,2-2 0,6-6 0,0 0 0,-1 0 0,14-19 0,-16 19 0,26-35 0,32-40 0,-63 83-65,0 0 0,0 0 0,0-1 0,0 1 0,0 0 0,0 0 0,0 0 0,0 0 0,1 0 0,-1 1 0,0-1 0,1 0 0,-1 1 0,0-1 0,1 1 0,-1-1 0,1 1 0,-1-1 0,1 1 0,1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30 24575,'-2'1'0,"0"-1"0,0 1 0,0 0 0,0-1 0,0 1 0,0 0 0,0 0 0,1 0 0,-1 0 0,0 0 0,0 1 0,1-1 0,-1 0 0,1 1 0,-1-1 0,1 1 0,0 0 0,-1 0 0,1-1 0,0 1 0,0 0 0,0 0 0,1 0 0,-1 0 0,-1 3 0,1 0 0,-1-1 0,1 1 0,0 0 0,0 0 0,0-1 0,1 1 0,0 0 0,-1 0 0,2 0 0,0 5 0,0-6 0,1 0 0,0 0 0,1 0 0,-1-1 0,1 1 0,-1-1 0,1 1 0,0-1 0,0 0 0,0 0 0,1-1 0,-1 1 0,1-1 0,0 1 0,-1-1 0,1 0 0,0-1 0,0 1 0,0-1 0,1 1 0,-1-1 0,0 0 0,0-1 0,7 1 0,-7 0 0,1-1 0,-1 0 0,1 0 0,0 0 0,-1-1 0,1 1 0,-1-1 0,0 0 0,1 0 0,7-4 0,-10 4 0,0 0 0,1-1 0,-1 1 0,0-1 0,0 1 0,0-1 0,0 0 0,0 0 0,-1 0 0,1 0 0,0 0 0,-1 0 0,0 0 0,1-1 0,-1 1 0,0 0 0,0-1 0,0 1 0,0-4 0,0-1 0,0 1 0,0-1 0,-1 1 0,0-1 0,0 1 0,-1-1 0,0 1 0,0-1 0,0 1 0,-1 0 0,0 0 0,0-1 0,-5-7 0,6 11 0,0 1 0,-1-1 0,1 1 0,-1 0 0,0-1 0,0 1 0,0 0 0,0 0 0,0 0 0,0 0 0,-1 0 0,1 1 0,0-1 0,-1 1 0,0-1 0,1 1 0,-1 0 0,0 0 0,1 0 0,-1 0 0,0 1 0,0-1 0,0 1 0,0 0 0,0 0 0,0 0 0,0 0 0,1 0 0,-1 0 0,0 1 0,0 0 0,-3 0 0,-11 8-1365,5 3-5461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24575,'1'1'0,"0"-1"0,0 1 0,0-1 0,0 1 0,0-1 0,0 1 0,0 0 0,0 0 0,0-1 0,0 1 0,0 0 0,0 0 0,0 0 0,0 0 0,-1 0 0,1 0 0,0 0 0,-1 0 0,1 0 0,-1 1 0,1-1 0,-1 0 0,0 0 0,0 0 0,1 0 0,-1 1 0,0 1 0,5 40 0,-5-38 0,2 66 0,0-81 0,1 1 0,0-1 0,1 1 0,-1 0 0,2 0 0,-1 1 0,1-1 0,1 1 0,0 0 0,0 0 0,0 1 0,11-10 0,-14 15 0,0-1 0,0 0 0,1 1 0,0 0 0,-1 0 0,1 0 0,0 0 0,0 0 0,0 1 0,0 0 0,0 0 0,0 0 0,0 0 0,0 1 0,1-1 0,-1 1 0,0 0 0,0 0 0,0 1 0,1-1 0,-1 1 0,0 0 0,0 0 0,0 1 0,0-1 0,0 1 0,0 0 0,-1 0 0,1 0 0,-1 0 0,5 3 0,-4-1 0,0 0 0,-1 0 0,1 0 0,-1 1 0,0-1 0,0 1 0,0-1 0,-1 1 0,1 0 0,-1 0 0,0 0 0,-1 1 0,1-1 0,-1 0 0,1 10 0,-1-5 0,0-1 0,-1 0 0,0 1 0,0-1 0,-1 1 0,0-1 0,-1 0 0,-3 12 0,-4-8 112,9-13-139,0 0-1,0 0 0,-1 0 0,1 0 0,0-1 0,0 1 0,-1 0 0,1 0 1,0 0-1,0 0 0,0 0 0,-1 0 0,1 0 0,0 0 0,0 0 0,0-1 1,-1 1-1,1 0 0,0 0 0,0 0 0,0 0 0,0 0 0,-1-1 0,1 1 1,0 0-1,0 0 0,0 0 0,0-1 0,0 1 0,0 0 0,0 0 0,0-1 0,0 1 1,-1 0-1,1 0 0,0 0 0,0-1 0,0 1 0,0 0 0,0 0 0,0-1 1,1 1-1,-1 0 0,0 0 0,0-1 0,0 1 0,0 0 0,0 0 0,0 0 1,0-1-1,0 1 0,1 0 0,1-13-6798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3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74 124 24575,'0'35'0,"1"8"0,-6 45 0,4-76 0,-1-1 0,0 0 0,-1 0 0,0 0 0,-1 0 0,0 0 0,0-1 0,-1 0 0,-7 10 0,-1-7 0,12-13 0,1 0 0,0 0 0,-1 0 0,1 0 0,0 1 0,-1-1 0,1 0 0,0 0 0,-1 0 0,1 0 0,0 0 0,-1-1 0,1 1 0,0 0 0,-1 0 0,1 0 0,0 0 0,-1 0 0,1 0 0,0-1 0,-1 1 0,1 0 0,0 0 0,-1 0 0,1-1 0,0 1 0,-1-1 0,0 0 0,0-1 0,0 0 0,1 0 0,-1 1 0,0-1 0,1 0 0,-1 0 0,1 0 0,0 0 0,-1 0 0,1 0 0,0 0 0,0 0 0,1-2 0,1-17 0,2 0 0,0 1 0,2 0 0,0 0 0,1 0 0,15-29 0,-3 13 0,1 1 0,36-47 0,-51 75 0,1 1 0,-1-1 0,1 1 0,1 0 0,-1 1 0,1-1 0,0 1 0,11-5 0,-17 9 0,1 0 0,0 0 0,-1 1 0,1-1 0,0 1 0,0 0 0,0-1 0,-1 1 0,1 0 0,0 0 0,0 0 0,0 0 0,0 0 0,-1 0 0,1 1 0,0-1 0,0 1 0,1 0 0,-1 0 0,1 1 0,-2-1 0,1 1 0,0 0 0,0-1 0,0 1 0,-1 0 0,1 0 0,-1 0 0,0 0 0,1 0 0,-1 1 0,0-1 0,0 0 0,0 1 0,-1-1 0,2 3 0,4 27 0,-2-1 0,0 1 0,-2 0 0,-2 0 0,-4 46 0,1-7 0,2-54 0,2-4 0,-1 0 0,-1 0 0,0 0 0,-1 0 0,0 0 0,-1 0 0,-6 15 0,5-23-1365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4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24575,'18'5'0,"19"1"0,13-1 0,6 0 0,2-2 0,-3-1 0,-12-1-8191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1.2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24575,'4'27'0,"7"13"0,0 0-8191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1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24575,'15'17'0,"-1"0"0,-1 1 0,0 1 0,-1 0 0,-1 0 0,-1 1 0,-1 1 0,11 34 0,-4 2 0,-2 0 0,6 61 0,-15-81 0,-1 1 0,-2 0 0,-1 0 0,-2 0 0,-2 0 0,-7 37 0,7-61 0,0 1 0,-2-1 0,1 0 0,-2 0 0,0-1 0,-1 1 0,0-1 0,0-1 0,-2 1 0,0-1 0,0-1 0,-1 0 0,0 0 0,-1-1 0,0 0 0,0-1 0,-1 0 0,-16 8 0,23-13 20,-1-2 0,0 1 0,0 0 0,0-1 0,-8 1 0,13-2-77,-1-1 0,1 0 0,-1 1 0,0-1-1,1 0 1,-1 0 0,1 0 0,-1 0 0,0-1 0,1 1 0,-1 0 0,1-1-1,-1 1 1,0-1 0,1 1 0,-1-1 0,1 0 0,0 0 0,-1 0 0,1 0 0,0 0-1,-1 0 1,1 0 0,0 0 0,-1-2 0,-6-13-6769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9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77 24575,'-9'-17'0,"6"12"0,0-1 0,0 1 0,0 0 0,1-1 0,0 1 0,0-1 0,1 0 0,-2-7 0,3 13 0,0 0 0,0 0 0,0 0 0,0-1 0,0 1 0,0 0 0,0 0 0,0 0 0,1 0 0,-1 0 0,0 0 0,0-1 0,0 1 0,0 0 0,0 0 0,0 0 0,0 0 0,0 0 0,0 0 0,1 0 0,-1 0 0,0 0 0,0-1 0,0 1 0,0 0 0,0 0 0,0 0 0,0 0 0,1 0 0,-1 0 0,0 0 0,0 0 0,0 0 0,0 0 0,0 0 0,1 0 0,-1 0 0,0 0 0,0 0 0,0 0 0,0 0 0,0 0 0,0 0 0,1 0 0,-1 0 0,0 1 0,0-1 0,0 0 0,0 0 0,0 0 0,0 0 0,0 0 0,1 0 0,-1 0 0,0 0 0,0 0 0,0 1 0,0-1 0,0 0 0,0 0 0,0 0 0,0 0 0,0 0 0,0 0 0,0 1 0,0-1 0,9 10 0,-1 1 0,-1 0 0,0 0 0,-1 0 0,0 1 0,0 0 0,-2 0 0,6 17 0,-7-21 0,8 26 0,-2 0 0,-1 1 0,-1 0 0,-2 0 0,-2 1 0,-1-1 0,-1 1 0,-2 0 0,-2-1 0,-15 70 0,12-80 0,-1-1 0,-2 0 0,0 0 0,-2-1 0,0-1 0,-2 0 0,-15 21 0,16-27 0,-1 0 0,-1-1 0,0-1 0,-1 0 0,-1-1 0,0-1 0,-1 0 0,0-1 0,-27 13 0,32-18 0,0-1 0,0 0 0,0 0 0,0-1 0,-1-1 0,0 0 0,0-1 0,1 0 0,-1-1 0,-26-2 0,38 2 3,0-1-1,0 0 0,0-1 1,-1 1-1,1 0 0,0 0 1,0 0-1,0-1 0,0 1 0,0-1 1,0 1-1,0-1 0,0 1 1,0-1-1,0 1 0,0-1 1,0 0-1,0 0 0,0 1 1,1-1-1,-1 0 0,0 0 1,1 0-1,-1 0 0,0 0 1,1 0-1,-1 0 0,1 0 1,-1 0-1,1 0 0,0 0 1,0 0-1,-1 0 0,1-1 1,0-1-1,1-1-147,-1 1 0,1-1 0,0 0 0,1 0 0,-1 1 1,1-1-1,0 1 0,-1-1 0,4-3 0,19-27-6681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31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24575,'17'-5'0,"11"-1"0,1-4 0,-10 4 0,-8 8 0,-5 7 0,-4 7 0,-7 6 0,-3 3 0,5-7 0,17-16 0,27-21 0,38-21 0,42-21 0,31-23 0,-11 3-8191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8:17:25.7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6:39:11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33 24575,'549'0'0,"-603"3"0,0 3 0,-64 15 0,45-7 0,3-2 0,-174 36 0,214-38 0,30-10 0,0 0 0,0 0 0,0 0 0,-1 0 0,1 0 0,0 0 0,0 0 0,0 0 0,0 0 0,-1 0 0,1 0 0,0 0 0,0 0 0,0 0 0,0 0 0,-1 0 0,1 0 0,0 0 0,0 0 0,0 0 0,0 0 0,-1 1 0,1-1 0,0 0 0,0 0 0,0 0 0,0 0 0,0 0 0,0 0 0,0 1 0,-1-1 0,1 0 0,0 0 0,0 0 0,0 0 0,0 0 0,0 1 0,0-1 0,0 0 0,0 0 0,0 0 0,0 0 0,0 1 0,0-1 0,0 0 0,0 0 0,0 0 0,0 0 0,0 1 0,0-1 0,0 0 0,0 0 0,0 1 0,13 0 0,21-3 0,299-65 0,-208 39 0,-96 21 0,9-1 0,54-18 0,-84 19 0,-17 3 0,-22 2 0,31 2 0,-31-1 0,-52-1 0,74 3 0,1-1 0,0 1 0,0 0 0,0 1 0,0 0 0,0 0 0,-9 5 0,17-7 0,1 0 0,-1 0 0,0 0 0,0 0 0,0 0 0,0 0 0,1 0 0,-1 0 0,0 0 0,0 0 0,0 0 0,0 0 0,0 0 0,1 0 0,-1 0 0,0 0 0,0 0 0,0 0 0,0 1 0,0-1 0,1 0 0,-1 0 0,0 0 0,0 0 0,0 0 0,0 0 0,0 1 0,0-1 0,0 0 0,0 0 0,0 0 0,0 0 0,0 1 0,0-1 0,1 0 0,-1 0 0,0 0 0,0 0 0,0 1 0,0-1 0,0 0 0,0 0 0,-1 0 0,1 0 0,0 1 0,0-1 0,0 0 0,0 0 0,0 0 0,0 0 0,0 0 0,0 1 0,0-1 0,0 0 0,0 0 0,-1 0 0,1 0 0,0 0 0,0 0 0,0 1 0,0-1 0,0 0 0,0 0 0,-1 0 0,1 0 0,0 0 0,18 4 0,33 0-682,102-6-1,-65-3-6143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0.2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757 20 24575,'-23'-20'0,"21"21"0,5 6 0,32 43 0,-5-8 0,-2 1 0,-2 2 0,-2 0 0,-2 2 0,-2 0 0,-2 1 0,14 64 0,-18-47 0,-2 1 0,-4 1 0,-3 0 0,-2 0 0,-8 73 0,-6-38 0,-4 0 0,-5-2 0,-4 0 0,-4-1 0,-5-1 0,-4-3 0,-65 122 0,41-110 0,-4-2 0,-89 106 0,-172 173 0,277-328 0,-20 28-1365,57-65-5461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0.9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210 282 24575,'-32'40'0,"2"1"0,1 2 0,3 0 0,-39 88 0,48-97 0,10-21 0,7-13 0,0 0 0,0 0 0,0 0 0,0 0 0,0 0 0,0-1 0,0 1 0,0 0 0,0 0 0,0 0 0,0 0 0,0 0 0,0 0 0,0 0 0,0 0 0,0 0 0,0-1 0,0 1 0,0 0 0,0 0 0,0 0 0,0 0 0,0 0 0,0 0 0,0 0 0,-1 0 0,1 0 0,0 0 0,0-1 0,0 1 0,0 0 0,0 0 0,0 0 0,0 0 0,0 0 0,0 0 0,0 0 0,0 0 0,-1 0 0,1 0 0,0 0 0,0 0 0,0 0 0,0 0 0,0 0 0,0 0 0,0 0 0,0 0 0,0 0 0,-1 0 0,1 0 0,0 0 0,0 0 0,0 0 0,16-102 0,3 1 0,44-127 0,-39 142 0,-15 54 0,-5 16 0,0 0 0,9-18 0,-13 33 0,0 1 0,0 0 0,0-1 0,0 1 0,0 0 0,0-1 0,0 1 0,0-1 0,1 1 0,-1 0 0,0-1 0,0 1 0,0 0 0,1 0 0,-1-1 0,0 1 0,0 0 0,1-1 0,-1 1 0,0 0 0,1 0 0,-1 0 0,0-1 0,0 1 0,1 0 0,-1 0 0,1 0 0,-1 0 0,0 0 0,1 0 0,-1-1 0,0 1 0,1 0 0,-1 0 0,0 0 0,1 0 0,-1 0 0,1 0 0,-1 1 0,0-1 0,1 0 0,-1 0 0,0 0 0,1 0 0,-1 0 0,0 0 0,1 1 0,-1-1 0,0 0 0,1 0 0,-1 0 0,1 1 0,12 20 0,-10-17 0,266 464-1365,-213-376-5461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2.1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125 0 24575,'-21'43'0,"1"1"0,3 0 0,2 1 0,1 1 0,3 0 0,2 1 0,1 0 0,3 1 0,2-1 0,2 1 0,2 0 0,2 0 0,12 58 0,-14-99 0,0 3 0,1-1 0,0 0 0,1 0 0,0 0 0,7 16 0,-9-24 0,-1 0 0,0 0 0,1-1 0,-1 1 0,1 0 0,-1-1 0,1 1 0,-1-1 0,1 1 0,0 0 0,-1-1 0,1 1 0,0-1 0,-1 0 0,1 1 0,0-1 0,-1 0 0,1 1 0,0-1 0,0 0 0,-1 0 0,1 1 0,0-1 0,0 0 0,0 0 0,0 0 0,-1 0 0,1 0 0,0 0 0,0 0 0,0-1 0,-1 1 0,1 0 0,0 0 0,0-1 0,-1 1 0,1 0 0,0-1 0,0 1 0,-1-1 0,1 1 0,-1-1 0,1 1 0,0-1 0,-1 1 0,2-2 0,2-3 0,0 1 0,0-1 0,0-1 0,5-9 0,15-37 0,-2-2 0,-2-1 0,22-99 0,-29 103 0,-12 49 0,0-5 0,1 1 0,0-1 0,1 0 0,-1 1 0,5-7 0,-7 12 0,0 1 0,1-1 0,-1 1 0,0-1 0,1 1 0,-1-1 0,0 1 0,1 0 0,-1-1 0,1 1 0,-1 0 0,1-1 0,-1 1 0,1 0 0,-1 0 0,1 0 0,-1-1 0,1 1 0,-1 0 0,1 0 0,-1 0 0,1 0 0,-1 0 0,1 0 0,0 0 0,-1 0 0,1 0 0,1 1 0,-1-1 0,0 1 0,1 0 0,-1 0 0,0 0 0,0 0 0,0 0 0,1 0 0,-1 0 0,0 1 0,0-1 0,-1 0 0,1 1 0,1 1 0,16 30 0,18 49 0,12 22 0,-42-91 0,2-2 0,-1 1 0,2-1 0,-1 0 0,1-1 0,11 10 0,-18-18 0,1 0 0,-1 0 0,0 0 0,1 0 0,-1-1 0,1 1 0,-1-1 0,1 0 0,0 0 0,-1 0 0,1 0 0,0 0 0,0-1 0,0 1 0,3-1 0,-4 0 0,-1 0 0,1-1 0,-1 1 0,1-1 0,-1 1 0,1-1 0,-1 0 0,0 0 0,0 1 0,1-1 0,-1 0 0,0 0 0,0 0 0,0 0 0,0-1 0,0 1 0,0 0 0,0 0 0,0-1 0,-1 1 0,1 0 0,0-1 0,-1 1 0,1-1 0,-1 1 0,1-1 0,-1 1 0,0-1 0,0 1 0,0-3 0,2-11 0,-1 1 0,-1 0 0,-1 0 0,0-1 0,0 1 0,-2 0 0,-6-23 0,-39-98 0,42 119 0,-3-6 0,5 10 0,-1 0 0,0 0 0,0 0 0,-1 1 0,-1-1 0,-14-17 0,15 25 0,4 7 0,5 12 0,11 13-1365,6 2-5461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2.6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102 78 24575,'-1'0'0,"0"-1"0,0 1 0,0-1 0,0 1 0,0-1 0,0 1 0,0 0 0,0 0 0,0-1 0,0 1 0,0 0 0,0 0 0,0 0 0,0 0 0,0 0 0,0 0 0,-1 0 0,1 1 0,0-1 0,0 0 0,0 1 0,0-1 0,0 0 0,-1 2 0,0-1 0,1 0 0,0 1 0,0-1 0,0 1 0,0-1 0,0 0 0,0 1 0,1 0 0,-1-1 0,0 1 0,1-1 0,-1 1 0,1 0 0,-1 2 0,1 2 0,-1 1 0,1-1 0,0 1 0,0 0 0,1-1 0,0 1 0,2 9 0,0-8 0,1 0 0,0 0 0,1 0 0,-1 0 0,1-1 0,1 0 0,0 0 0,0 0 0,11 10 0,-14-14 0,0 0 0,0-1 0,0 1 0,0-1 0,1 0 0,-1 0 0,1 0 0,-1 0 0,1-1 0,-1 1 0,1-1 0,0 0 0,0 0 0,0 0 0,-1-1 0,1 1 0,0-1 0,0 0 0,0 0 0,0-1 0,0 1 0,0-1 0,0 1 0,5-3 0,-6 1 0,0 0 0,-1 0 0,1 0 0,-1 0 0,1 0 0,-1-1 0,0 0 0,0 1 0,0-1 0,0 0 0,-1 0 0,1 0 0,-1 0 0,0 0 0,1 0 0,-1 0 0,-1 0 0,1 0 0,0-7 0,1-2 0,-1 1 0,-1-1 0,0 0 0,-2-16 0,1 20 0,0 0 0,-1-1 0,0 1 0,-1 0 0,0 0 0,0 0 0,0 0 0,-1 1 0,-1 0 0,1-1 0,-11-11 0,13 16 0,-1 0 0,0 0 0,0 1 0,-1-1 0,1 1 0,0 0 0,-1 0 0,0 0 0,1 0 0,-1 0 0,0 1 0,0 0 0,0 0 0,0 0 0,0 0 0,0 0 0,0 1 0,0 0 0,0 0 0,0 0 0,-1 0 0,1 1 0,0 0 0,0-1 0,0 1 0,-5 3 0,2-1 0,1 0 0,-1 0 0,1 1 0,0 0 0,0 0 0,1 0 0,-1 1 0,1 0 0,0 0 0,0 0 0,1 0 0,0 1 0,0 0 0,0 0 0,0 0 0,1 1 0,0-1 0,0 1 0,1-1 0,0 1 0,-2 13 0,2-11 0,1 0 0,0 0 0,0 0 0,1 0 0,0 0 0,1 0 0,0 0 0,0 0 0,1 0 0,0 0 0,1-1 0,-1 1 0,2-1 0,-1 1 0,1-1 0,10 14 0,-6-12 0,1 0 0,0-1 0,1-1 0,0 1 0,0-2 0,1 1 0,0-1 0,0-1 0,12 6 0,-6-5 0,1 0 0,0-1 0,-1-1 0,2-1 0,28 4 0,-43-7-54,-1-1-1,0 1 0,0-1 1,1 0-1,-1 0 1,0 0-1,0 0 0,1-1 1,-1 1-1,0-1 1,0 0-1,0 0 0,1 0 1,-1 0-1,0 0 0,-1-1 1,1 0-1,0 1 1,0-1-1,-1 0 0,1 0 1,-1 0-1,1-1 1,1-2-1,5-13-6771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133 51 24575,'0'-2'0,"0"0"0,0 0 0,0 0 0,0 0 0,0 0 0,0 0 0,-1 0 0,1 0 0,-1 0 0,1 0 0,-1 0 0,0 0 0,0 0 0,0 0 0,0 0 0,0 1 0,0-1 0,0 0 0,-1 1 0,1-1 0,-1 1 0,1-1 0,-1 1 0,1 0 0,-1 0 0,-2-2 0,2 3 0,0-1 0,0 1 0,0 0 0,0 0 0,-1 0 0,1 0 0,0 0 0,0 1 0,0-1 0,0 0 0,0 1 0,0 0 0,0-1 0,0 1 0,0 0 0,0 0 0,1 0 0,-1 0 0,0 1 0,1-1 0,-1 0 0,0 1 0,1-1 0,0 1 0,-2 1 0,-4 6 0,1-1 0,0 1 0,1 0 0,0 0 0,0 0 0,1 1 0,0-1 0,1 1 0,-4 18 0,5-19 0,1 0 0,0-1 0,0 1 0,0 0 0,1 0 0,1 0 0,0-1 0,0 1 0,0 0 0,1 0 0,6 15 0,-5-19 0,0-1 0,0 1 0,1 0 0,0-1 0,0 0 0,0 0 0,0 0 0,1 0 0,-1-1 0,1 0 0,0 0 0,0 0 0,0 0 0,1-1 0,-1 0 0,1 0 0,-1 0 0,1-1 0,-1 0 0,12 1 0,-1 0 0,0-1 0,-1 0 0,1-2 0,-1 0 0,1 0 0,25-7 0,-29 5 0,0-1 0,-1-1 0,0 0 0,0 0 0,0-1 0,0 0 0,-1-1 0,0 0 0,17-16 0,-23 19 0,0-1 0,0 1 0,0-1 0,0 0 0,-1 0 0,0 0 0,0 0 0,0 0 0,-1-1 0,0 0 0,0 1 0,0-1 0,0 0 0,-1 0 0,0 0 0,-1 0 0,1 0 0,-1 0 0,0 0 0,0 0 0,-1 0 0,-1-6 0,1 8 0,0 1 0,0 0 0,0-1 0,0 1 0,0 0 0,-1-1 0,1 1 0,-1 0 0,0 0 0,0 0 0,0 1 0,-1-1 0,1 0 0,-1 1 0,1 0 0,-1-1 0,0 1 0,0 0 0,0 0 0,0 1 0,0-1 0,0 1 0,0-1 0,-1 1 0,1 0 0,-1 0 0,1 0 0,-1 1 0,1-1 0,-1 1 0,1 0 0,-1 0 0,1 0 0,-1 1 0,1-1 0,-1 1 0,1-1 0,-1 1 0,1 1 0,0-1 0,0 0 0,-1 1 0,1-1 0,0 1 0,0 0 0,0 0 0,1 0 0,-1 1 0,0-1 0,1 1 0,-1-1 0,1 1 0,-2 3 0,-3 4 0,2 1 0,-1-1 0,2 1 0,-1 0 0,1 0 0,1 0 0,0 1 0,1-1 0,0 1 0,0-1 0,2 1 0,-1 0 0,1 0 0,1-1 0,4 24 0,-4-32 0,0-1 0,1 1 0,-1-1 0,1 1 0,-1-1 0,1 1 0,0-1 0,0 0 0,0 0 0,0 0 0,1 0 0,-1 0 0,0-1 0,1 1 0,-1-1 0,1 1 0,0-1 0,-1 0 0,1 0 0,0 0 0,0 0 0,-1-1 0,1 1 0,0-1 0,0 0 0,0 0 0,0 0 0,0 0 0,0 0 0,5-2 0,1 1 0,-1 0 0,1-1 0,-1 0 0,0-1 0,0 0 0,0 0 0,0 0 0,-1-1 0,11-8 0,-12 8 0,-1-1 0,0 0 0,0 0 0,0-1 0,-1 0 0,0 1 0,0-1 0,0-1 0,-1 1 0,0 0 0,0-1 0,2-10 0,-1 2 0,0-1 0,-2 0 0,0 0 0,0-19 0,-2 38 0,-1 6 0,1 1 0,0 0 0,1 0 0,0-1 0,1 1 0,-1 0 0,2-1 0,0 1 0,0-1 0,0 0 0,8 12 0,-9-17 0,1 0 0,0 0 0,0 0 0,1-1 0,-1 1 0,1-1 0,0 0 0,0 0 0,0 0 0,0-1 0,0 0 0,0 1 0,1-2 0,-1 1 0,1 0 0,0-1 0,-1 0 0,9 1 0,-9-2 0,-1 0 0,1 0 0,0 0 0,-1-1 0,1 0 0,0 1 0,-1-1 0,1-1 0,-1 1 0,0 0 0,1-1 0,-1 0 0,0 0 0,0 0 0,0 0 0,0 0 0,0-1 0,0 1 0,-1-1 0,1 0 0,-1 1 0,0-1 0,0-1 0,3-4 0,3-8 0,-1-1 0,-1 1 0,0-1 0,-2 0 0,4-21 0,-6 28 0,-2 10 0,0-1 0,0 1 0,0 0 0,0 0 0,0 0 0,0 0 0,0-1 0,0 1 0,0 0 0,0 0 0,0 0 0,0 0 0,0 0 0,0-1 0,0 1 0,0 0 0,0 0 0,1 0 0,-1 0 0,0 0 0,0 0 0,0-1 0,0 1 0,0 0 0,0 0 0,0 0 0,0 0 0,0 0 0,1 0 0,-1 0 0,0-1 0,0 1 0,0 0 0,0 0 0,0 0 0,0 0 0,1 0 0,-1 0 0,0 0 0,0 0 0,0 0 0,0 0 0,1 0 0,-1 0 0,0 0 0,0 0 0,0 0 0,0 0 0,0 0 0,1 0 0,-1 0 0,0 0 0,0 0 0,0 0 0,0 0 0,0 0 0,1 1 0,-1-1 0,0 0 0,0 0 0,9 13 0,6 23 0,-15-35 0,5 11 0,0 0 0,1-1 0,1 0 0,-1 0 0,2 0 0,14 16 0,-20-25 0,0 0 0,0 0 0,0 0 0,0 0 0,1-1 0,-1 1 0,1-1 0,-1 1 0,1-1 0,0 0 0,-1 0 0,1 0 0,0 0 0,0-1 0,3 1 0,-3-1 0,-1-1 0,0 1 0,1-1 0,-1 1 0,1-1 0,-1 0 0,0 0 0,0 0 0,1 0 0,-1 0 0,0-1 0,0 1 0,0-1 0,0 1 0,-1-1 0,1 0 0,0 0 0,-1 0 0,1 0 0,2-4 0,3-6 0,-1 0 0,0 0 0,-1-1 0,0 0 0,-1 0 0,3-16 0,5-14 0,-12 43 0,0 0 0,0 0 0,0-1 0,0 1 0,0 0 0,1 0 0,-1-1 0,0 1 0,0 0 0,0 0 0,0-1 0,0 1 0,0 0 0,1 0 0,-1 0 0,0-1 0,0 1 0,0 0 0,0 0 0,1 0 0,-1-1 0,0 1 0,0 0 0,1 0 0,-1 0 0,0 0 0,0 0 0,1 0 0,-1 0 0,0 0 0,0-1 0,1 1 0,-1 0 0,0 0 0,0 0 0,1 0 0,9 9 0,10 26 0,-11-20 0,2 4-455,2-1 0,20 22 0,-1-8-6371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4.1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287 68 24575,'-13'-5'0,"-1"0"0,0 0 0,0 1 0,0 1 0,0 1 0,0 0 0,0 0 0,-22 2 0,29 0 0,0 1 0,0 0 0,1 0 0,-1 0 0,0 1 0,1 0 0,-1 1 0,1-1 0,0 1 0,0 0 0,0 1 0,0 0 0,1 0 0,-1 0 0,1 0 0,0 1 0,0 0 0,1 0 0,0 0 0,-4 6 0,6-9 0,1 0 0,-1 0 0,1 0 0,0 0 0,0 0 0,0 1 0,0-1 0,0 0 0,1 1 0,-1-1 0,1 1 0,-1-1 0,1 0 0,0 1 0,0-1 0,0 1 0,0-1 0,1 4 0,0-4 0,0 0 0,0-1 0,0 1 0,0 0 0,0 0 0,0-1 0,0 1 0,1-1 0,-1 1 0,1-1 0,-1 0 0,1 1 0,-1-1 0,1 0 0,0 0 0,0 0 0,2 1 0,2 0 0,0 0 0,0 0 0,0-1 0,0 0 0,0 0 0,0 0 0,0-1 0,0 0 0,1 0 0,-1-1 0,0 1 0,0-1 0,9-3 0,-7 0 0,-1 1 0,0-1 0,0 0 0,0-1 0,-1 0 0,0 0 0,0 0 0,0-1 0,0 0 0,-1 0 0,0 0 0,6-11 0,-7 12 0,-1 0 0,0 0 0,0-1 0,0 1 0,-1-1 0,0 0 0,0 0 0,0 0 0,-1 0 0,0 0 0,0 0 0,-1 0 0,1 0 0,-1-1 0,-1 1 0,-1-10 0,2 16 0,0 1 0,0-1 0,0 1 0,0-1 0,-1 0 0,1 1 0,0-1 0,0 0 0,-1 1 0,1-1 0,0 0 0,0 1 0,-1-1 0,1 0 0,0 0 0,-1 1 0,1-1 0,0 0 0,-1 0 0,1 1 0,0-1 0,-1 0 0,1 0 0,-1 0 0,1 0 0,0 0 0,-1 0 0,1 0 0,-1 0 0,1 0 0,-1 0 0,1 0 0,0 0 0,-1 0 0,1 0 0,-1 0 0,1 0 0,0 0 0,-1 0 0,1-1 0,0 1 0,-1 0 0,1 0 0,-1 0 0,1-1 0,0 1 0,0 0 0,-1 0 0,1-1 0,0 1 0,-1 0 0,1-1 0,0 1 0,0 0 0,0-1 0,-1 1 0,1-1 0,0 1 0,0 0 0,0-1 0,0 1 0,0-1 0,0 1 0,0 0 0,0-2 0,-14 36 0,4 26 0,3 0 0,2 0 0,5 81 0,0-114 0,26 395 0,0 3 0,-26-423 0,0 7 0,1-1 0,-1 0 0,-1 1 0,0-1 0,0 0 0,0 0 0,-1 0 0,-6 15 0,8-22 0,-1 0 0,1 0 0,-1 0 0,1-1 0,-1 1 0,1 0 0,-1 0 0,0-1 0,1 1 0,-1 0 0,0-1 0,0 1 0,1 0 0,-1-1 0,0 1 0,0-1 0,0 0 0,0 1 0,0-1 0,0 0 0,0 1 0,1-1 0,-1 0 0,0 0 0,0 0 0,0 0 0,0 0 0,0 0 0,0 0 0,0 0 0,0 0 0,0 0 0,0-1 0,0 1 0,0 0 0,0-1 0,0 1 0,-1-1 0,-3-2 0,1 0 0,0 0 0,0 0 0,1 0 0,-1-1 0,-4-5 0,-4-7 0,1 0 0,0-1 0,1 0 0,1-1 0,1 0 0,0 0 0,-8-34 0,4 6 0,3 0 0,-5-54 0,12 62-105,0-1 0,3 1 0,1 0 0,2 0 0,2 0 0,1 1 0,1 0 0,3 0 0,1 1 0,1 0 0,2 1 0,28-46 0,-10 26-6721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1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24575,'4'5'0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5.3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1 143 24575,'6'-4'0,"0"-1"0,0 1 0,0 1 0,1-1 0,0 1 0,0 0 0,0 0 0,12-2 0,-16 5 0,0-1 0,0 1 0,1 0 0,-1 0 0,0 0 0,0 1 0,0-1 0,0 1 0,1 0 0,-1-1 0,0 2 0,0-1 0,-1 0 0,1 0 0,0 1 0,0 0 0,-1-1 0,1 1 0,-1 0 0,1 0 0,-1 1 0,4 3 0,-1 1 0,0 1 0,0 0 0,0 0 0,-1 0 0,0 0 0,-1 1 0,0 0 0,0-1 0,2 16 0,-3-11 0,0-1 0,-1 0 0,0 1 0,-1-1 0,-1 0 0,-3 22 0,4-31 0,-1 0 0,0 0 0,0 1 0,0-1 0,0 0 0,-1 0 0,1 0 0,-1 0 0,1 0 0,-1 0 0,0 0 0,0-1 0,-1 1 0,1-1 0,0 1 0,-1-1 0,0 0 0,1 0 0,-1 0 0,0-1 0,0 1 0,0 0 0,0-1 0,0 0 0,-1 0 0,1 0 0,0 0 0,0 0 0,-1-1 0,1 1 0,0-1 0,-1 0 0,-5-1 0,4 1 0,1-1 0,0 0 0,-1 0 0,1 0 0,0-1 0,0 1 0,0-1 0,0 0 0,0-1 0,0 1 0,1 0 0,-1-1 0,1 0 0,0 0 0,-1 0 0,1 0 0,1-1 0,-1 1 0,0-1 0,1 1 0,0-1 0,0 0 0,0 0 0,0 0 0,-2-7 0,3 6 0,0 0 0,0 0 0,1 0 0,-1 0 0,1 0 0,0-1 0,1 1 0,-1 0 0,1 0 0,0 0 0,0 0 0,0 0 0,1 0 0,2-5 0,0 2 0,1 1 0,-1-1 0,1 1 0,1 0 0,-1 1 0,1-1 0,12-9 0,-1 3 0,0 0 0,1 2 0,0 0 0,1 2 0,0 0 0,24-8 0,-28 12 0,1-1 0,0 0 0,1 2 0,-1 0 0,18-2 0,-33 5 0,0 1 0,0 0 0,0 0 0,0 0 0,0 0 0,0 0 0,0 0 0,0 0 0,0 0 0,0 0 0,0 0 0,0 0 0,0 0 0,0 1 0,0-1 0,-1 0 0,1 1 0,0-1 0,0 1 0,0-1 0,0 1 0,-1-1 0,1 1 0,0 0 0,0-1 0,-1 1 0,1 0 0,0 0 0,-1-1 0,1 1 0,-1 0 0,1 0 0,-1 0 0,0 0 0,1 0 0,-1 0 0,0-1 0,1 1 0,-1 0 0,0 0 0,0 0 0,0 0 0,0 0 0,0 0 0,0 0 0,0 0 0,0 0 0,-1 0 0,1 0 0,0 0 0,-1 1 0,-2 8 0,-1-1 0,0 0 0,0 0 0,-7 11 0,4-7 0,6-11 0,-31 72 0,30-70 0,0 1 0,1 0 0,0 0 0,0 0 0,0 1 0,0-1 0,1 0 0,0 0 0,0 0 0,0 0 0,1 1 0,2 8 0,-2-11 0,1-1 0,0 1 0,-1-1 0,1 0 0,0 0 0,0 0 0,0 0 0,1 0 0,-1 0 0,0 0 0,1-1 0,-1 1 0,1-1 0,0 0 0,-1 0 0,1 0 0,0 0 0,0 0 0,0 0 0,0-1 0,-1 1 0,1-1 0,4 0 0,1 1 0,0-1 0,0 0 0,0-1 0,-1 0 0,1 0 0,0 0 0,11-5 0,-12 4 0,-1-1 0,0-1 0,-1 1 0,1-1 0,-1 0 0,1 0 0,-1 0 0,0-1 0,-1 0 0,1 0 0,-1 0 0,0-1 0,0 1 0,-1-1 0,0 0 0,0 0 0,0 0 0,3-12 0,-4 13 0,-1 0 0,0 0 0,0 0 0,0 0 0,-1 0 0,0-1 0,0 1 0,0 0 0,-1 0 0,1 0 0,-1 0 0,0 0 0,-1 0 0,1 0 0,-1 0 0,0 1 0,0-1 0,-1 1 0,0-1 0,1 1 0,-1 0 0,0 0 0,-1 0 0,1 0 0,-5-3 0,-36-21 0,44 28 0,0 0 0,0 0 0,0 0 0,0 0 0,0 0 0,0 0 0,0 0 0,0 0 0,-1 0 0,1 0 0,0 0 0,0 0 0,0-1 0,0 1 0,0 0 0,0 0 0,0 0 0,0 0 0,0 0 0,0 0 0,0 0 0,0 0 0,0 0 0,0 0 0,-1 0 0,1 0 0,0 0 0,0-1 0,0 1 0,0 0 0,0 0 0,0 0 0,0 0 0,0 0 0,0 0 0,0 0 0,0 0 0,0 0 0,0 0 0,0-1 0,0 1 0,0 0 0,0 0 0,0 0 0,0 0 0,0 0 0,0 0 0,1 0 0,-1 0 0,0 0 0,0 0 0,0 0 0,0-1 0,0 1 0,0 0 0,0 0 0,0 0 0,0 0 0,0 0 0,0 0 0,0 0 0,0 0 0,0 0 0,1 0 0,-1 0 0,11-3 0,27 1 0,-16 0 0,-11 0 0,0 0 0,-1-1 0,1-1 0,-1 1 0,11-7 0,8-2 0,-28 12 0,-1 0 0,1-1 0,0 1 0,-1 0 0,1 0 0,0 0 0,-1 0 0,1 0 0,0 0 0,-1 0 0,1 0 0,0 1 0,-1-1 0,1 0 0,0 0 0,-1 0 0,1 1 0,-1-1 0,1 0 0,0 1 0,-1-1 0,1 0 0,-1 1 0,1-1 0,-1 1 0,1-1 0,-1 1 0,0-1 0,1 1 0,-1-1 0,1 1 0,-1 0 0,0-1 0,0 1 0,1-1 0,-1 1 0,0 0 0,0-1 0,0 1 0,0 0 0,1-1 0,-1 1 0,0 0 0,-1 0 0,3 38 0,-2-33 0,0 10 0,1 0 0,0 1 0,1-1 0,5 18 0,-7-30 0,1-1 0,0 0 0,0 0 0,0 1 0,0-1 0,0 0 0,1 0 0,-1 0 0,1 0 0,0-1 0,0 1 0,0 0 0,0-1 0,0 1 0,1-1 0,-1 0 0,1 0 0,0 0 0,-1 0 0,1 0 0,0-1 0,0 1 0,0-1 0,0 0 0,1 1 0,-1-2 0,5 2 0,-4-2 0,-1-1 0,1 1 0,0-1 0,-1 0 0,1 0 0,-1-1 0,0 1 0,1-1 0,-1 0 0,0 1 0,0-2 0,0 1 0,0 0 0,0 0 0,-1-1 0,1 0 0,-1 1 0,1-1 0,-1 0 0,0 0 0,0 0 0,1-4 0,6-7 0,-2 0 0,0-1 0,8-24 0,2-35 0,-11 44 0,-5 25 0,0 9 0,-1 9 0,0 0 0,1 0 0,0 0 0,1 0 0,0-1 0,2 1 0,-1-1 0,6 14 0,-7-23 0,-1 1 0,1-1 0,0 1 0,-1-1 0,2 0 0,-1 0 0,0 0 0,1 0 0,-1 0 0,1 0 0,0-1 0,0 1 0,0-1 0,0 0 0,0 0 0,1 0 0,-1 0 0,0 0 0,1-1 0,0 1 0,-1-1 0,1 0 0,0 0 0,0-1 0,-1 1 0,1-1 0,0 0 0,0 0 0,0 0 0,0 0 0,6-2 0,-2-1 0,0 1 0,0-2 0,-1 1 0,1-1 0,-1 0 0,0 0 0,0-1 0,0 0 0,-1 0 0,1-1 0,-1 0 0,-1 0 0,1 0 0,-1-1 0,6-10 0,-4 7 0,-1 0 0,0 0 0,-1-1 0,0 0 0,-1 0 0,0-1 0,-1 1 0,0-1 0,-1 0 0,2-13 0,-13 39 0,-2 17 0,-10 82 0,4 1 0,-2 170 0,15-127 64,-3 61-1493,2-160-5397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5.7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106 22 24575,'18'-13'0,"10"4"0,5 18 0,1 19 0,-1 16 0,-5 12 0,-9 1 0,-6-4 0,-15-11 0,-16-13 0,-14-12 0,-15-8 0,-8-10 0,-3-9 0,3-8 0,11-1-8191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7.1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119 1 24575,'32'537'0,"-29"-513"0,0-5 0,-1 0 0,0 29 0,-2-48 0,0 0 0,0 1 0,0-1 0,0 0 0,0 1 0,0-1 0,0 0 0,0 1 0,0-1 0,0 0 0,0 1 0,0-1 0,0 0 0,0 1 0,0-1 0,0 0 0,0 1 0,0-1 0,0 0 0,-1 0 0,1 1 0,0-1 0,0 0 0,0 1 0,-1-1 0,1 0 0,0 0 0,0 0 0,-1 1 0,1-1 0,0 0 0,0 0 0,-1 0 0,1 1 0,0-1 0,-1 0 0,1 0 0,0 0 0,-1 0 0,1 0 0,0 0 0,0 0 0,-1 0 0,0 0 0,-14-12 0,-11-26 0,12 15 0,-48-85 0,56 95 0,0 0 0,1-1 0,0 1 0,1-1 0,1 0 0,-3-20 0,6 31 0,0 0 0,0 0 0,0 0 0,0 0 0,1 0 0,-1 1 0,1-1 0,0 0 0,0 0 0,0 0 0,0 1 0,1-1 0,-1 1 0,1-1 0,-1 1 0,1-1 0,0 1 0,0 0 0,0 0 0,0 0 0,0 0 0,0 0 0,1 0 0,-1 1 0,1-1 0,-1 1 0,1 0 0,0-1 0,-1 1 0,1 1 0,0-1 0,0 0 0,3 0 0,12-3 0,1 2 0,0 0 0,0 1 0,21 1 0,-10 0 0,-16-1 0,1 1 0,-1 0 0,0-1 0,0-1 0,18-5 0,-29 7 0,0-1 0,0 0 0,0 0 0,0-1 0,0 1 0,-1-1 0,1 1 0,-1-1 0,1 0 0,-1 0 0,1 0 0,-1 0 0,0 0 0,0-1 0,0 1 0,0 0 0,0-1 0,-1 0 0,1 1 0,-1-1 0,0 0 0,0 0 0,0 0 0,0 0 0,1-4 0,-1-3 0,-1-1 0,1 1 0,-2 0 0,1-1 0,-4-12 0,4 19 0,-1 0 0,0 0 0,0 0 0,0 1 0,0-1 0,-1 0 0,1 1 0,-1-1 0,0 1 0,0-1 0,0 1 0,-1 0 0,1 0 0,-1 0 0,1 0 0,-5-3 0,7 6 0,-1-1 0,1 1 0,0 0 0,-1 0 0,1 0 0,0 0 0,0 0 0,-1 0 0,1 0 0,0-1 0,-1 1 0,1 0 0,0 0 0,-1 0 0,1 0 0,0 1 0,-1-1 0,1 0 0,0 0 0,0 0 0,-1 0 0,1 0 0,0 0 0,-1 0 0,1 0 0,0 1 0,0-1 0,-1 0 0,1 0 0,0 0 0,0 1 0,0-1 0,-1 0 0,1 1 0,-6 14 0,1 19 0,4-32 0,-3 57 0,2 1 0,11 111 0,-9-169 0,12 56 0,-11-56 0,-1 1 0,1-1 0,0 1 0,0-1 0,0 0 0,1 1 0,-1-1 0,0 0 0,1 0 0,0 0 0,-1 0 0,1 0 0,0 0 0,0-1 0,0 1 0,0 0 0,0-1 0,0 0 0,4 3 0,-4-4 0,-1 0 0,0 0 0,0 0 0,1 0 0,-1 0 0,0 0 0,0-1 0,1 1 0,-1 0 0,0-1 0,0 1 0,0-1 0,1 1 0,-1-1 0,0 1 0,0-1 0,0 0 0,0 0 0,0 1 0,0-1 0,0 0 0,0 0 0,-1 0 0,1 0 0,0 0 0,0 0 0,-1 0 0,1 0 0,0-2 0,16-39 0,-16 39 0,6-24 0,-1 0 0,4-42 0,-1 8 0,-9 61 0,0-1 0,-1 1 0,1-1 0,0 1 0,0-1 0,0 1 0,0-1 0,1 1 0,-1-1 0,0 1 0,0 0 0,0-1 0,0 1 0,0-1 0,0 1 0,1-1 0,-1 1 0,0 0 0,0-1 0,1 1 0,-1-1 0,0 1 0,1 0 0,-1-1 0,0 1 0,1 0 0,-1 0 0,0-1 0,1 1 0,-1 0 0,1 0 0,0-1 0,8 14 0,6 31 0,-14-41 0,5 17 0,0-1 0,1 1 0,2-1 0,0-1 0,18 29 0,-24-42 0,1 0 0,-1-1 0,1 1 0,0-1 0,0 0 0,0 0 0,1 0 0,0 0 0,-1-1 0,1 1 0,0-2 0,1 1 0,-1 0 0,0-1 0,1 0 0,0 0 0,-1-1 0,1 1 0,0-1 0,0 0 0,-1-1 0,1 0 0,0 0 0,11-1 0,-12 0 0,0 0 0,0-1 0,0 0 0,0 0 0,-1 0 0,1 0 0,0-1 0,-1 0 0,0 0 0,1 0 0,-1 0 0,-1-1 0,1 0 0,0 1 0,-1-2 0,0 1 0,0 0 0,0 0 0,0-1 0,-1 0 0,0 1 0,0-1 0,0 0 0,0 0 0,-1 0 0,0 0 0,1-9 0,-1 8 0,0 1 0,-1-1 0,0 0 0,0 1 0,0-1 0,-1 1 0,1-1 0,-1 0 0,-1 1 0,1 0 0,-1-1 0,0 1 0,0 0 0,-1 0 0,1 0 0,-1 0 0,0 0 0,-1 0 0,1 1 0,-1 0 0,0 0 0,0 0 0,0 0 0,0 0 0,-8-4 0,10 7 0,1 0 0,-1 0 0,0 0 0,1 0 0,-1 0 0,0 0 0,1 0 0,-1 1 0,0-1 0,0 1 0,0-1 0,0 1 0,0 0 0,0 0 0,0-1 0,0 1 0,1 1 0,-1-1 0,0 0 0,0 0 0,0 1 0,0-1 0,0 1 0,0 0 0,1-1 0,-1 1 0,0 0 0,1 0 0,-1 0 0,0 0 0,1 0 0,-1 1 0,1-1 0,0 0 0,-1 1 0,1-1 0,0 1 0,0-1 0,0 1 0,0 0 0,0-1 0,0 1 0,0 0 0,1 0 0,-1 0 0,0 3 0,-1 1 0,1 1 0,0-1 0,0 1 0,1 0 0,-1 0 0,1 0 0,1-1 0,-1 1 0,1 0 0,1-1 0,-1 1 0,4 9 0,0-7 9,-1 0 1,2 0-1,-1-1 0,1 0 0,1 0 1,0 0-1,0-1 0,0 0 0,1 0 0,0 0 1,0-1-1,13 7 0,-2-3-306,0-1 0,1 0 0,0-1 0,38 9 0,0-5-6529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7.8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70 155 24575,'0'0'0,"0"-1"0,0 1 0,0-1 0,0 1 0,0-1 0,0 1 0,0-1 0,0 1 0,0-1 0,0 1 0,0-1 0,0 1 0,0-1 0,0 1 0,-1-1 0,1 1 0,0 0 0,0-1 0,-1 1 0,1-1 0,0 1 0,0-1 0,-1 1 0,1 0 0,0-1 0,-1 1 0,1 0 0,-1-1 0,1 1 0,0 0 0,-1 0 0,0-1 0,-13 9 0,-12 25 0,22-22 0,0 0 0,0 0 0,1 0 0,1 0 0,0 1 0,0-1 0,1 1 0,1 0 0,0-1 0,0 1 0,1 0 0,0-1 0,1 1 0,1-1 0,0 0 0,6 15 0,-7-19 0,1-1 0,-1 0 0,1 0 0,1 0 0,-1 0 0,1 0 0,0-1 0,0 0 0,1 0 0,0 0 0,-1 0 0,2-1 0,-1 0 0,0 0 0,1 0 0,0 0 0,0-1 0,0 0 0,0 0 0,0-1 0,1 0 0,-1 0 0,1 0 0,-1-1 0,1 0 0,0 0 0,0-1 0,-1 0 0,11-1 0,-13 1 0,0-1 0,-1 0 0,1 0 0,0 0 0,-1 0 0,1 0 0,0-1 0,-1 0 0,0 1 0,1-1 0,-1-1 0,0 1 0,0 0 0,0-1 0,5-5 0,-4 3 0,-1-1 0,1 1 0,-1-1 0,0 0 0,0 0 0,0 0 0,-1-1 0,2-9 0,0-3 0,-2 1 0,0-1 0,-1 1 0,-1-1 0,-4-32 0,1 32 0,0 0 0,-2 1 0,0 0 0,-1 0 0,-14-31 0,15 40 0,0-1 0,-1 1 0,0 0 0,0 0 0,-1 1 0,0 0 0,-1 0 0,1 1 0,-2 0 0,1 0 0,-14-8 0,20 13 4,0 1-1,0 0 1,0 0-1,0 0 1,0 0-1,0 0 1,0 0-1,0 1 1,0-1-1,0 1 1,0-1 0,-1 1-1,1 0 1,0 0-1,0 0 1,0 0-1,-1 0 1,1 0-1,0 1 1,0-1-1,0 1 1,0 0-1,0-1 1,0 1-1,0 0 1,0 0-1,0 0 1,0 0-1,0 1 1,1-1-1,-1 0 1,0 1-1,-2 2 1,1 2-153,-1 0 1,1 0-1,0 0 1,0 0-1,1 0 1,-1 1-1,1-1 1,1 1-1,-2 9 1,-1 19-6678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8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24575,'-2'149'0,"9"217"0,3-295 0,2 0 0,4-1 0,29 84 0,-26-111-1365,-10-29-5461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8.9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129 25 24575,'2'-2'0,"0"0"0,0 0 0,0 0 0,0 0 0,0 0 0,1 1 0,-1-1 0,1 1 0,-1-1 0,1 1 0,0 0 0,-1 0 0,1 0 0,0 0 0,0 1 0,-1-1 0,1 1 0,0-1 0,0 1 0,0 0 0,0 0 0,0 1 0,0-1 0,-1 0 0,1 1 0,0 0 0,0 0 0,0-1 0,-1 2 0,1-1 0,0 0 0,-1 1 0,0-1 0,1 1 0,-1-1 0,0 1 0,1 0 0,-1 0 0,0 0 0,-1 1 0,1-1 0,0 0 0,-1 1 0,3 3 0,1 3 0,0 0 0,0 0 0,-1 0 0,0 1 0,0 0 0,-1-1 0,-1 1 0,0 0 0,0 1 0,0 16 0,-2-22 0,0 0 0,0 0 0,0 0 0,-1 0 0,1 0 0,-1 0 0,-1-1 0,1 1 0,-1 0 0,1 0 0,-1-1 0,-1 1 0,1-1 0,-1 1 0,0-1 0,0 0 0,0 0 0,0-1 0,-1 1 0,1 0 0,-1-1 0,0 0 0,-7 4 0,1-2 0,-1 0 0,0-1 0,0 0 0,-1-1 0,1 0 0,-1-1 0,1-1 0,-1 0 0,0 0 0,0-1 0,0 0 0,1-1 0,-1-1 0,-17-4 0,27 6 4,0 0 0,0-1 0,1 0 0,-1 1 0,1-1-1,-1 0 1,1 0 0,-1 1 0,1-1 0,-1 0 0,1-1 0,0 1-1,-1 0 1,1 0 0,0-1 0,0 1 0,0 0 0,0-1 0,0 1 0,0-1-1,0 1 1,1-1 0,-1 0 0,1 1 0,-1-1 0,1 0 0,-1 1-1,1-1 1,0 0 0,0-1 0,0 0-82,1 0 0,0 1 0,0-1-1,0 1 1,0-1 0,0 1 0,0 0 0,1-1 0,-1 1-1,1 0 1,0 0 0,-1 0 0,1 0 0,0 0 0,0 1-1,0-1 1,1 0 0,2-1 0,18-10-6748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9.9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160 205 24575,'-4'-2'0,"0"0"0,0 0 0,-1 0 0,1 1 0,-1-1 0,0 1 0,1 0 0,-1 0 0,0 1 0,1 0 0,-1-1 0,0 2 0,0-1 0,0 0 0,1 1 0,-1 0 0,0 0 0,1 0 0,-9 4 0,9-2 0,0 0 0,0 0 0,0 0 0,0 0 0,0 1 0,1-1 0,-1 1 0,1 0 0,0 0 0,1 0 0,-1 1 0,1-1 0,-1 1 0,1-1 0,1 1 0,-1 0 0,1-1 0,-2 10 0,2-9 0,0 1 0,0 0 0,1 0 0,-1 0 0,2 0 0,-1 0 0,0 0 0,1 0 0,0 0 0,1 0 0,-1 0 0,1-1 0,0 1 0,5 8 0,-5-11 0,0 0 0,0 0 0,1 0 0,-1 0 0,1-1 0,-1 1 0,1-1 0,0 0 0,0 0 0,0 0 0,0 0 0,0 0 0,1-1 0,-1 1 0,0-1 0,1 0 0,-1 0 0,1 0 0,-1-1 0,1 1 0,0-1 0,-1 0 0,1 0 0,-1 0 0,7-1 0,-6 0 0,0 0 0,0 0 0,0 0 0,0 0 0,-1-1 0,1 0 0,0 0 0,-1 0 0,1 0 0,-1 0 0,0-1 0,0 0 0,0 0 0,0 1 0,0-2 0,0 1 0,-1 0 0,0 0 0,1-1 0,-1 1 0,0-1 0,-1 0 0,3-5 0,-2 2 0,0 1 0,0 0 0,-1-1 0,1 1 0,-1 0 0,-1-1 0,1 0 0,-1 1 0,-1-1 0,1 1 0,-1-1 0,0 1 0,-3-13 0,3 20 0,1-1 0,0 0 0,0 0 0,0 0 0,0 0 0,0 1 0,0-1 0,-1 0 0,1 0 0,0 0 0,0 0 0,0 0 0,0 0 0,-1 1 0,1-1 0,0 0 0,0 0 0,0 0 0,-1 0 0,1 0 0,0 0 0,0 0 0,0 0 0,-1 0 0,1 0 0,0 0 0,0 0 0,0 0 0,-1 0 0,1 0 0,0 0 0,0 0 0,0 0 0,-1 0 0,1 0 0,0-1 0,0 1 0,0 0 0,0 0 0,-1 0 0,1 0 0,0 0 0,0 0 0,0-1 0,0 1 0,0 0 0,-1 0 0,1 0 0,0 0 0,0-1 0,0 1 0,0 0 0,0 0 0,-2 20 0,4-13 0,1 0 0,-1 0 0,1-1 0,1 1 0,-1-1 0,1 1 0,0-1 0,1 0 0,0-1 0,0 1 0,0-1 0,0 0 0,1 0 0,9 6 0,-12-8 0,1-1 0,0 0 0,0 1 0,0-1 0,1-1 0,-1 1 0,0-1 0,1 0 0,-1 0 0,1 0 0,4 0 0,-6-1 0,0 0 0,0 0 0,-1-1 0,1 1 0,-1-1 0,1 1 0,0-1 0,-1 0 0,1 0 0,-1 0 0,1-1 0,-1 1 0,0-1 0,0 1 0,0-1 0,0 0 0,0 1 0,0-1 0,3-4 0,-1 1 0,-1 0 0,0 0 0,-1-1 0,1 1 0,-1-1 0,0 1 0,-1-1 0,1 0 0,-1 1 0,1-10 0,-1-63 0,-1 56 0,-4-42 0,4 58 0,-1 0 0,-1 0 0,1 0 0,-1 1 0,0-1 0,0 1 0,0-1 0,-6-7 0,-1 4 0,4 13 0,5-2 0,0-1 0,0 1 0,0-1 0,0 1 0,0-1 0,0 1 0,0-1 0,1 1 0,-1-1 0,1 1 0,-1-1 0,1 0 0,1 3 0,0 0 0,1 0 0,0-1 0,0 1 0,0-1 0,0 1 0,1-1 0,-1 0 0,1 0 0,0-1 0,0 1 0,0-1 0,0 0 0,9 4 0,0-3 0,0 1 0,0-2 0,19 2 0,-7 0 0,-23-4 0,0 1 0,0-1 0,0 1 0,0 0 0,1 0 0,-1 0 0,0 0 0,0 0 0,-1 0 0,1 0 0,0 1 0,0-1 0,-1 1 0,1 0 0,0-1 0,-1 1 0,0 0 0,1 0 0,-1 0 0,0 0 0,1 3 0,2 5 0,0 0 0,-1 1 0,3 15 0,1 4 0,-4-23 0,0 0 0,0 0 0,1 0 0,0 0 0,0-1 0,1 1 0,-1-1 0,2 0 0,-1-1 0,11 10 0,-14-14 0,0 1 0,-1-1 0,1 1 0,0-1 0,0 0 0,0 0 0,0 0 0,1 0 0,-1 0 0,0-1 0,0 1 0,1 0 0,-1-1 0,0 0 0,0 1 0,1-1 0,-1 0 0,0 0 0,1-1 0,-1 1 0,0 0 0,0-1 0,1 1 0,-1-1 0,0 0 0,0 0 0,0 0 0,0 0 0,0 0 0,0 0 0,0-1 0,0 1 0,0-1 0,0 1 0,-1-1 0,1 1 0,-1-1 0,1 0 0,1-4 0,3-3 0,-1 0 0,-1 0 0,0 0 0,0-1 0,-1 1 0,0-1 0,0 0 0,1-18 0,2-86 0,-5 97 0,-1-2 0,0 1 0,-5-31 0,-1 34 0,6 14 0,0 1 0,0 0 0,0 0 0,-1 0 0,1 0 0,0 0 0,0 0 0,0 0 0,0 0 0,0 0 0,-1 0 0,1 0 0,0 0 0,0 0 0,0 0 0,0 0 0,0 0 0,-1 0 0,1 0 0,0 0 0,0 0 0,0 0 0,0 0 0,0 0 0,-1 0 0,1 0 0,0 0 0,0 0 0,0 1 0,0-1 0,0 0 0,0 0 0,0 0 0,-1 0 0,1 0 0,0 0 0,0 0 0,0 0 0,0 1 0,0-1 0,0 0 0,0 0 0,0 0 0,0 0 0,0 1 0,-7 26 0,2 45 0,3 0 0,3 0 0,18 121 0,-18-186 0,-1 0 0,1 0 0,0-1 0,1 1 0,-1 0 0,1-1 0,5 12 0,-7-18 0,0 0 0,0-1 0,0 1 0,0 0 0,0 0 0,0 0 0,0 0 0,0 0 0,1 0 0,-1-1 0,0 1 0,0 0 0,0 0 0,0 0 0,0 0 0,0 0 0,0 0 0,0 0 0,0-1 0,0 1 0,1 0 0,-1 0 0,0 0 0,0 0 0,0 0 0,0 0 0,0 0 0,0 0 0,1 0 0,-1 0 0,0 0 0,0 0 0,0 0 0,0 0 0,0 0 0,1 0 0,-1 0 0,0 0 0,0 0 0,0 0 0,0 0 0,0 0 0,1 0 0,-1 0 0,0 0 0,0 0 0,0 0 0,0 0 0,0 0 0,0 0 0,0 1 0,1-1 0,-1 0 0,0 0 0,0 0 0,0 0 0,0 0 0,0 0 0,0 0 0,0 1 0,0-1 0,0 0 0,1-14 0,-8-64 0,3 57 0,2 0 0,0 0 0,1-1 0,2 1 0,0 0 0,1 0 0,5-22 0,-6 40 7,0-1-1,1 0 1,-1 1-1,1-1 1,0 1-1,0-1 1,1 1-1,-1 0 1,1 0-1,-1 0 0,1 0 1,0 0-1,0 1 1,0-1-1,1 1 1,-1 0-1,6-3 1,-1 2-219,0 0 0,1 0 1,0 1-1,0 0 0,0 0 1,12 0-1,25-1-6614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1.0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0 24575,'1'69'0,"4"-1"0,2 1 0,3-2 0,31 110 0,-58-212 0,-20-41 0,33 67 0,1 0 0,0 0 0,0 0 0,1-1 0,0 1 0,-1-17 0,3 23 0,1 0 0,-1 0 0,1 0 0,-1 0 0,1 0 0,0 0 0,0 0 0,0 0 0,0 0 0,1 1 0,-1-1 0,1 0 0,-1 1 0,1-1 0,0 1 0,0 0 0,0 0 0,1 0 0,-1 0 0,0 0 0,1 0 0,-1 0 0,1 1 0,0-1 0,-1 1 0,1 0 0,5-2 0,7-1 0,0 0 0,1 0 0,0 2 0,18-1 0,-10 0 0,15-2 0,-16 1 0,1 1 0,0 2 0,29 0 0,-53 2 0,0-1 0,0 0 0,1 0 0,-1 0 0,0 0 0,0 0 0,0 1 0,0-1 0,0 0 0,1 0 0,-1 0 0,0 1 0,0-1 0,0 0 0,0 0 0,0 1 0,0-1 0,0 0 0,0 0 0,0 0 0,0 1 0,0-1 0,0 0 0,0 0 0,0 1 0,0-1 0,0 0 0,0 0 0,0 1 0,0-1 0,0 0 0,0 0 0,0 0 0,0 1 0,-1-1 0,1 0 0,0 0 0,0 0 0,0 1 0,0-1 0,0 0 0,-1 0 0,1 0 0,0 0 0,0 1 0,0-1 0,-1 0 0,1 0 0,-13 16 0,8-10 0,0 2 0,0 0 0,0 0 0,1 1 0,0 0 0,1 0 0,0 0 0,0 0 0,1 0 0,0 0 0,0 1 0,1-1 0,1 1 0,0 14 0,0-20 0,1 1 0,-1-1 0,1 0 0,0 0 0,0 0 0,0 0 0,0-1 0,1 1 0,0 0 0,0 0 0,0-1 0,0 1 0,0-1 0,1 0 0,-1 1 0,1-1 0,0-1 0,0 1 0,0 0 0,0-1 0,1 1 0,-1-1 0,1 0 0,-1 0 0,1 0 0,0-1 0,0 1 0,0-1 0,0 0 0,0 0 0,0 0 0,0-1 0,6 1 0,-8-1 0,0 0 0,1 0 0,-1 0 0,0-1 0,1 1 0,-1-1 0,0 1 0,0-1 0,0 0 0,0 0 0,0 0 0,0 0 0,0 0 0,0 0 0,0-1 0,0 1 0,0 0 0,-1-1 0,1 0 0,0 1 0,-1-1 0,0 0 0,1 0 0,-1 0 0,0 0 0,0 0 0,0 0 0,0 0 0,0 0 0,-1 0 0,1-1 0,-1 1 0,1 0 0,-1 0 0,0-4 0,1-3 0,0 1 0,-1-1 0,0 1 0,-1-1 0,0 1 0,0 0 0,0-1 0,-5-12 0,2 12 0,-1 0 0,0 1 0,0-1 0,-1 1 0,0 0 0,0 1 0,-10-10 0,-9-11 0,25 28 0,0-1 0,-1 1 0,1-1 0,-1 1 0,1-1 0,0 1 0,-1-1 0,1 1 0,0-1 0,0 1 0,0-1 0,-1 1 0,1-1 0,0 1 0,0-1 0,0 1 0,0-1 0,0 1 0,0-1 0,0 1 0,0-1 0,0 0 0,0 1 0,0-1 0,0 1 0,0-1 0,1 1 0,-1-1 0,0 1 0,0-1 0,1 1 0,-1-1 0,0 1 0,0-1 0,1 1 0,-1-1 0,1 1 0,-1 0 0,0-1 0,1 1 0,-1 0 0,1-1 0,-1 1 0,1 0 0,-1-1 0,1 1 0,-1 0 0,1 0 0,-1 0 0,1 0 0,-1-1 0,1 1 0,0 0 0,-1 0 0,1 0 0,-1 0 0,1 0 0,0 1 0,43-4 0,-37 3 0,236 4 0,-236-5 0,0 0 0,0 0 0,-1 0 0,1-1 0,8-2 0,-14 4 0,-1 0 0,1-1 0,0 1 0,0 0 0,0 0 0,0-1 0,0 1 0,-1 0 0,1-1 0,0 1 0,0-1 0,0 1 0,-1-1 0,1 0 0,0 1 0,-1-1 0,1 0 0,-1 1 0,1-1 0,-1 0 0,1 0 0,-1 1 0,1-1 0,-1 0 0,0 0 0,1 0 0,-1 0 0,0 1 0,0-1 0,0 0 0,1 0 0,-1 0 0,0 0 0,0 0 0,0 0 0,0 0 0,-1 0 0,1 1 0,0-1 0,0 0 0,-1 0 0,1 0 0,0 0 0,-1 0 0,1 1 0,-1-1 0,1 0 0,-2-1 0,0 0 0,0 0 0,0-1 0,-1 1 0,1 0 0,-1 0 0,0 0 0,0 1 0,1-1 0,-1 1 0,0 0 0,0-1 0,0 1 0,-1 0 0,1 1 0,0-1 0,0 1 0,0-1 0,-1 1 0,1 0 0,0 0 0,0 0 0,-1 1 0,-2 0 0,2 0 0,1-1 0,-1 1 0,0 0 0,1 0 0,-1 1 0,1-1 0,0 1 0,-1 0 0,1-1 0,0 2 0,0-1 0,0 0 0,1 0 0,-1 1 0,0 0 0,1-1 0,0 1 0,-1 0 0,1 0 0,-2 5 0,2-5 0,1 0 0,0 0 0,-1 1 0,1-1 0,0 0 0,1 1 0,-1-1 0,0 1 0,1-1 0,0 1 0,0-1 0,0 1 0,0-1 0,1 1 0,-1-1 0,1 1 0,0-1 0,0 1 0,0-1 0,1 0 0,-1 0 0,1 0 0,0 1 0,-1-1 0,1-1 0,1 1 0,-1 0 0,0 0 0,1-1 0,-1 0 0,1 1 0,0-1 0,0 0 0,0 0 0,0 0 0,0-1 0,0 1 0,7 1 0,-4 0 0,1-1 0,0 0 0,1 0 0,-1-1 0,0 0 0,0 0 0,1 0 0,-1-1 0,1 0 0,-1-1 0,0 0 0,0 0 0,1 0 0,-1-1 0,0 0 0,0-1 0,0 1 0,7-5 0,-9 3 0,0 0 0,0 0 0,0 0 0,-1-1 0,0 1 0,0-1 0,0 0 0,0 0 0,-1 0 0,0-1 0,4-10 0,-5 13 0,-1-1 0,1 0 0,-1 0 0,0 1 0,0-1 0,-1 0 0,1 0 0,-1 0 0,0 0 0,0 0 0,0 0 0,0 0 0,-1 0 0,0 0 0,1 0 0,-2 0 0,1 1 0,-3-8 0,4 10 0,-1 1 0,1-1 0,0 0 0,-1 1 0,1-1 0,0 0 0,-1 1 0,1-1 0,0 1 0,-1-1 0,1 1 0,-1-1 0,1 1 0,-1-1 0,0 1 0,1-1 0,-1 1 0,1 0 0,-1-1 0,0 1 0,1 0 0,-1 0 0,0-1 0,1 1 0,-1 0 0,0 0 0,0 0 0,1 0 0,-1 0 0,0 0 0,1 0 0,-1 0 0,0 0 0,1 0 0,-1 0 0,0 1 0,1-1 0,-1 0 0,0 0 0,1 1 0,-1-1 0,0 0 0,1 1 0,-1-1 0,1 1 0,-1 0 0,-2 1 0,1 1 0,0-1 0,0 1 0,0-1 0,0 1 0,1 0 0,-1 0 0,1 0 0,-2 5 0,-4 18 0,1 1 0,1-1 0,2 1 0,0 0 0,2 31 0,15 137 0,14-12 0,4 29 0,-32-208 0,1 0 0,-1 1 0,0-1 0,0 0 0,-1 0 0,1 0 0,-1 1 0,0-1 0,0 0 0,-1 0 0,1 0 0,-4 6 0,4-9 0,0 1 0,0-1 0,0 0 0,0 0 0,-1 1 0,1-1 0,0 0 0,-1 0 0,1 0 0,-1-1 0,1 1 0,-1 0 0,1-1 0,-1 1 0,0 0 0,1-1 0,-1 0 0,0 1 0,1-1 0,-1 0 0,0 0 0,0 0 0,1 0 0,-1 0 0,0-1 0,1 1 0,-1 0 0,0-1 0,1 1 0,-1-1 0,1 0 0,-3 0 0,-5-4 0,1 1 0,0-1 0,0 0 0,0-1 0,1 0 0,-1 0 0,1-1 0,1 0 0,-1 0 0,1 0 0,-8-14 0,5 6 0,1 1 0,0-1 0,1 0 0,0-1 0,-7-31 0,11 34-85,1-1 0,1 0-1,0 0 1,1 0 0,0 0-1,1 0 1,1 0 0,0 1-1,1-1 1,0 0 0,1 1-1,1 0 1,0 0 0,1 0-1,13-21 1,12-14-6741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2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62 279 24575,'-2'0'0,"1"-1"0,-1 0 0,1 0 0,-1 1 0,0-1 0,1 1 0,-1-1 0,0 1 0,1 0 0,-1 0 0,0-1 0,0 1 0,1 0 0,-1 1 0,0-1 0,0 0 0,1 0 0,-1 1 0,0-1 0,1 1 0,-1 0 0,0-1 0,1 1 0,-1 0 0,1 0 0,-1 0 0,1 0 0,0 0 0,-1 0 0,1 1 0,0-1 0,0 0 0,0 1 0,0-1 0,0 0 0,0 1 0,0 0 0,0-1 0,0 1 0,1-1 0,-1 1 0,1 0 0,-1-1 0,1 1 0,0 0 0,0 0 0,0-1 0,0 1 0,0 0 0,0 0 0,0-1 0,0 1 0,1 0 0,-1 0 0,1-1 0,-1 1 0,1 0 0,0-1 0,-1 1 0,1-1 0,0 1 0,0-1 0,0 1 0,0-1 0,1 0 0,-1 0 0,0 1 0,0-1 0,3 1 0,-2 0 0,0-1 0,0 1 0,0-1 0,1 0 0,-1 0 0,1 0 0,-1 0 0,0 0 0,1-1 0,0 1 0,-1-1 0,1 1 0,-1-1 0,1 0 0,0 0 0,-1 0 0,1 0 0,0-1 0,-1 1 0,1-1 0,-1 1 0,3-2 0,0 0 0,0-1 0,0 1 0,-1-1 0,1 0 0,-1 0 0,0 0 0,0-1 0,0 1 0,0-1 0,-1 0 0,4-5 0,-4 5 0,1-1 0,-1 0 0,-1 0 0,1-1 0,-1 1 0,1-1 0,-1 1 0,-1-1 0,3-11 0,-4 14 0,0 1 0,0-1 0,0 0 0,0 0 0,0 0 0,0 0 0,-1 1 0,1-1 0,-1 0 0,0 0 0,0 1 0,0-1 0,0 1 0,0-1 0,-1 1 0,1-1 0,-1 1 0,0 0 0,1-1 0,-4-1 0,3 2 0,1 0 0,-1 1 0,0 0 0,0-1 0,0 1 0,0 0 0,-1 0 0,1 0 0,0 0 0,0 0 0,-1 0 0,1 1 0,0-1 0,-1 1 0,1 0 0,-1 0 0,1 0 0,0 0 0,-1 0 0,1 0 0,-1 0 0,1 1 0,0 0 0,-1-1 0,1 1 0,0 0 0,0 0 0,-1 0 0,1 0 0,0 0 0,0 1 0,0-1 0,-3 4 0,1-1 0,-1 0 0,1 0 0,0 1 0,1-1 0,-1 1 0,1 0 0,0 0 0,0 1 0,1-1 0,-1 1 0,1-1 0,-3 12 0,4-10 0,0 0 0,0 0 0,1 0 0,0 0 0,0 0 0,0 0 0,1 0 0,0 0 0,0 0 0,1 0 0,0-1 0,0 1 0,1 0 0,0-1 0,0 0 0,0 0 0,1 0 0,0 0 0,0 0 0,0-1 0,9 9 0,-7-9 0,1 0 0,0 0 0,0 0 0,0-1 0,0 0 0,1-1 0,-1 1 0,1-2 0,0 1 0,0-1 0,0 0 0,0 0 0,0-1 0,1 0 0,-1-1 0,0 0 0,1 0 0,8-2 0,-9 0 0,1 1 0,-1-1 0,0-1 0,0 0 0,0 0 0,0 0 0,0-1 0,-1 0 0,0-1 0,0 0 0,0 0 0,0 0 0,-1-1 0,0 0 0,0 0 0,0 0 0,-1-1 0,0 0 0,0 0 0,-1-1 0,0 1 0,0-1 0,4-13 0,0-3 0,-1 1 0,-1-1 0,-2 0 0,0 0 0,-2-1 0,0 1 0,-3-27 0,2 42 0,-2 1 0,1-1 0,-1 1 0,0 0 0,-1-1 0,0 1 0,0 0 0,-1 0 0,0 0 0,-6-12 0,9 20 0,0-1 0,0 1 0,-1-1 0,1 1 0,0-1 0,0 1 0,-1-1 0,1 1 0,0 0 0,-1-1 0,1 1 0,0-1 0,-1 1 0,1 0 0,-1-1 0,1 1 0,0 0 0,-1 0 0,1-1 0,-1 1 0,1 0 0,-1 0 0,1 0 0,-1 0 0,1-1 0,-1 1 0,1 0 0,-1 0 0,1 0 0,-1 0 0,1 0 0,-1 0 0,0 0 0,1 1 0,-1-1 0,0 0 0,0 1 0,0 0 0,0 1 0,0-1 0,0 0 0,1 0 0,-1 1 0,0-1 0,0 0 0,1 1 0,-1-1 0,1 1 0,-1 1 0,-7 48 0,8-4 0,1 0 0,2 0 0,19 90 0,-6-42 0,-16-80 0,-9-23 0,-8-24 0,16 27 0,-1-1 0,1 1 0,0-1 0,0 1 0,0-1 0,1 0 0,0 1 0,0-1 0,0 1 0,1-1 0,0 0 0,0 1 0,0-1 0,1 1 0,-1 0 0,1-1 0,1 1 0,-1 0 0,1 0 0,0 1 0,0-1 0,0 0 0,1 1 0,0 0 0,0 0 0,0 0 0,0 0 0,0 1 0,6-4 0,13-8 0,44-20 0,-49 27 0,0 0 0,-1-2 0,0 0 0,-1-1 0,20-17 0,-33 25 0,0 0 0,0 0 0,-1 0 0,1-1 0,-1 1 0,0-1 0,0 1 0,-1-1 0,1 0 0,-1 0 0,1 0 0,-1 1 0,0-1 0,-1-1 0,1 1 0,-1 0 0,0-5 0,0 7 0,0 0 0,-1-1 0,1 1 0,-1 0 0,1-1 0,-1 1 0,0 0 0,0 0 0,0 0 0,0 0 0,0 0 0,-1 0 0,1 0 0,-1 0 0,1 1 0,-1-1 0,1 0 0,-1 1 0,0-1 0,0 1 0,0 0 0,0 0 0,0 0 0,0-1 0,0 2 0,0-1 0,-1 0 0,1 0 0,0 1 0,-5-1 0,5 1 0,1 0 0,-1 0 0,0 0 0,0 0 0,0 0 0,0 1 0,0-1 0,1 1 0,-1-1 0,0 1 0,0 0 0,1-1 0,-1 1 0,1 0 0,-1 0 0,1 0 0,-1 1 0,1-1 0,-1 0 0,1 0 0,0 1 0,0-1 0,0 1 0,-1-1 0,2 1 0,-1 0 0,0-1 0,0 1 0,0 0 0,1-1 0,-1 1 0,1 0 0,-1 0 0,1 2 0,-3 10 0,0 0 0,1-1 0,0 21 0,2-26 0,-1 19 0,1 0 0,1 0 0,1 0 0,2 0 0,0-1 0,2 0 0,10 28 0,-15-50 0,1 0 0,0 0 0,0 0 0,0-1 0,0 1 0,1-1 0,-1 1 0,1-1 0,0 0 0,4 4 0,-6-6 0,0 0 0,1-1 0,-1 1 0,0 0 0,0 0 0,1-1 0,-1 1 0,1-1 0,-1 0 0,0 1 0,1-1 0,-1 0 0,1 0 0,-1 0 0,1 0 0,-1 0 0,1 0 0,-1 0 0,1 0 0,-1 0 0,0-1 0,1 1 0,-1-1 0,1 1 0,-1-1 0,0 0 0,1 1 0,-1-1 0,0 0 0,0 0 0,0 0 0,1-1 0,4-3 0,-1 0 0,0 0 0,-1-1 0,1 1 0,-1-1 0,0 0 0,-1 0 0,5-11 0,17-57 0,-8 22 0,-17 51 0,0 0 0,0 0 0,1 0 0,-1 0 0,0 1 0,1-1 0,-1 0 0,0 0 0,1 0 0,-1 1 0,1-1 0,0 0 0,-1 1 0,1-1 0,-1 0 0,1 1 0,0-1 0,0 1 0,0-1 0,0 1 0,-1 0 0,1 0 0,-1 0 0,1 1 0,-1-1 0,1 0 0,-1 0 0,0 1 0,1-1 0,-1 0 0,1 1 0,-1-1 0,0 0 0,1 1 0,-1-1 0,0 0 0,0 1 0,1-1 0,-1 1 0,0-1 0,0 1 0,0-1 0,1 0 0,-1 2 0,10 40 0,-8-34 0,2 19 0,-2-13 0,1 0 0,0 0 0,0-1 0,8 19 0,-10-29 0,0-1 0,0 1 0,1-1 0,-1 0 0,0 0 0,1 1 0,0-1 0,-1 0 0,1 0 0,0-1 0,0 1 0,0 0 0,0-1 0,0 1 0,1-1 0,-1 1 0,0-1 0,1 0 0,-1 0 0,1 0 0,-1-1 0,1 1 0,-1 0 0,1-1 0,-1 0 0,1 1 0,0-1 0,-1 0 0,5-1 0,-3 0 0,1 0 0,-1-1 0,0 0 0,1 0 0,-1 0 0,0 0 0,0-1 0,0 1 0,-1-1 0,1 0 0,-1 0 0,1-1 0,-1 1 0,0-1 0,0 1 0,0-1 0,-1 0 0,3-5 0,0-1 0,0 1 0,0-1 0,-1 0 0,0 0 0,-1 0 0,4-21 0,-7 29 0,0 0 0,1 0 0,-1 0 0,0 0 0,0 0 0,0 0 0,-1 0 0,1 0 0,0 1 0,-1-1 0,1 0 0,-1 0 0,0 0 0,1 0 0,-1 1 0,0-1 0,0 0 0,0 1 0,0-1 0,-3-2 0,4 4 0,-1-1 0,1 1 0,-1 0 0,1 0 0,-1 0 0,1-1 0,-1 1 0,1 0 0,-1 0 0,1 0 0,-1 0 0,1 0 0,0 0 0,-1 0 0,1 0 0,-1 0 0,1 0 0,-1 0 0,1 0 0,-1 0 0,1 0 0,-1 1 0,1-1 0,-1 0 0,1 0 0,-1 0 0,1 1 0,-1-1 0,0 2 0,-1-1 0,1 0 0,0 1 0,0 0 0,0-1 0,-1 1 0,2-1 0,-1 1 0,0 0 0,0 0 0,0 2 0,-2 3 0,1 1 0,0-1 0,0 0 0,1 0 0,0 1 0,1-1 0,-1 0 0,1 1 0,1-1 0,0 1 0,0-1 0,3 11 0,-3-14 0,0-1 0,1 1 0,-1-1 0,1 1 0,0-1 0,1 0 0,-1 0 0,0 0 0,1 0 0,-1 0 0,1-1 0,0 1 0,0-1 0,0 0 0,0 1 0,1-2 0,-1 1 0,1 0 0,-1-1 0,1 1 0,-1-1 0,1 0 0,0 0 0,-1 0 0,8 0 0,-6-1 0,0 1 0,0-1 0,-1 0 0,1 0 0,0-1 0,0 0 0,0 0 0,0 0 0,0 0 0,-1-1 0,1 1 0,-1-1 0,1 0 0,-1-1 0,1 1 0,-1-1 0,0 0 0,0 0 0,-1 0 0,1 0 0,-1-1 0,1 0 0,-1 1 0,0-1 0,0 0 0,-1-1 0,1 1 0,-1 0 0,2-5 0,3-10 0,0-1 0,-1 1 0,-1-1 0,-1 0 0,2-33 0,1 21 0,-7 32 0,0-1 0,0 1 0,0 0 0,0 0 0,0 0 0,0 0 0,1 0 0,-1-1 0,0 1 0,0 0 0,0 0 0,0 0 0,0 0 0,0 0 0,0 0 0,1 0 0,-1-1 0,0 1 0,0 0 0,0 0 0,0 0 0,0 0 0,0 0 0,1 0 0,-1 0 0,0 0 0,0 0 0,0 0 0,0 0 0,1 0 0,-1 0 0,0 0 0,0 0 0,0 0 0,0 0 0,0 0 0,1 0 0,-1 0 0,0 0 0,0 0 0,0 0 0,0 0 0,0 0 0,1 1 0,-1-1 0,0 0 0,0 0 0,0 0 0,8 17 0,8 43-72,10 31 252,-23-82-364,0-1 0,1 0 0,0 0 0,1-1-1,-1 1 1,1-1 0,12 14 0,-1-8-6642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3.2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 0 24575,'-1'45'0,"0"-17"0,3 43 0,-2-64 0,1 0 0,1 0 0,-1 0 0,1 0 0,0-1 0,1 1 0,-1 0 0,1-1 0,1 0 0,-1 0 0,5 7 0,-5-10 0,0 1 0,1-1 0,-1 0 0,1 0 0,-1-1 0,1 1 0,0-1 0,0 1 0,0-1 0,0-1 0,0 1 0,0 0 0,1-1 0,-1 0 0,0 0 0,1 0 0,-1-1 0,1 1 0,-1-1 0,1 0 0,0 0 0,-1-1 0,1 0 0,-1 1 0,0-1 0,7-3 0,-3 2 0,0-1 0,0-1 0,-1 0 0,1 0 0,-1 0 0,0-1 0,0 0 0,0 0 0,-1-1 0,1 0 0,-1 0 0,10-14 0,-12 13 0,1 0 0,-1 0 0,0-1 0,-1 0 0,0 0 0,0 0 0,0 0 0,-1 0 0,0 0 0,-1-1 0,0 1 0,0-1 0,-1 1 0,0-1 0,-2-13 0,-3 12 0,1 13 0,-2 17 0,6-10 0,0 0 0,0 0 0,1 0 0,1-1 0,0 1 0,0 0 0,0-1 0,8 16 0,-9-21 0,1 0 0,-1 0 0,1 0 0,0-1 0,0 1 0,1-1 0,-1 0 0,1 1 0,0-1 0,0 0 0,0 0 0,0-1 0,0 1 0,0-1 0,1 1 0,-1-1 0,1 0 0,0 0 0,0-1 0,0 1 0,-1-1 0,9 2 0,-9-3 0,1-1 0,-1 1 0,0-1 0,0 1 0,0-1 0,0 0 0,0 0 0,0 0 0,0-1 0,0 1 0,-1-1 0,1 1 0,0-1 0,-1 0 0,0 0 0,1 0 0,-1 0 0,0-1 0,0 1 0,0-1 0,0 1 0,0-1 0,-1 0 0,2-3 0,5-10 0,0 0 0,-2 0 0,6-18 0,-9 24 0,-1 3 0,0-1 0,1 1 0,1 0 0,-1 0 0,1 1 0,0-1 0,0 1 0,8-9 0,-10 13 0,0 0 0,-1 1 0,1-1 0,0 1 0,0 0 0,0 0 0,0 0 0,0 0 0,0 0 0,0 0 0,0 0 0,0 0 0,1 1 0,-1 0 0,0-1 0,0 1 0,1 0 0,-1 0 0,0 0 0,0 0 0,1 0 0,-1 1 0,0-1 0,0 1 0,1-1 0,-1 1 0,0 0 0,0 0 0,0 0 0,0 0 0,0 0 0,3 3 0,3 2 0,-1 0 0,-1 1 0,1 0 0,-1 1 0,0-1 0,-1 1 0,0 0 0,0 1 0,-1-1 0,0 1 0,0 0 0,-1 0 0,0 0 0,-1 0 0,0 0 0,0 1 0,-1-1 0,0 1 0,-1-1 0,0 1 0,-2 15 0,2-23 0,-1 0 0,1 1 0,-1-1 0,0 0 0,1 1 0,-1-1 0,0 0 0,-1 0 0,1 0 0,0 0 0,-1 0 0,1 0 0,-1 0 0,1 0 0,-1-1 0,0 1 0,0-1 0,0 1 0,0-1 0,0 0 0,0 1 0,0-1 0,0 0 0,-1-1 0,1 1 0,0 0 0,-4 0 0,4-1 0,0 0 0,0 0 0,0 0 0,0 0 0,0-1 0,0 1 0,0-1 0,1 1 0,-1-1 0,0 0 0,0 0 0,0 0 0,1 0 0,-1 0 0,0 0 0,1 0 0,-1 0 0,1-1 0,-1 1 0,1-1 0,0 1 0,0-1 0,-1 1 0,1-1 0,0 0 0,1 1 0,-1-1 0,0 0 0,0 0 0,1 0 0,-1 0 0,1 0 0,-1-2 0,0-6 0,0 1 0,1-1 0,0 1 0,0 0 0,1-1 0,1 1 0,-1-1 0,1 1 0,1 0 0,0 0 0,0 0 0,5-9 0,-5 12 0,0 0 0,0 0 0,0 1 0,0-1 0,1 1 0,0 0 0,0 0 0,1 0 0,-1 0 0,1 1 0,0 0 0,0 0 0,0 0 0,1 1 0,-1-1 0,1 2 0,0-1 0,10-3 0,-13 6 0,-1-1 0,0 1 0,1 0 0,-1 0 0,1 0 0,-1 1 0,0-1 0,1 1 0,-1-1 0,0 1 0,1 0 0,-1 0 0,0 0 0,0 0 0,0 0 0,0 0 0,0 1 0,0-1 0,0 1 0,0-1 0,0 1 0,-1 0 0,1 0 0,-1 0 0,1 0 0,-1 0 0,0 0 0,0 0 0,0 0 0,0 0 0,1 3 0,2 6 0,0 1 0,0 0 0,-1 0 0,2 19 0,-1 7-1365,-2-4-5461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1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24575,'-5'4'0,"-1"1"0,0-1 0,0 0 0,0 0 0,-1-1 0,1 0 0,-1 0 0,0 0 0,-12 2 0,-26 13 0,44-18 0,1 0 0,0 0 0,0 0 0,-1 0 0,1 0 0,0 0 0,0 0 0,-1 0 0,1 0 0,0 0 0,0 0 0,0 1 0,-1-1 0,1 0 0,0 0 0,0 0 0,0 0 0,0 0 0,-1 1 0,1-1 0,0 0 0,0 0 0,0 0 0,0 1 0,0-1 0,0 0 0,-1 0 0,1 1 0,0-1 0,0 0 0,0 0 0,0 0 0,0 1 0,0-1 0,0 0 0,0 0 0,0 1 0,0-1 0,0 0 0,0 0 0,0 1 0,0-1 0,1 0 0,-1 0 0,0 0 0,0 1 0,14 5 0,25-1 0,501 2 0,-331-9 0,-57 1 0,500 21 0,-634-16 0,-18-4 0,0 0 0,0 0 0,0 0 0,0 0 0,0 1 0,1-1 0,-1 0 0,0 0 0,0 0 0,0 0 0,0 0 0,0 0 0,0 0 0,0 0 0,0 1 0,0-1 0,0 0 0,0 0 0,0 0 0,0 0 0,0 0 0,0 0 0,0 0 0,0 1 0,0-1 0,0 0 0,0 0 0,0 0 0,0 0 0,0 0 0,0 0 0,0 0 0,0 1 0,0-1 0,-1 0 0,1 0 0,0 0 0,0 0 0,0 0 0,0 0 0,0 0 0,0 0 0,0 0 0,0 0 0,0 0 0,-1 1 0,1-1 0,0 0 0,0 0 0,0 0 0,0 0 0,0 0 0,0 0 0,0 0 0,-1 0 0,1 0 0,-29 8 0,-70 3 0,-1-5 0,-106-6 0,98-1 0,-572 0 0,669 1 0,5-1 0,-1 1 0,1 0 0,-1 1 0,1 0 0,-12 2 0,18-3 0,0 0 0,0 0 0,0 0 0,0 0 0,1 0 0,-1 0 0,0 1 0,0-1 0,0 0 0,0 0 0,0 0 0,1 0 0,-1 0 0,0 0 0,0 0 0,0 0 0,0 0 0,0 0 0,0 0 0,1 1 0,-1-1 0,0 0 0,0 0 0,0 0 0,0 0 0,0 0 0,0 0 0,0 1 0,0-1 0,0 0 0,0 0 0,0 0 0,0 0 0,0 0 0,0 1 0,1-1 0,-1 0 0,0 0 0,0 0 0,-1 0 0,1 0 0,0 1 0,0-1 0,0 0 0,0 0 0,0 0 0,0 0 0,0 0 0,0 1 0,0-1 0,0 0 0,0 0 0,0 0 0,0 0 0,0 0 0,-1 0 0,1 1 0,0-1 0,0 0 0,0 0 0,0 0 0,-1 0 0,19 5 0,75 3 0,155-4 0,-134-5 0,306-1 0,343 4 0,-754-2 0,8 0 0,-1 0 0,0 1 0,0 1 0,0 1 0,21 5 0,-37-8 0,1 0 0,-1 0 0,1 0 0,0 1 0,-1-1 0,1 0 0,-1 0 0,1 0 0,-1 1 0,1-1 0,-1 0 0,1 0 0,-1 1 0,1-1 0,-1 1 0,1-1 0,-1 0 0,1 1 0,-1-1 0,0 1 0,1-1 0,-1 1 0,0-1 0,0 1 0,1-1 0,-1 1 0,0-1 0,0 1 0,0 0 0,1 0 0,-2 0 0,1-1 0,-1 1 0,0 0 0,1 0 0,-1-1 0,0 1 0,0 0 0,0-1 0,1 1 0,-1-1 0,0 1 0,0-1 0,0 0 0,0 1 0,0-1 0,-2 1 0,-26 5 0,-2-1 0,1-1 0,0-1 0,-57-3 0,34 0 0,-794 0 0,343-2 0,500 2 0,-7 0 0,1 0 0,-1 0 0,-18 5 0,29-5 0,0 0 0,0 0 0,0 0 0,1 0 0,-1 0 0,0 0 0,0 0 0,0 0 0,0 0 0,0 1 0,0-1 0,0 0 0,1 0 0,-1 0 0,0 0 0,0 0 0,0 1 0,0-1 0,0 0 0,0 0 0,0 0 0,0 0 0,0 0 0,0 1 0,0-1 0,0 0 0,0 0 0,0 0 0,0 0 0,0 0 0,0 1 0,0-1 0,0 0 0,0 0 0,0 0 0,0 0 0,0 1 0,0-1 0,0 0 0,0 0 0,0 0 0,-1 0 0,1 0 0,0 0 0,0 1 0,0-1 0,0 0 0,0 0 0,0 0 0,0 0 0,-1 0 0,1 0 0,0 0 0,20 5 0,99 4 0,139-6 0,-136-4 0,753-16 0,-756 14-60,-46 3-375,0-4 0,92-16 0,-147 16-6391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3.5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1 24575,'-9'31'0,"-3"24"0,0 16 0,3 9 0,2-9-8191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3.9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1 155 24575,'3'-7'0,"1"0"0,0 0 0,0 0 0,1 1 0,0 0 0,8-8 0,-12 13 0,0 0 0,0 0 0,0 0 0,0 1 0,0-1 0,0 1 0,0-1 0,0 0 0,0 1 0,0 0 0,1-1 0,-1 1 0,0 0 0,0-1 0,0 1 0,1 0 0,-1 0 0,0 0 0,2 0 0,-1 1 0,0 0 0,-1 0 0,1 0 0,-1-1 0,0 1 0,1 1 0,-1-1 0,0 0 0,1 0 0,-1 0 0,0 1 0,0-1 0,0 0 0,0 1 0,0-1 0,-1 1 0,1 0 0,1 2 0,4 13 0,0 1 0,-2 0 0,6 36 0,-7-34 0,1-1 0,11 37 0,-15-55 0,1 1 0,-1-1 0,0 0 0,1 1 0,0-1 0,-1 0 0,1 0 0,0 0 0,-1 1 0,1-1 0,0 0 0,0 0 0,0 0 0,0 0 0,0-1 0,0 1 0,0 0 0,0 0 0,0 0 0,1-1 0,-1 1 0,0-1 0,0 1 0,1-1 0,1 1 0,-1-1 0,0-1 0,-1 1 0,1 0 0,0-1 0,0 0 0,0 1 0,-1-1 0,1 0 0,0 0 0,-1 0 0,1 0 0,-1 0 0,1 0 0,-1-1 0,3-1 0,4-7 0,1 0 0,-1-1 0,11-21 0,41-90 0,-60 121 0,1 0 0,-1 0 0,1 0 0,0 0 0,-1 0 0,1 0 0,0 1 0,-1-1 0,1 0 0,0 0 0,0 1 0,-1-1 0,1 0 0,0 1 0,0-1 0,0 1 0,0-1 0,2 0 0,-3 1 0,1 0 0,0 0 0,-1 1 0,1-1 0,0 0 0,-1 0 0,1 0 0,0 0 0,-1 1 0,1-1 0,0 0 0,-1 1 0,1-1 0,-1 0 0,1 1 0,0-1 0,-1 1 0,1-1 0,-1 1 0,1-1 0,-1 2 0,5 4 0,-1 1 0,0 0 0,-1 0 0,4 10 0,3 4 0,-7-16 0,0-1 0,1 1 0,-1-1 0,1 0 0,0 0 0,0-1 0,0 1 0,1-1 0,0 0 0,-1 0 0,1 0 0,0-1 0,0 0 0,0 0 0,0 0 0,1 0 0,-1-1 0,0 0 0,1 0 0,-1-1 0,1 1 0,-1-1 0,11-1 0,-9 0 0,0 0 0,0 0 0,-1-1 0,1 0 0,0 0 0,-1 0 0,0-1 0,1 0 0,-1-1 0,0 1 0,-1-1 0,1 0 0,-1 0 0,1-1 0,-1 0 0,-1 0 0,1 0 0,6-9 0,-6 5 0,0 1 0,-1-1 0,0 0 0,0 0 0,-1 0 0,0 0 0,-1-1 0,0 1 0,0-1 0,-1 0 0,0 1 0,-1-1 0,0 0 0,-2-11 0,2 19 0,-1 0 0,1 0 0,-1 0 0,0 0 0,0 0 0,1 0 0,-1 0 0,0 0 0,-1 1 0,1-1 0,0 0 0,0 1 0,-1-1 0,1 1 0,-1-1 0,0 1 0,1 0 0,-1 0 0,0 0 0,1 0 0,-1 0 0,0 0 0,0 0 0,0 0 0,0 1 0,0-1 0,0 1 0,0 0 0,-2-1 0,1 1 0,0 0 0,0 0 0,0 1 0,1-1 0,-1 1 0,0-1 0,0 1 0,1 0 0,-1 0 0,0 0 0,1 1 0,-1-1 0,1 0 0,0 1 0,-1 0 0,1-1 0,0 1 0,0 0 0,0 0 0,-3 5 0,0 1 0,1 0 0,0 1 0,0-1 0,1 1 0,0 0 0,1 0 0,0 1 0,0-1 0,1 0 0,0 1 0,0-1 0,1 0 0,1 1 0,0-1 0,1 10 0,4 11 0,0-1 0,2 0 0,16 40 0,28 38 0,-38-85 0,-2 1 0,-1 1 0,-1 0 0,-1 0 0,8 33 0,-17-54 0,1 1 0,-1-1 0,1 1 0,-1-1 0,0 1 0,-1-1 0,1 0 0,-1 1 0,1-1 0,-1 1 0,0-1 0,0 0 0,0 0 0,-1 1 0,1-1 0,-1 0 0,0 0 0,1-1 0,-1 1 0,-1 0 0,1 0 0,0-1 0,-1 0 0,1 1 0,-1-1 0,0 0 0,0 0 0,0 0 0,0-1 0,0 1 0,0-1 0,-6 2 0,-8 3 0,0-1 0,-1-2 0,1 0 0,-35 2 0,51-5 0,-56 3-682,-110-7-1,111-4-6143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5.2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305 123 24575,'-1'-7'0,"-1"0"0,0 0 0,0 0 0,-1 1 0,0-1 0,0 1 0,0-1 0,-1 1 0,0 0 0,0 1 0,0-1 0,-1 0 0,0 1 0,-10-8 0,11 10 0,0 0 0,-1 1 0,1-1 0,-1 1 0,1 0 0,-1 1 0,0-1 0,0 1 0,1 0 0,-1 0 0,0 1 0,0-1 0,0 1 0,0 0 0,0 0 0,0 1 0,0-1 0,0 1 0,0 0 0,1 1 0,-1-1 0,-5 3 0,1 0 0,0 1 0,1 0 0,0 0 0,0 0 0,0 1 0,0 0 0,1 1 0,0 0 0,1 0 0,0 0 0,0 1 0,0 0 0,1 0 0,0 0 0,0 1 0,1 0 0,-4 11 0,7-15 0,-1 0 0,0 1 0,1-1 0,0 0 0,1 1 0,-1-1 0,1 1 0,0-1 0,0 1 0,1-1 0,0 1 0,0-1 0,0 1 0,0-1 0,1 0 0,0 0 0,0 0 0,0 0 0,1 0 0,0 0 0,0 0 0,0-1 0,0 0 0,1 1 0,0-1 0,-1 0 0,2-1 0,-1 1 0,0-1 0,1 0 0,5 3 0,-2-1 0,-1-2 0,1 1 0,0-1 0,0 0 0,1 0 0,-1-1 0,0-1 0,1 1 0,-1-1 0,1 0 0,0-1 0,-1 0 0,1-1 0,-1 0 0,1 0 0,-1 0 0,1-1 0,-1-1 0,11-4 0,-10 3 0,0 0 0,0-1 0,0 0 0,-1 0 0,0-1 0,0-1 0,-1 1 0,0-1 0,0 0 0,0-1 0,-1 1 0,0-1 0,0 0 0,-1-1 0,0 0 0,5-13 0,-4 6 0,-1 0 0,5-25 0,-9 37 0,-1 0 0,1-1 0,-1 1 0,1 0 0,-1 0 0,0 0 0,-1 0 0,1 0 0,-1-1 0,0 1 0,0 0 0,0 0 0,0 0 0,-1 0 0,-1-4 0,2 8 0,1 0 0,0 0 0,0-1 0,0 1 0,0 0 0,-1 0 0,1 0 0,0 0 0,0 0 0,0 0 0,0-1 0,-1 1 0,1 0 0,0 0 0,0 0 0,0 0 0,-1 0 0,1 0 0,0 0 0,0 0 0,-1 0 0,1 0 0,0 0 0,0 0 0,0 0 0,-1 0 0,1 0 0,0 0 0,0 0 0,-1 0 0,1 0 0,0 1 0,0-1 0,0 0 0,-1 0 0,1 0 0,0 0 0,0 0 0,0 0 0,0 1 0,-1-1 0,1 0 0,0 0 0,0 0 0,0 1 0,0-1 0,0 0 0,0 0 0,0 0 0,0 1 0,-1-1 0,1 0 0,0 0 0,0 0 0,0 1 0,0-1 0,-5 15 0,4-8 7,0 0-1,0 0 0,1 0 0,0 0 1,1 0-1,-1 0 0,1 0 1,0 0-1,1 0 0,0 0 1,0 0-1,0 0 0,1-1 0,0 1 1,0-1-1,1 0 0,0 0 1,5 7-1,4 3-303,1 0 0,0 0 0,1-2 0,33 26 0,-4-9-6529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5.6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24575,'0'18'0,"0"23"0,0 28 0,4 23 0,6 20 0,6 16 0,0 14 0,2 5 0,-2-5 0,-4-14 0,-4-18 0,-3-21 0,-2-28 0,-7-39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6.9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51 851 24575,'-10'-90'0,"4"0"0,4 0 0,15-140 0,-12 227 0,14-78 0,-13 75 0,0 0 0,0 0 0,0 0 0,1 1 0,0-1 0,0 1 0,1 0 0,-1-1 0,1 1 0,7-6 0,-10 9 0,1 1 0,-1 0 0,1 0 0,-1 0 0,1 0 0,-1 1 0,1-1 0,-1 0 0,1 1 0,0-1 0,0 1 0,-1-1 0,1 1 0,0 0 0,0 0 0,-1 0 0,1 0 0,0 0 0,0 0 0,-1 0 0,1 0 0,0 1 0,0-1 0,-1 1 0,1-1 0,0 1 0,-1 0 0,1 0 0,-1 0 0,1 0 0,-1 0 0,1 0 0,-1 0 0,0 0 0,1 0 0,1 3 0,2 2 0,1 1 0,-1 0 0,0 0 0,0 0 0,-1 0 0,5 12 0,-1-1 0,-2 1 0,0 0 0,7 37 0,-12-47 0,0-1 0,0 1 0,0-1 0,-1 0 0,-1 1 0,1-1 0,-1 1 0,-1-1 0,1 0 0,-2 0 0,-5 15 0,6-19 0,-1 0 0,0 0 0,0-1 0,-1 1 0,1-1 0,-1 1 0,0-1 0,0-1 0,0 1 0,0 0 0,0-1 0,0 0 0,-1 0 0,1 0 0,-1-1 0,0 1 0,1-1 0,-1 0 0,-6 0 0,-5 1 0,0-1 0,0 0 0,-1-1 0,-21-3 0,36 3 0,1 0 0,-1 0 0,1-1 0,-1 1 0,1 0 0,-1 0 0,1-1 0,-1 1 0,1-1 0,-1 1 0,1-1 0,0 0 0,-1 1 0,1-1 0,0 0 0,0 0 0,-1 0 0,1 0 0,0 0 0,0 0 0,0 0 0,0 0 0,0-1 0,0 0 0,1 0 0,0 1 0,0 0 0,1-1 0,-1 1 0,0 0 0,1-1 0,0 1 0,-1 0 0,1 0 0,0 0 0,-1-1 0,1 1 0,0 0 0,0 0 0,0 0 0,0 0 0,0 0 0,0 1 0,0-1 0,0 0 0,0 0 0,0 1 0,1-1 0,-1 0 0,0 1 0,1-1 0,1 1 0,25-11 0,0 1 0,0 1 0,34-5 0,-37 9 0,-1 0 0,1-2 0,-1-1 0,-1-1 0,33-16 0,-50 21 0,0 0 0,0-1 0,-1 1 0,1-1 0,-1 0 0,0-1 0,0 1 0,7-13 0,-11 17 0,0-1 0,0 0 0,0 0 0,0 0 0,0 1 0,0-1 0,-1 0 0,1 0 0,-1 0 0,1 0 0,-1 0 0,0 0 0,0 0 0,0 0 0,0 0 0,0 0 0,0 0 0,-1 0 0,1 0 0,-1 0 0,1 0 0,-1 0 0,0 0 0,0 0 0,0 0 0,0 1 0,0-1 0,0 0 0,0 1 0,0-1 0,-1 1 0,1-1 0,-1 1 0,1 0 0,-1-1 0,-2 0 0,0-1 0,-1 0 0,0 1 0,0 0 0,0 0 0,1 0 0,-2 1 0,1 0 0,0 0 0,0 0 0,0 0 0,0 1 0,-1 0 0,1 0 0,0 0 0,0 1 0,-1 0 0,1 0 0,0 0 0,0 0 0,0 1 0,0 0 0,0 0 0,1 0 0,-1 1 0,-5 3 0,6-3 0,1-1 0,-1 1 0,0 0 0,1 0 0,0 0 0,0 1 0,0-1 0,0 1 0,0 0 0,1-1 0,0 1 0,0 0 0,0 1 0,0-1 0,0 0 0,1 0 0,0 1 0,0-1 0,0 1 0,0-1 0,1 1 0,0-1 0,0 1 0,0 0 0,0-1 0,1 1 0,0-1 0,0 1 0,2 5 0,-1-4 0,1-1 0,-1 0 0,1 0 0,0-1 0,0 1 0,1-1 0,0 1 0,-1-1 0,2 0 0,-1 0 0,0-1 0,1 1 0,-1-1 0,1 0 0,0-1 0,0 1 0,0-1 0,0 1 0,1-2 0,-1 1 0,1-1 0,-1 1 0,1-1 0,-1-1 0,10 1 0,-8-1 0,0 0 0,-1 0 0,1-1 0,-1 1 0,1-2 0,0 1 0,-1-1 0,0 0 0,1 0 0,-1 0 0,0-1 0,0 0 0,-1 0 0,1-1 0,-1 0 0,1 0 0,-1 0 0,0 0 0,-1-1 0,1 0 0,5-8 0,-5 6 0,-2-1 0,1 1 0,-1-1 0,0 1 0,0-1 0,-1 0 0,0 0 0,1-9 0,-3 14 0,1-1 0,-1 1 0,0-1 0,0 1 0,0-1 0,-1 1 0,1 0 0,-1-1 0,1 1 0,-1-1 0,-1 1 0,1 0 0,0 0 0,-1 0 0,1 0 0,-1 0 0,0 0 0,0 0 0,0 0 0,0 1 0,-4-4 0,5 5 0,0 1 0,1-1 0,-1 0 0,0 1 0,0-1 0,1 1 0,-1-1 0,0 1 0,0-1 0,0 1 0,0-1 0,0 1 0,0 0 0,0 0 0,0-1 0,0 1 0,0 0 0,0 0 0,0 0 0,0 0 0,0 0 0,0 0 0,0 1 0,0-1 0,0 0 0,1 0 0,-1 1 0,-1 0 0,0 0 0,1 0 0,-1 0 0,1 1 0,0-1 0,0 1 0,-1-1 0,1 1 0,0 0 0,0 0 0,1-1 0,-1 1 0,0 0 0,0 2 0,-1 4 0,0 0 0,1-1 0,-1 1 0,2 0 0,-1 0 0,2 9 0,0-10 0,1 0 0,0 0 0,0 0 0,1-1 0,-1 1 0,2-1 0,-1 0 0,1 0 0,0 0 0,0 0 0,0-1 0,1 1 0,0-1 0,0 0 0,0-1 0,1 1 0,0-1 0,0 0 0,0-1 0,0 1 0,0-1 0,12 4 0,-14-5 0,1-1 0,0 1 0,0-1 0,0 0 0,0 0 0,0 0 0,0-1 0,0 0 0,0 0 0,0 0 0,0-1 0,0 1 0,0-1 0,0 0 0,0-1 0,0 1 0,-1-1 0,1 0 0,0 0 0,-1-1 0,0 1 0,1-1 0,-1 0 0,0 0 0,0 0 0,-1-1 0,1 1 0,-1-1 0,0 0 0,0 0 0,0 0 0,3-6 0,-1 0 0,-1-1 0,0 0 0,0-1 0,-1 1 0,-1-1 0,0 0 0,0 1 0,-1-1 0,-1 0 0,0 0 0,0 0 0,-1 0 0,-3-12 0,2 15 0,1 1 0,-1-1 0,-1 1 0,0 0 0,0 0 0,0 0 0,-1 0 0,0 0 0,-1 1 0,1 0 0,-2 0 0,1 0 0,-1 0 0,0 1 0,0 0 0,0 0 0,-1 1 0,-11-7 0,16 11 0,1 0 0,-1 0 0,1 0 0,-1 1 0,0-1 0,0 0 0,1 1 0,-1 0 0,0-1 0,0 1 0,0 0 0,1 0 0,-1 0 0,0 0 0,0 0 0,-2 1 0,2-1 0,1 1 0,0 0 0,0-1 0,0 1 0,0 0 0,0-1 0,0 1 0,0 0 0,0 0 0,1 0 0,-1 0 0,0 0 0,0 0 0,1 0 0,-1 0 0,0 0 0,1 0 0,-1 2 0,0 1 0,0 0 0,0 1 0,0-1 0,1 0 0,0 0 0,0 1 0,0-1 0,0 0 0,1 0 0,0 0 0,-1 1 0,4 5 0,-1-2 0,2 0 0,-1 0 0,1 0 0,0-1 0,1 0 0,-1 0 0,2 0 0,-1-1 0,1 0 0,0 0 0,0 0 0,0-1 0,1 0 0,0-1 0,0 0 0,0 0 0,16 5 0,-18-7 0,-1-1 0,1 1 0,0-1 0,0-1 0,-1 1 0,1-1 0,0 0 0,0 0 0,0-1 0,-1 1 0,1-1 0,9-3 0,-11 2 0,0 0 0,0 0 0,0 0 0,-1 0 0,1-1 0,0 1 0,-1-1 0,1 0 0,-1 0 0,0-1 0,0 1 0,-1-1 0,1 1 0,0-1 0,-1 0 0,0 0 0,3-8 0,-4 10 0,-1 0 0,1 0 0,0 0 0,0 0 0,0 0 0,0 0 0,1 0 0,-1 0 0,0 1 0,3-4 0,-3 5 0,0 0 0,0-1 0,0 1 0,0 0 0,0 0 0,0 0 0,1 0 0,-1 0 0,0 0 0,0 0 0,0 0 0,0 0 0,0 0 0,0 1 0,0-1 0,0 0 0,0 1 0,0-1 0,0 1 0,0-1 0,0 1 0,0-1 0,1 2 0,12 7 0,1-1 0,-1-1 0,1 0 0,1-1 0,24 7 0,-36-12 0,0 0 0,0-1 0,1 0 0,-1 1 0,0-2 0,0 1 0,1 0 0,-1-1 0,0 0 0,0 0 0,0 0 0,0 0 0,0-1 0,0 1 0,0-1 0,-1 0 0,1 0 0,0 0 0,-1-1 0,0 0 0,1 1 0,-1-1 0,0 0 0,-1 0 0,1-1 0,0 1 0,2-6 0,1 0 0,-2-1 0,1 0 0,-1 0 0,-1 0 0,0 0 0,0 0 0,-1-1 0,2-14 0,-2-2 0,-1-1 0,-3-27 0,49 193 0,-12-28 0,24 127 0,-56-201 0,-3-36 0,1 0 0,-1 1 0,0-1 0,0 0 0,0 1 0,0-1 0,0 0 0,0 1 0,0-1 0,0 0 0,0 1 0,-1-1 0,1 0 0,0 1 0,0-1 0,0 0 0,0 1 0,0-1 0,0 0 0,-1 0 0,1 1 0,0-1 0,0 0 0,-1 0 0,1 1 0,0-1 0,0 0 0,-1 0 0,1 0 0,0 1 0,0-1 0,-1 0 0,1 0 0,0 0 0,-1 0 0,1 0 0,0 0 0,-1 1 0,1-1 0,0 0 0,-1 0 0,-15-10 0,-11-20 0,10 7 0,1-1 0,-13-27 0,23 39 0,0 1 0,1-1 0,1 0 0,0 0 0,1-1 0,0 1 0,-1-16 0,4 26 0,0 0 0,0 0 0,0 0 0,0-1 0,0 1 0,1 0 0,-1 0 0,1 0 0,0 0 0,-1 0 0,1 0 0,0 0 0,0 0 0,0 0 0,0 0 0,1 0 0,-1 0 0,3-2 0,-1 1 0,1 1 0,-1 0 0,0 0 0,1 0 0,-1 0 0,1 0 0,-1 1 0,1-1 0,7 0 0,7-1 0,-1 1 0,1 1 0,32 1 0,-37 1 0,15-2 0,42 3 0,-66-2 0,0 1 0,0-1 0,0 1 0,1 0 0,-1 0 0,-1 1 0,1-1 0,0 1 0,0 0 0,-1 0 0,1 0 0,5 5 0,-7-5 0,0 1 0,0-1 0,0 1 0,0 0 0,-1 0 0,0 0 0,1 0 0,-1 0 0,0 0 0,0 0 0,-1 0 0,2 5 0,0 45 0,-1-15 0,9 15 120,-9-50-226,1 0 0,-1 1 0,0-1 0,1 0 0,0 0 0,-1 0-1,1 0 1,1-1 0,-1 1 0,0 0 0,1-1 0,-1 0 0,4 3 0,6 1-6720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7.2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1 24575,'-4'27'0,"3"17"0,6 11 0,2-5-8191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7.6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72 209 24575,'2'37'0,"2"0"0,14 62 0,3 26 0,-21-123 0,1 0 0,-1 0 0,0 0 0,0 0 0,0 0 0,0 0 0,0 0 0,-1 0 0,1 0 0,0 0 0,-1 0 0,1 0 0,-1-1 0,0 1 0,-1 3 0,1-5 0,1 0 0,-1 1 0,1-1 0,-1 0 0,1 1 0,-1-1 0,0 0 0,1 0 0,-1 0 0,0 0 0,1 0 0,-1 0 0,1 1 0,-1-1 0,0-1 0,1 1 0,-1 0 0,0 0 0,1 0 0,-1 0 0,1 0 0,-1 0 0,0-1 0,1 1 0,-1 0 0,1-1 0,-1 1 0,1 0 0,-2-2 0,-4-2 0,1-1 0,-1 0 0,1 0 0,0 0 0,1-1 0,-7-9 0,3 4 0,1-1 0,0 0 0,1-1 0,0 0 0,-6-23 0,11 32 0,0 1 0,0 0 0,1 0 0,-1 0 0,1 0 0,0-1 0,0 1 0,0 0 0,0 0 0,1 0 0,-1-1 0,1 1 0,0 0 0,0 0 0,0 0 0,0 0 0,0 0 0,1 0 0,0 1 0,-1-1 0,1 0 0,0 1 0,0-1 0,0 1 0,1-1 0,-1 1 0,0 0 0,1 0 0,0 0 0,4-2 0,4-1 0,0 1 0,0 0 0,0 1 0,1 0 0,-1 0 0,1 1 0,13 0 0,6 1 0,47 4 0,-74-3 0,0 0 0,1 1 0,-1-1 0,1 1 0,-1 0 0,0 1 0,0-1 0,0 1 0,1 0 0,-2 0 0,1 0 0,0 0 0,5 5 0,-7-4 0,1-1 0,-1 1 0,0 0 0,0 1 0,0-1 0,0 0 0,0 0 0,-1 1 0,0-1 0,1 1 0,-1 0 0,-1-1 0,1 1 0,0 0 0,-1-1 0,0 5 0,1 9-195,-1 0 0,0 0 0,-2 0 0,0 0 0,-1 0 0,-7 26 0,3-24-6631</inkml:trace>
  <inkml:trace contextRef="#ctx0" brushRef="#br0" timeOffset="1">333 0 24575,'4'31'0,"11"19"0,3 2-8191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8.1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181 146 24575,'-3'-6'0,"-1"-1"0,0 1 0,0 0 0,0 0 0,-1 1 0,0-1 0,0 1 0,0 0 0,-1 0 0,1 1 0,-9-5 0,12 7 0,-1 1 0,1 0 0,-1 0 0,0 0 0,0 0 0,1 0 0,-1 0 0,0 1 0,0 0 0,0-1 0,0 1 0,0 0 0,1 1 0,-1-1 0,0 0 0,0 1 0,0-1 0,0 1 0,1 0 0,-1 0 0,0 0 0,1 0 0,-1 1 0,1-1 0,-1 1 0,1-1 0,0 1 0,-1 0 0,1 0 0,-3 4 0,1-2 0,1 0 0,0 0 0,0 1 0,1-1 0,-1 1 0,1-1 0,0 1 0,0 0 0,0-1 0,1 1 0,0 0 0,0 0 0,0 0 0,0 1 0,1-1 0,0 0 0,0 0 0,0 0 0,1 0 0,-1 0 0,1 0 0,1 0 0,-1 0 0,1 0 0,0 0 0,0 0 0,0-1 0,0 1 0,1-1 0,4 6 0,-4-5 0,1 0 0,0-1 0,0 1 0,0-1 0,0 0 0,0 0 0,1 0 0,0-1 0,0 0 0,0 1 0,0-2 0,0 1 0,1-1 0,-1 1 0,1-2 0,0 1 0,-1-1 0,1 1 0,0-1 0,0-1 0,0 1 0,0-1 0,0 0 0,-1-1 0,1 0 0,8-1 0,-10 1 0,0-1 0,0 1 0,0-1 0,0 0 0,-1 0 0,1 0 0,0-1 0,-1 1 0,0-1 0,1 0 0,-1 0 0,0 0 0,-1 0 0,1-1 0,0 1 0,-1-1 0,0 1 0,3-7 0,1-4 0,-1-1 0,-1 0 0,5-29 0,-7 31 0,1 0 0,0 0 0,1 0 0,9-21 0,-12 32 0,-1 1 0,1-1 0,0 1 0,-1 0 0,1 0 0,0-1 0,0 1 0,0 0 0,0 0 0,0 0 0,0 0 0,0 0 0,1 0 0,-1 0 0,0 0 0,1 0 0,-1 1 0,0-1 0,1 0 0,-1 1 0,1-1 0,1 0 0,-1 2 0,-1-1 0,1 0 0,-1 1 0,1-1 0,-1 1 0,1-1 0,-1 1 0,0 0 0,1 0 0,-1-1 0,0 1 0,0 0 0,0 0 0,0 0 0,1 0 0,-1 1 0,0-1 0,0 1 0,5 7 0,-1-1 0,0 1 0,0 0 0,-1 1 0,4 12 0,-3-2 0,-1 0 0,3 22 0,0 7 0,-7-49 0,0 0 0,0 1 0,0-1 0,0 0 0,0 1 0,0-1 0,0 0 0,0 0 0,0 1 0,0-1 0,0 0 0,0 1 0,0-1 0,0 0 0,0 1 0,0-1 0,1 0 0,-1 0 0,0 1 0,0-1 0,0 0 0,0 1 0,1-1 0,-1 0 0,0 0 0,0 0 0,0 1 0,1-1 0,-1 0 0,0 0 0,0 0 0,1 0 0,-1 1 0,0-1 0,1 0 0,-1 0 0,0 0 0,0 0 0,1 0 0,-1 0 0,0 0 0,1 0 0,-1 0 0,0 0 0,1 0 0,-1 0 0,0 0 0,1 0 0,-1 0 0,0 0 0,0 0 0,1 0 0,-1 0 0,0-1 0,1 1 0,-1 0 0,0 0 0,0 0 0,1 0 0,-1-1 0,0 1 0,0 0 0,0 0 0,1-1 0,-1 1 0,13-20 0,11-41 0,18-36 0,-38 88 0,1 0 0,1 1 0,-1-1 0,2 1 0,-1 0 0,1 1 0,14-13 0,-20 19 0,1-1 0,0 1 0,-1 0 0,1 0 0,0 0 0,0 0 0,0 0 0,0 1 0,0-1 0,0 0 0,0 1 0,0 0 0,0-1 0,0 1 0,0 0 0,0 0 0,0 0 0,0 0 0,0 0 0,4 2 0,-3-1 0,0 0 0,0 1 0,0 0 0,0-1 0,0 1 0,0 0 0,0 1 0,-1-1 0,1 0 0,-1 1 0,3 4 0,5 6 0,-2 1 0,0 1 0,0 0 0,5 16 0,-11-27 0,34 94-1365,-24-59-5461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9.8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163 208 24575,'-5'-2'0,"-1"0"0,0 0 0,1 0 0,-1 1 0,0 0 0,0 0 0,0 0 0,0 1 0,0 0 0,0 0 0,-6 1 0,9 0 0,-1 0 0,1 0 0,-1 1 0,1-1 0,0 1 0,-1-1 0,1 1 0,0 0 0,0 0 0,1 1 0,-1-1 0,0 1 0,1-1 0,-1 1 0,1 0 0,0 0 0,0 0 0,0 0 0,-2 5 0,-1 4 0,0 0 0,0 1 0,2 0 0,-1 0 0,2 0 0,0 0 0,0 0 0,1 1 0,2 23 0,-1-28 0,1 0 0,0 0 0,0 0 0,1 0 0,0 0 0,1 0 0,0-1 0,0 0 0,1 1 0,0-1 0,1 0 0,-1-1 0,1 1 0,1-1 0,8 9 0,-11-13 0,1 0 0,-1 0 0,1-1 0,-1 1 0,1-1 0,0 0 0,0 0 0,0-1 0,0 1 0,0-1 0,0 0 0,1 0 0,-1 0 0,0 0 0,1-1 0,4 0 0,-3 0 0,0-1 0,0 0 0,0-1 0,0 1 0,0-1 0,-1 0 0,1-1 0,-1 1 0,1-1 0,7-5 0,-2-1 0,0 0 0,0 0 0,-1-1 0,0-1 0,0 0 0,-1 0 0,-1 0 0,0-1 0,7-15 0,-8 11 0,0 0 0,-1 0 0,6-22 0,-10 30 0,-1 1 0,0 0 0,0 0 0,0-1 0,-1 1 0,0 0 0,-1-1 0,0 1 0,0 0 0,-3-10 0,4 16 0,0 0 0,-1 0 0,1-1 0,0 1 0,-1 0 0,0 0 0,1 0 0,-1 0 0,0 0 0,1 0 0,-1 0 0,0 0 0,0 0 0,-1-1 0,1 2 0,1 0 0,0 0 0,-1-1 0,1 1 0,0 0 0,-1 0 0,1 0 0,-1 0 0,1 0 0,0 0 0,-1 0 0,1 0 0,0 0 0,-1 1 0,1-1 0,-1 0 0,1 0 0,0 0 0,-1 0 0,1 0 0,0 1 0,-1-1 0,1 0 0,0 0 0,-1 1 0,1-1 0,0 0 0,0 0 0,-1 1 0,-1 2 0,0 0 0,0 0 0,1 0 0,-1 0 0,1 0 0,0 1 0,0-1 0,-2 6 0,2-4 0,0 0 0,0 0 0,1 0 0,-1 0 0,1 0 0,0 0 0,1 0 0,-1 0 0,1 0 0,0-1 0,0 1 0,0 0 0,1 0 0,-1 0 0,1-1 0,1 1 0,-1-1 0,1 0 0,-1 1 0,7 6 0,-3-6 0,-1 0 0,1-1 0,0 0 0,0 0 0,0 0 0,1-1 0,0 0 0,-1 0 0,1-1 0,0 0 0,0 0 0,0 0 0,14 0 0,-9 0 0,-1-2 0,1 1 0,0-2 0,-1 1 0,1-2 0,-1 1 0,1-2 0,-1 1 0,0-2 0,11-4 0,-16 6 0,0-1 0,0 0 0,-1-1 0,1 0 0,-1 1 0,0-2 0,0 1 0,0-1 0,0 1 0,-1-1 0,0-1 0,0 1 0,0 0 0,-1-1 0,0 0 0,0 0 0,0 0 0,3-11 0,-5 14 0,-1 0 0,1 1 0,-1-1 0,1 0 0,-1 0 0,0 0 0,0 0 0,0 1 0,0-1 0,-1 0 0,1 0 0,-1 0 0,0 0 0,1 1 0,-1-1 0,-1 0 0,1 1 0,0-1 0,-1 1 0,1-1 0,-1 1 0,0 0 0,1 0 0,-1-1 0,0 1 0,-1 1 0,1-1 0,0 0 0,0 0 0,-1 1 0,1-1 0,-6-1 0,6 2 0,-1 0 0,1 0 0,-1 1 0,1-1 0,-1 1 0,1 0 0,-1 0 0,1 0 0,-1 0 0,1 0 0,-1 0 0,1 1 0,-1-1 0,1 1 0,-1 0 0,1-1 0,0 1 0,-1 0 0,1 0 0,0 1 0,0-1 0,0 0 0,0 1 0,0 0 0,0-1 0,0 1 0,0 0 0,1 0 0,-1 0 0,1 0 0,-1 0 0,1 0 0,0 0 0,0 1 0,0-1 0,0 0 0,-1 4 0,1-2 0,0 1 0,0-1 0,0 0 0,0 1 0,1-1 0,0 1 0,0 0 0,0-1 0,0 1 0,1-1 0,0 1 0,0-1 0,0 1 0,0-1 0,1 0 0,-1 0 0,1 1 0,0-1 0,1 0 0,-1-1 0,1 1 0,0 0 0,-1-1 0,2 1 0,-1-1 0,0 0 0,1 0 0,-1 0 0,1-1 0,0 1 0,0-1 0,7 3 0,-6-2 0,1 0 0,0 0 0,0-1 0,1 0 0,-1 0 0,0-1 0,1 0 0,-1 0 0,1 0 0,-1-1 0,1 0 0,-1 0 0,1-1 0,-1 1 0,1-1 0,-1-1 0,0 1 0,1-1 0,-1-1 0,0 1 0,0-1 0,9-5 0,-7 0 0,0 1 0,0-1 0,-1-1 0,0 1 0,-1-1 0,0 0 0,0 0 0,-1-1 0,0 0 0,-1 0 0,0 0 0,-1 0 0,4-19 0,-1 3 0,-2-1 0,-1 0 0,-1 1 0,-3-39 0,1 56 0,-1 1 0,0 0 0,0-1 0,-1 1 0,-4-11 0,6 18 0,0 1 0,0 0 0,0-1 0,0 1 0,0 0 0,0-1 0,0 1 0,0 0 0,0-1 0,-1 1 0,1 0 0,0 0 0,0-1 0,0 1 0,-1 0 0,1 0 0,0-1 0,0 1 0,0 0 0,-1 0 0,1 0 0,0-1 0,0 1 0,-1 0 0,1 0 0,0 0 0,-1 0 0,1 0 0,0 0 0,-1-1 0,1 1 0,-1 0 0,-4 10 0,1 18 0,-1 35 0,3 78 0,4-117 0,0-1 0,1 1 0,1-1 0,2 0 0,0 0 0,15 36 0,-18-53 0,-1-1 0,1 0 0,0 0 0,0 0 0,1 0 0,0-1 0,-1 1 0,1-1 0,1 0 0,-1 0 0,1 0 0,-1-1 0,1 0 0,9 5 0,-11-7 0,1 1 0,0-1 0,0 0 0,0-1 0,0 1 0,0-1 0,0 0 0,0 0 0,0 0 0,0 0 0,0-1 0,0 1 0,0-1 0,0 0 0,0 0 0,0-1 0,-1 1 0,1-1 0,0 0 0,-1 0 0,7-5 0,-1 0 0,-1-1 0,1-1 0,-2 0 0,1 0 0,-1 0 0,-1-1 0,1 0 0,-2 0 0,0-1 0,0 1 0,0-1 0,-2 0 0,1-1 0,-1 1 0,2-17 0,-6 42 0,2-1 0,0 1 0,0 0 0,1 0 0,5 14 0,-5-21 0,0 1 0,0-1 0,1 1 0,0-1 0,0 0 0,1 0 0,0-1 0,0 1 0,1-1 0,8 10 0,-11-15 0,-1 1 0,1-1 0,0 0 0,0 1 0,0-1 0,0 0 0,0 0 0,0 0 0,0 0 0,0-1 0,0 1 0,0-1 0,0 1 0,1-1 0,-1 0 0,0 1 0,0-1 0,1-1 0,-1 1 0,0 0 0,0 0 0,0-1 0,1 1 0,-1-1 0,0 0 0,0 0 0,0 1 0,0-1 0,0-1 0,0 1 0,0 0 0,0 0 0,-1-1 0,1 1 0,0-1 0,-1 1 0,1-1 0,-1 0 0,2-2 0,4-5 0,0-1 0,-1 0 0,0 0 0,-1 0 0,0 0 0,5-16 0,-3 1 0,-1 1 0,-1-1 0,3-34 0,-9 74-136,1 0-1,0 0 1,1 0-1,1 0 1,0 0-1,1 0 1,1-1-1,0 1 0,8 17 1,4-3-6690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0.1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18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237 247 24575,'-10'-19'0,"5"10"0,0 0 0,1-1 0,0 1 0,0-1 0,-2-11 0,6 17 0,-1 1 0,1-1 0,0 1 0,0-1 0,0 0 0,1 1 0,-1-1 0,1 1 0,0-1 0,0 1 0,0 0 0,0-1 0,1 1 0,0 0 0,-1 0 0,1 0 0,0 0 0,0 0 0,3-3 0,4-3 0,0-1 0,1 2 0,0-1 0,1 1 0,12-7 0,-16 11 0,0 0 0,0 0 0,0 1 0,0 0 0,1 0 0,-1 1 0,1-1 0,-1 2 0,15-2 0,-20 3 0,0 0 0,0 1 0,0-1 0,0 1 0,0-1 0,-1 1 0,1 0 0,0 0 0,0 0 0,-1 0 0,1 0 0,-1 0 0,1 0 0,-1 0 0,1 1 0,-1-1 0,0 1 0,1-1 0,-1 1 0,0-1 0,0 1 0,0 0 0,0-1 0,0 1 0,-1 0 0,1 0 0,-1 0 0,1 0 0,-1-1 0,1 1 0,-1 4 0,1 4 0,0 1 0,0 0 0,-1 0 0,-2 15 0,-7 28 0,-20 72 0,-9 48 0,36-156 0,0 1 0,2-1 0,0 1 0,0 0 0,2-1 0,0 1 0,7 23 0,-6-34 0,-1 0 0,2 0 0,-1 0 0,1 0 0,0-1 0,1 0 0,0 0 0,0 0 0,1 0 0,-1-1 0,1 1 0,1-2 0,10 9 0,5 1 0,1-2 0,0 0 0,27 9 0,-49-21 0,2 0 0,0 0 0,0 1 0,0 0 0,0-1 0,0 1 0,0 0 0,0 0 0,-1 1 0,1-1 0,-1 1 0,3 3 0,-4-5 0,0 0 0,-1 1 0,0-1 0,1 0 0,-1 1 0,0-1 0,1 1 0,-1-1 0,0 0 0,0 1 0,0-1 0,0 0 0,-1 1 0,1-1 0,0 1 0,-1-1 0,1 0 0,0 0 0,-1 1 0,0-1 0,1 0 0,-1 0 0,0 1 0,1-1 0,-1 0 0,0 0 0,0 0 0,0 0 0,0 0 0,-2 1 0,-14 13 0,0-1 0,-1-1 0,-22 12 0,-34 26 0,61-41 0,0 1 0,1 1 0,0 0 0,1 1 0,1 0 0,0 0 0,1 1 0,0 1 0,1-1 0,0 1 0,2 1 0,0-1 0,0 1 0,2 0 0,0 1 0,0-1 0,2 1 0,0-1 0,1 1 0,0 0 0,4 24 0,0-12 0,3-1 0,0 1 0,1-1 0,2-1 0,20 44 0,78 131 0,-57-115 0,-5-1 0,-3 1 0,37 118 0,-62-152 0,-2 2 0,-4 0 0,-1 0 0,-3 1 0,0 75 0,-7-107 0,-1 1 0,-1-1 0,-2 0 0,0 0 0,-2-1 0,0 1 0,-17 38 0,15-45 0,-1-1 0,0-1 0,-1 0 0,-1 0 0,0-1 0,-1 0 0,-1-1 0,0 0 0,0-1 0,-30 20 0,18-17 0,-1-1 0,0-1 0,-1-1 0,-1-1 0,1-2 0,-2 0 0,1-2 0,-1-2 0,0 0 0,0-2 0,-54-1 0,77-2 0,0 0 0,0-1 0,0 0 0,0 0 0,0 0 0,0-1 0,0 0 0,0 0 0,1-1 0,-1 0 0,1 0 0,0 0 0,-1 0 0,-5-6 0,7 5 0,1 0 0,0 0 0,0 0 0,0 0 0,0-1 0,1 1 0,-1-1 0,1 0 0,0 0 0,1 0 0,-1 0 0,1 0 0,0 0 0,0 0 0,0 0 0,1 0 0,0-7 0,2-10-227,1 1-1,0 0 1,2 0-1,0 0 1,10-23-1,15-34-6598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0.5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178 346 24575,'-8'-4'0,"0"0"0,0 1 0,0 0 0,0 0 0,-1 1 0,0 0 0,1 0 0,-1 1 0,-11 0 0,17 1 0,-1 0 0,1 1 0,-1-1 0,1 1 0,0 0 0,-1 0 0,1 0 0,0 1 0,0-1 0,0 1 0,0-1 0,0 1 0,0 0 0,0 0 0,0 0 0,1 1 0,-1-1 0,1 1 0,0-1 0,0 1 0,0 0 0,0 0 0,0 0 0,0 0 0,1 0 0,-2 4 0,2-3 0,-1 0 0,1 0 0,0 0 0,0 0 0,0 1 0,0-1 0,1 0 0,0 0 0,0 0 0,0 1 0,0-1 0,1 0 0,0 0 0,0 0 0,0 1 0,0-1 0,0 0 0,1-1 0,0 1 0,0 0 0,0 0 0,0-1 0,0 1 0,1-1 0,0 0 0,0 1 0,0-1 0,0-1 0,0 1 0,0 0 0,7 3 0,-3-2 0,0 0 0,0 0 0,0-1 0,1 0 0,-1 0 0,1-1 0,0 0 0,-1 0 0,1-1 0,0 0 0,0 0 0,0-1 0,0 0 0,0 0 0,0-1 0,9-2 0,-9 1 0,-1-1 0,0 1 0,0-1 0,0-1 0,-1 1 0,1-1 0,-1 0 0,0-1 0,0 1 0,0-1 0,10-12 0,-8 7 0,-1 0 0,0 0 0,0-1 0,-1 0 0,-1-1 0,7-18 0,-2-3 0,-2-1 0,-1 0 0,-2 0 0,1-45 0,-6 79 0,2-13 0,-1-1 0,-1 1 0,0-1 0,0 1 0,-2 0 0,0-1 0,0 1 0,-1 0 0,-5-13 0,-3 12 0,11 14 0,-1 0 0,1 0 0,0 0 0,-1 0 0,1 0 0,0 0 0,-1 0 0,1 0 0,0 0 0,-1 0 0,1 0 0,-1 0 0,1 0 0,0 0 0,-1 0 0,1 0 0,0 0 0,-1 0 0,1 1 0,0-1 0,0 0 0,-1 0 0,1 0 0,0 1 0,-1-1 0,1 0 0,0 1 0,-2 1 0,0 1 0,1-1 0,-1 1 0,1-1 0,0 1 0,0-1 0,0 1 0,0 0 0,0 3 0,-5 33 0,1 0 0,2 0 0,2 0 0,2 0 0,6 48 0,-4-71 0,0-1 0,0 0 0,1 0 0,10 22 0,-13-33 0,1 1 0,0-1 0,0-1 0,0 1 0,1 0 0,-1 0 0,1-1 0,0 1 0,0-1 0,0 0 0,0 0 0,1 0 0,-1-1 0,1 1 0,0-1 0,0 0 0,0 0 0,0 0 0,0 0 0,7 1 0,-8-2 0,0-1 0,0 0 0,0-1 0,0 1 0,0-1 0,0 1 0,0-1 0,0 0 0,0 0 0,-1 0 0,1 0 0,0-1 0,0 1 0,-1-1 0,1 0 0,-1 1 0,0-1 0,1 0 0,-1-1 0,2-2 0,7-6 0,-2-2 0,15-21 0,-18 25 0,62-111 0,-67 119 0,-1 0 0,1 0 0,0 0 0,-1 0 0,1 0 0,0 0 0,0 0 0,0 0 0,0 0 0,0 0 0,0 1 0,0-1 0,0 0 0,0 1 0,0-1 0,0 0 0,0 1 0,0-1 0,1 1 0,-1 0 0,0-1 0,0 1 0,1 0 0,0 0 0,0 0 0,-1 1 0,0 0 0,1-1 0,-1 1 0,0 0 0,0 0 0,0 0 0,0-1 0,0 1 0,0 1 0,0-1 0,0 0 0,0 0 0,0 0 0,0 0 0,-1 1 0,2 1 0,4 10 0,-1 1 0,-1-1 0,4 21 0,-5-22 0,21 82-1365,-15-55-5461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2.5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1 192 24575,'0'-1'0,"1"-1"0,0 1 0,0 0 0,-1 0 0,1 0 0,0 0 0,0 0 0,0 0 0,0 0 0,0 0 0,0 0 0,0 0 0,1 0 0,-1 1 0,0-1 0,0 0 0,1 1 0,-1-1 0,0 1 0,1-1 0,-1 1 0,0 0 0,1 0 0,2-1 0,-3 2 0,1 0 0,0-1 0,0 1 0,-1 0 0,1 0 0,-1 0 0,1 0 0,-1 0 0,1 0 0,-1 0 0,0 1 0,0-1 0,1 1 0,-1-1 0,0 1 0,1 1 0,4 7 0,-1 1 0,0 0 0,-1 0 0,5 19 0,4 28 0,-10-37 0,1 0 0,2-1 0,12 33 0,-18-51 0,1-1 0,0 1 0,-1 0 0,1-1 0,0 1 0,0-1 0,0 1 0,0-1 0,1 1 0,-1-1 0,0 0 0,1 0 0,-1 1 0,0-1 0,1 0 0,-1 0 0,4 1 0,-4-2 0,0 0 0,0 0 0,0 0 0,0 0 0,1 0 0,-1 0 0,0 0 0,0-1 0,0 1 0,0 0 0,0-1 0,0 1 0,0 0 0,0-1 0,0 1 0,0-1 0,0 0 0,0 1 0,0-1 0,1-1 0,5-5 0,-1 0 0,-1-1 0,1 1 0,-1-1 0,5-11 0,31-71 0,-33 67 0,1 1 0,2 0 0,0 1 0,15-21 0,-26 41 0,1 0 0,0-1 0,0 1 0,-1 0 0,1 0 0,0 0 0,0 0 0,0 0 0,0 0 0,1 0 0,-1 0 0,0 0 0,0 0 0,1 1 0,-1-1 0,0 0 0,1 1 0,-1-1 0,0 1 0,1 0 0,2-1 0,-3 1 0,0 1 0,0 0 0,0-1 0,0 1 0,0-1 0,-1 1 0,1 0 0,0 0 0,0-1 0,-1 1 0,1 0 0,0 0 0,-1 0 0,1 0 0,-1 0 0,1 0 0,-1 0 0,1 0 0,-1 0 0,0 0 0,1 2 0,2 10 0,-1-1 0,0 1 0,-1 19 0,0-30 0,-2 38 0,0-29 0,0-1 0,1 1 0,0-1 0,1 1 0,0-1 0,1 1 0,0-1 0,4 12 0,-6-22 0,0 0 0,0 1 0,0-1 0,1 0 0,-1 1 0,0-1 0,0 0 0,0 0 0,0 1 0,1-1 0,-1 0 0,0 0 0,0 1 0,0-1 0,1 0 0,-1 0 0,0 0 0,0 0 0,1 1 0,-1-1 0,0 0 0,1 0 0,-1 0 0,0 0 0,0 0 0,1 0 0,-1 0 0,0 0 0,1 0 0,-1 0 0,0 0 0,1 0 0,-1 0 0,1 0 0,8-9 0,4-17 0,-13 25 0,20-59 0,-17 46 0,1 1 0,0-1 0,1 1 0,1 0 0,0 0 0,1 1 0,9-14 0,-15 25 0,0 0 0,0 0 0,0 0 0,0 1 0,0-1 0,0 0 0,0 0 0,0 0 0,0 1 0,0-1 0,0 1 0,0-1 0,1 1 0,-1-1 0,0 1 0,0 0 0,0-1 0,1 1 0,-1 0 0,0 0 0,1 0 0,-1 0 0,0 0 0,0 0 0,1 0 0,-1 1 0,0-1 0,0 0 0,1 1 0,-1-1 0,0 1 0,0-1 0,0 1 0,0 0 0,0-1 0,1 1 0,-1 0 0,-1 0 0,1 0 0,2 1 0,4 6 0,0 0 0,0 1 0,0-1 0,5 12 0,0-1 0,-4-10 0,0 1 0,1-1 0,0-1 0,1 0 0,-1 0 0,1 0 0,1-2 0,19 11 0,-26-15 0,1 0 0,-1-1 0,0 0 0,0 0 0,1 0 0,-1 0 0,0 0 0,1-1 0,-1 0 0,1 0 0,-1 0 0,6-1 0,-7 0 0,0 0 0,0-1 0,0 1 0,0 0 0,0-1 0,0 0 0,0 1 0,0-1 0,-1 0 0,1 0 0,-1-1 0,0 1 0,0-1 0,1 1 0,-1-1 0,-1 1 0,1-1 0,2-5 0,-1 2 0,0-1 0,-1 0 0,0 0 0,0-1 0,0 1 0,-1 0 0,0 0 0,0-1 0,-1 1 0,0-1 0,-1 1 0,-1-12 0,2 16 0,-1 0 0,1 0 0,-1 1 0,0-1 0,0 0 0,0 0 0,0 1 0,-1-1 0,1 1 0,-1-1 0,1 1 0,-1-1 0,0 1 0,0 0 0,0 0 0,0 0 0,0 0 0,0 0 0,-1 0 0,1 1 0,-1-1 0,1 1 0,-1 0 0,0 0 0,1 0 0,-1 0 0,0 0 0,0 0 0,0 1 0,0-1 0,1 1 0,-1 0 0,0 0 0,-4 0 0,3 1 0,0-1 0,1 1 0,-1 0 0,0 0 0,1 0 0,-1 0 0,1 1 0,-1 0 0,1-1 0,-1 1 0,1 0 0,0 1 0,0-1 0,0 1 0,1-1 0,-1 1 0,0 0 0,1 0 0,0 0 0,0 0 0,0 0 0,0 1 0,0-1 0,0 0 0,1 1 0,0 0 0,0-1 0,0 1 0,0 0 0,0 4 0,0-4 0,1 1 0,-1 0 0,1-1 0,0 1 0,0 0 0,1-1 0,0 1 0,-1-1 0,1 1 0,1-1 0,-1 1 0,1-1 0,0 0 0,0 1 0,0-1 0,0 0 0,1 0 0,0-1 0,-1 1 0,1-1 0,1 1 0,-1-1 0,0 0 0,7 5 0,-6-6 0,0 0 0,0 0 0,0 0 0,0-1 0,1 1 0,-1-1 0,0 0 0,1 0 0,-1-1 0,1 1 0,-1-1 0,0 0 0,1 0 0,-1-1 0,1 1 0,-1-1 0,1 0 0,-1 0 0,0 0 0,0-1 0,1 1 0,-1-1 0,0 0 0,-1 0 0,1-1 0,0 1 0,0-1 0,-1 0 0,0 0 0,6-6 0,-4 3 0,0 0 0,0 0 0,0-1 0,-1 1 0,0-1 0,0 0 0,0 0 0,-1-1 0,-1 1 0,1-1 0,-1 1 0,0-1 0,-1 0 0,0 0 0,0 0 0,-1-13 0,-4 7 0,-1 22 0,-3 23 0,7-24 0,1 0 0,-1 1 0,2-1 0,-1 0 0,1 0 0,0 0 0,1 0 0,-1 0 0,1 0 0,1-1 0,-1 1 0,1 0 0,7 10 0,-8-14 0,0 0 0,0-1 0,0 1 0,0-1 0,0 1 0,1-1 0,-1 0 0,1 0 0,-1 0 0,1 0 0,0-1 0,0 1 0,0-1 0,0 1 0,0-1 0,0 0 0,0 0 0,0-1 0,0 1 0,1-1 0,-1 1 0,0-1 0,0 0 0,1 0 0,-1-1 0,0 1 0,0-1 0,0 1 0,1-1 0,-1 0 0,0 0 0,4-2 0,-1 0 0,-1 0 0,0-1 0,0 1 0,0-1 0,0 0 0,-1 0 0,0-1 0,1 1 0,-2-1 0,1 0 0,0 0 0,-1 0 0,0 0 0,0-1 0,-1 0 0,1 1 0,-1-1 0,0 0 0,-1 0 0,2-9 0,1-13 0,0 0 0,-2-1 0,-2-30 0,0 44 0,-2-55 0,0 148 0,0 41 0,2-105 0,1 0 0,1 0 0,0 0 0,1 0 0,1-1 0,6 18 0,-9-29 0,0 1 0,0-1 0,0 0 0,0 0 0,0 0 0,0 0 0,1 0 0,-1 0 0,1-1 0,-1 1 0,1 0 0,0-1 0,0 1 0,0-1 0,0 0 0,0 1 0,0-1 0,4 2 0,-4-3 0,0 0 0,0 0 0,0 0 0,1 0 0,-1 0 0,0 0 0,0 0 0,0-1 0,0 1 0,0-1 0,0 1 0,0-1 0,0 0 0,0 0 0,0 0 0,3-2 0,3-3 0,-1 0 0,1-1 0,-1 0 0,-1 0 0,1 0 0,-1-1 0,8-13 0,-2 0 0,-1 0 0,0 0 0,-2-1 0,0-1 0,6-29 0,-20 96 0,4-38 0,0 1 0,1 0 0,1 0 0,-1 0 0,1-1 0,0 1 0,0 0 0,1-1 0,4 11 0,-4-12 0,1-1 0,-1 0 0,1 1 0,0-1 0,1-1 0,-1 1 0,1 0 0,-1-1 0,1 0 0,0 0 0,1 0 0,-1 0 0,0-1 0,1 1 0,-1-1 0,1 0 0,0-1 0,-1 1 0,1-1 0,0 0 0,0 0 0,0-1 0,0 1 0,0-1 0,9-1 0,-7 1 0,0-2 0,1 1 0,-1-1 0,0 0 0,0 0 0,0-1 0,0 0 0,-1 0 0,1-1 0,-1 1 0,0-2 0,0 1 0,0-1 0,0 1 0,-1-2 0,9-9 0,-9 8 0,-1 0 0,0 0 0,0 0 0,0 0 0,-1-1 0,0 0 0,0 1 0,-1-1 0,2-9 0,-4 15 0,0 0 0,1 0 0,-1 0 0,0 0 0,0 0 0,0-1 0,0 1 0,0 0 0,-1 0 0,1 0 0,0 0 0,-1 0 0,0 0 0,1 0 0,-1 1 0,0-1 0,0 0 0,0 0 0,0 1 0,-1-1 0,1 0 0,0 1 0,-1-1 0,1 1 0,-1-1 0,1 1 0,-1 0 0,0 0 0,0 0 0,1 0 0,-1 0 0,0 0 0,0 0 0,0 1 0,0-1 0,0 1 0,0-1 0,0 1 0,0 0 0,-4 0 0,2-1 0,0 2 0,0-1 0,0 0 0,0 1 0,0 0 0,0 0 0,0 0 0,0 0 0,0 0 0,1 1 0,-1 0 0,1 0 0,-1 0 0,1 0 0,-1 1 0,1-1 0,0 1 0,0 0 0,0-1 0,1 2 0,-1-1 0,1 0 0,-1 0 0,1 1 0,0-1 0,0 1 0,1 0 0,-1 0 0,1-1 0,0 1 0,-1 6 0,0-5 0,1 0 0,0 0 0,0 0 0,1 0 0,-1 0 0,1 0 0,0 1 0,1-1 0,-1 0 0,1 0 0,0 0 0,0 0 0,0 0 0,1-1 0,0 1 0,0 0 0,0-1 0,1 1 0,-1-1 0,1 1 0,0-1 0,0 0 0,1-1 0,-1 1 0,5 3 0,0-2 0,-1 0 0,1-1 0,0 0 0,1 0 0,-1-1 0,0 0 0,1-1 0,0 0 0,0 0 0,-1-1 0,1 0 0,0 0 0,0-1 0,0 0 0,0-1 0,15-3 0,-17 3 0,0-1 0,-1 0 0,1 0 0,-1-1 0,1 0 0,-1 0 0,0-1 0,0 0 0,0 0 0,-1 0 0,0 0 0,1-1 0,-1 0 0,-1 0 0,1 0 0,-1-1 0,0 0 0,0 0 0,-1 0 0,0 0 0,5-11 0,-4 2 0,0 0 0,-1 0 0,-1-1 0,1-20 0,6-32 0,-9 67 0,0-1 0,0 0 0,1 1 0,-1-1 0,1 1 0,-1-1 0,1 1 0,0-1 0,-1 1 0,1 0 0,0-1 0,0 1 0,0 0 0,0 0 0,0-1 0,3-1 0,-3 3 0,0 0 0,-1-1 0,1 1 0,0 0 0,0 0 0,0-1 0,0 1 0,0 0 0,0 0 0,0 0 0,0 0 0,0 0 0,0 1 0,0-1 0,0 0 0,0 0 0,0 1 0,0-1 0,-1 0 0,3 1 0,3 3 0,0 0 0,-1 1 0,1 0 0,-1-1 0,0 1 0,6 8 0,2 2 0,-1 1 0,0 0 0,-1 1 0,-1 0 0,-1 0 0,0 1 0,-2 1 0,0-1 0,9 40 0,-15-55 5,0 1 0,-1 0 0,0 0-1,1-1 1,-1 1 0,0 0 0,-1 0 0,1-1-1,-1 1 1,0 0 0,0-1 0,0 1 0,0 0-1,-1-1 1,1 1 0,-1-1 0,0 0 0,0 0-1,0 0 1,0 0 0,-1 0 0,1 0 0,-7 5-1,2-3-152,0-1 0,-1 0 0,1 0 0,-1 0 0,0-1 0,-1 0 0,1-1 0,0 0 0,-12 2 0,-42 4-6678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4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124 29 24575,'0'-2'0,"1"1"0,-1-1 0,1 1 0,-1-1 0,0 0 0,1 1 0,-1-1 0,0 1 0,0-1 0,0 0 0,0 1 0,-1-4 0,1 5 0,0 0 0,0-1 0,-1 1 0,1 0 0,0-1 0,0 1 0,-1 0 0,1 0 0,0-1 0,0 1 0,-1 0 0,1 0 0,0-1 0,-1 1 0,1 0 0,0 0 0,-1 0 0,1 0 0,0 0 0,-1-1 0,1 1 0,-1 0 0,1 0 0,0 0 0,-1 0 0,1 0 0,0 0 0,-1 0 0,1 0 0,0 1 0,-1-1 0,1 0 0,-1 0 0,-2 1 0,-1 1 0,1-1 0,0 1 0,0 0 0,0 0 0,0 0 0,0 1 0,0-1 0,0 1 0,-2 2 0,-4 6 0,1 0 0,0 0 0,1 1 0,0 0 0,0 0 0,1 1 0,1 0 0,1 0 0,-1 0 0,2 1 0,0-1 0,1 1 0,-2 22 0,4-28 0,0 1 0,0 0 0,1 0 0,0-1 0,0 1 0,1 0 0,0-1 0,1 0 0,0 1 0,0-1 0,1 0 0,0 0 0,0-1 0,0 1 0,1-1 0,1 0 0,-1 0 0,1-1 0,0 1 0,1-1 0,-1-1 0,12 8 0,-8-7 0,0-1 0,0 0 0,1 0 0,0-1 0,0 0 0,0-1 0,1-1 0,-1 0 0,16 1 0,-24-2 0,0-1 0,0 0 0,0 0 0,0 0 0,0 0 0,1-1 0,-1 1 0,0-1 0,0 1 0,0-1 0,0 0 0,0-1 0,-1 1 0,1 0 0,0-1 0,-1 0 0,1 1 0,0-1 0,-1 0 0,0 0 0,0-1 0,1 1 0,-1 0 0,0-1 0,-1 1 0,1-1 0,0 0 0,-1 1 0,0-1 0,1 0 0,-1 0 0,0 0 0,-1 0 0,1 0 0,0 0 0,-1 0 0,0 0 0,0-6 0,0-1 0,-1 0 0,-1 1 0,0-1 0,0 1 0,-1-1 0,0 1 0,0 0 0,-1 0 0,-1 0 0,1 1 0,-2-1 0,1 1 0,-1 0 0,0 1 0,-10-10 0,-2-2 0,0 2 0,-2 0 0,0 1 0,-37-23 0,20 22 0,15 6 0,20 9 0,7 3 0,62 9 0,0-2 0,96-2 0,-143-6 0,-13 1 0,50-4 0,-54 2 0,0 1 0,0-1 0,0 0 0,0 0 0,-1 0 0,1 0 0,0 0 0,-1-1 0,1 1 0,-1-1 0,1 0 0,-1 0 0,0 0 0,0 0 0,0 0 0,2-3 0,-4 5 0,0 0 0,0 1 0,0-1 0,0 0 0,0 0 0,0 0 0,0 0 0,0 0 0,0 0 0,0 0 0,0 0 0,0 0 0,0 0 0,0 0 0,0 1 0,0-1 0,0 0 0,0 0 0,0 0 0,0 0 0,0 0 0,0 0 0,1 0 0,-1 0 0,0 0 0,0 0 0,0 0 0,0 0 0,0 0 0,0 0 0,0 0 0,0 0 0,0 0 0,0 1 0,0-1 0,0 0 0,0 0 0,1 0 0,-1 0 0,0 0 0,0 0 0,0 0 0,0 0 0,0 0 0,0 0 0,0 0 0,0 0 0,0 0 0,0 0 0,0-1 0,1 1 0,-1 0 0,0 0 0,0 0 0,0 0 0,0 0 0,0 0 0,0 0 0,0 0 0,0 0 0,0 0 0,0 0 0,0 0 0,0 0 0,0 0 0,0 0 0,0 0 0,0 0 0,0-1 0,2 14 0,-2 25 0,-1-23 0,6 67 0,3 0 0,34 141 0,-14-84 0,-28-135 0,16 77 0,-4 0 0,3 129 0,-18-177-1365,-3-11-5461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4.7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81 24575,'4'-7'0,"0"0"0,1 1 0,-1 0 0,1-1 0,1 2 0,-1-1 0,1 1 0,0 0 0,1 0 0,-1 0 0,10-4 0,-13 8 0,0-1 0,0 1 0,1 0 0,-1 1 0,0-1 0,1 0 0,-1 1 0,0 0 0,1 0 0,-1 0 0,1 0 0,-1 1 0,0-1 0,1 1 0,-1 0 0,0 0 0,0 0 0,0 0 0,1 0 0,-1 1 0,-1 0 0,1-1 0,0 1 0,0 0 0,0 0 0,-1 1 0,0-1 0,5 5 0,-3-2 0,0 0 0,0 1 0,0-1 0,-1 0 0,0 1 0,0 0 0,0 0 0,-1 0 0,0 0 0,0 0 0,0 1 0,0 7 0,-1-11 0,-1 0 0,0 0 0,0 1 0,0-1 0,0 0 0,-1 0 0,1 0 0,-1 1 0,0-1 0,1 0 0,-2 0 0,1 0 0,0 0 0,0 0 0,-1 0 0,0-1 0,0 1 0,1 0 0,-2-1 0,1 1 0,0-1 0,0 0 0,-1 0 0,1 0 0,-1 0 0,-3 2 0,-6 1 0,0 0 0,-1-1 0,1 0 0,-1-1 0,0 0 0,0-1 0,0 0 0,0-2 0,0 1 0,0-1 0,0-1 0,0-1 0,0 1 0,0-2 0,-23-7 0,34 9 0,1 1 0,-1 0 0,1-1 0,-1 0 0,1 1 0,0-1 0,-1 0 0,1 1 0,0-1 0,-1 0 0,1 0 0,0 0 0,0 0 0,0-1 0,0 1 0,0 0 0,0 0 0,0-1 0,0 1 0,0 0 0,1-1 0,-1 1 0,1-1 0,-1 1 0,1-1 0,-1 1 0,1-1 0,0 1 0,0-1 0,0 1 0,0-1 0,0-2 0,1 1 0,1 0 0,-1 1 0,1 0 0,-1-1 0,1 1 0,0 0 0,0 0 0,0 0 0,0 0 0,1 0 0,-1 0 0,0 1 0,1-1 0,-1 1 0,1-1 0,-1 1 0,6-2 0,41-12-1365,3 1-5461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5.3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65 72 24575,'-2'-1'0,"0"0"0,-1 1 0,1-1 0,0 1 0,-1-1 0,1 1 0,-1 0 0,1 0 0,0 0 0,-1 0 0,1 0 0,0 1 0,-1-1 0,1 1 0,0-1 0,-1 1 0,1 0 0,0 0 0,0 0 0,0 0 0,0 1 0,0-1 0,-3 2 0,4-1 0,0-1 0,1 1 0,-1-1 0,0 1 0,0-1 0,1 1 0,-1-1 0,1 1 0,-1-1 0,1 1 0,0 0 0,0-1 0,0 1 0,0 0 0,0-1 0,0 1 0,0 0 0,0-1 0,1 1 0,-1 0 0,1-1 0,-1 1 0,1-1 0,-1 1 0,1-1 0,0 1 0,0-1 0,0 1 0,0-1 0,0 0 0,0 0 0,0 1 0,0-1 0,3 2 0,3 4 0,1-1 0,0 0 0,1 0 0,-1 0 0,1-1 0,0 0 0,0-1 0,1 0 0,-1 0 0,1-1 0,0 0 0,0-1 0,0 0 0,0-1 0,0 0 0,1 0 0,-1-1 0,15-2 0,-23 2 0,0 0 0,0-1 0,0 0 0,0 1 0,0-1 0,0 0 0,0 0 0,0 0 0,0 0 0,0 0 0,0-1 0,-1 1 0,1-1 0,-1 1 0,1-1 0,-1 1 0,1-1 0,-1 0 0,0 0 0,0 0 0,0 0 0,0 1 0,0-1 0,0-1 0,-1 1 0,1 0 0,0 0 0,-1 0 0,0 0 0,0 0 0,1 0 0,-1-1 0,0 1 0,-1 0 0,1 0 0,0 0 0,-1 0 0,1-1 0,-2-1 0,1-2 0,-1-1 0,-1 1 0,1 0 0,-1 0 0,-1-1 0,1 2 0,-1-1 0,0 0 0,0 1 0,0 0 0,-8-7 0,3 5 0,0 0 0,0 0 0,-1 1 0,0 1 0,-1-1 0,1 2 0,-17-6 0,24 9 0,1 0 0,-1 1 0,0 0 0,1-1 0,-1 1 0,0 0 0,1 0 0,-1 0 0,0 1 0,1-1 0,-1 0 0,1 1 0,-1 0 0,1 0 0,-5 2 0,5-2 0,0 1 0,0 0 0,0-1 0,0 1 0,1 0 0,-1 0 0,1 1 0,-1-1 0,1 0 0,0 0 0,0 1 0,0-1 0,0 0 0,0 1 0,0-1 0,1 1 0,0-1 0,-1 1 0,1 4 0,0-2 0,0 1 0,0-1 0,0 1 0,1-1 0,0 0 0,0 1 0,0-1 0,1 0 0,-1 0 0,2 0 0,-1 0 0,0 0 0,1-1 0,0 1 0,4 5 0,-1-3 0,0 0 0,1 0 0,0-1 0,0 0 0,0 0 0,1-1 0,0 1 0,14 6 0,-13-8 0,1 0 0,-1-1 0,1 0 0,0 0 0,0-1 0,0 0 0,0-1 0,11 0 0,-15-1 0,0 0 0,-1 0 0,1-1 0,0 0 0,0 0 0,0 0 0,0-1 0,-1 0 0,1 0 0,-1-1 0,1 1 0,-1-1 0,8-6 0,-8 4 0,0 0 0,-1 0 0,1-1 0,-1 1 0,0-1 0,-1 0 0,1 0 0,-1 0 0,0-1 0,-1 1 0,1-1 0,-2 0 0,3-10 0,-3 12 0,0 1 0,0 0 0,-1-1 0,0 1 0,0 0 0,0 0 0,0-1 0,-1 1 0,1 0 0,-1-1 0,0 1 0,-1 0 0,1 0 0,-1 0 0,1 0 0,-1 0 0,0 0 0,-1 1 0,1-1 0,-1 1 0,1-1 0,-7-5 0,-6 3 0,8 11 0,7-4 0,-1 1 0,1-1 0,0 0 0,0 1 0,0-1 0,1 0 0,-1 1 0,0-1 0,0 0 0,1 0 0,-1 1 0,1-1 0,-1 0 0,1 0 0,-1 0 0,1 0 0,0 0 0,-1 1 0,1-1 0,1 1 0,2 2 0,1-1 0,0 1 0,0-1 0,0 1 0,0-1 0,0-1 0,1 1 0,0-1 0,-1 0 0,1 0 0,0-1 0,11 2 0,-7-1 0,1-1 0,0 0 0,-1-1 0,1 0 0,-1-1 0,17-3 0,-21 3 0,0-1 0,-1-1 0,1 1 0,-1-1 0,1 0 0,-1 0 0,0-1 0,-1 1 0,1-1 0,0 0 0,-1-1 0,0 1 0,0-1 0,0 1 0,3-7 0,-2 10 0,-3 10 0,-1 22 0,-1-21 0,0-3-50,0 0-1,1 1 1,0-1-1,0 0 0,1 0 1,-1 1-1,2-1 1,-1-1-1,1 1 1,0 0-1,0 0 0,1-1 1,0 0-1,0 0 1,0 0-1,1 0 1,0-1-1,0 1 0,1-1 1,-1-1-1,1 1 1,0-1-1,0 0 1,1 0-1,-1-1 1,11 5-1,18 1-6775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6.1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233 318 24575,'-8'-5'0,"-1"1"0,1 0 0,-1 1 0,0-1 0,0 2 0,0-1 0,0 1 0,-1 1 0,1 0 0,-1 0 0,1 1 0,-12 0 0,17 1 0,-1-1 0,0 1 0,0 0 0,1 0 0,-1 0 0,0 1 0,1 0 0,0 0 0,-1 0 0,1 0 0,0 1 0,0-1 0,0 1 0,0 0 0,1 1 0,-1-1 0,1 0 0,0 1 0,0 0 0,0 0 0,0 0 0,1 0 0,-1 0 0,1 0 0,-2 8 0,3-10 0,0 0 0,0 1 0,1-1 0,-1 0 0,1 1 0,0-1 0,-1 1 0,1-1 0,0 1 0,1-1 0,-1 0 0,0 1 0,1-1 0,-1 1 0,1-1 0,0 0 0,-1 0 0,1 1 0,0-1 0,1 0 0,1 3 0,-1-2 0,1-1 0,0 1 0,0 0 0,0-1 0,0 0 0,0 1 0,0-1 0,1-1 0,-1 1 0,1 0 0,-1-1 0,7 2 0,-2-1 0,0 0 0,0-1 0,1 0 0,-1 0 0,0-1 0,1 0 0,-1 0 0,1-1 0,-1 0 0,0-1 0,0 1 0,10-4 0,-12 1 0,0 1 0,1-1 0,-2 0 0,1 0 0,0 0 0,-1-1 0,0 0 0,8-9 0,-11 11 0,1 0 0,-1 0 0,0-1 0,0 1 0,0-1 0,0 1 0,0-1 0,-1 1 0,0-1 0,0 0 0,0 0 0,0 0 0,-1 0 0,1 0 0,-1 1 0,0-1 0,0-4 0,0 7 0,0 0 0,0 1 0,0-1 0,0 0 0,0 0 0,-1 1 0,1-1 0,0 0 0,0 1 0,0-1 0,-1 0 0,1 1 0,0-1 0,0 1 0,-1-1 0,1 0 0,-1 1 0,1-1 0,-1 1 0,1-1 0,-1 1 0,1-1 0,-1 1 0,1-1 0,-1 1 0,1 0 0,-1-1 0,0 1 0,1 0 0,-1 0 0,0-1 0,1 1 0,-1 0 0,0 0 0,1 0 0,-1 0 0,0 0 0,1 0 0,-2 0 0,1 0 0,0 1 0,0-1 0,0 1 0,0 0 0,0-1 0,0 1 0,1 0 0,-1-1 0,0 1 0,0 0 0,1 0 0,-1 0 0,1 0 0,-1 0 0,1 0 0,-1 0 0,1 0 0,-1 0 0,1 0 0,0 0 0,0 0 0,-1 0 0,1 0 0,0 0 0,0 0 0,0 2 0,0 0 0,0 1 0,1-1 0,-1 1 0,1-1 0,0 1 0,0-1 0,0 1 0,0-1 0,0 0 0,1 1 0,0-1 0,-1 0 0,1 0 0,0 0 0,5 4 0,-3-2 0,1-1 0,0 0 0,0 0 0,1 0 0,-1 0 0,1-1 0,0 0 0,8 3 0,-7-3 0,1 0 0,0 0 0,0-1 0,1-1 0,-1 1 0,0-1 0,1-1 0,-1 1 0,0-1 0,1-1 0,-1 0 0,0 0 0,16-4 0,-19 2 0,1 0 0,-1 0 0,0 0 0,-1 0 0,1-1 0,0 0 0,-1 0 0,0-1 0,0 1 0,0-1 0,-1 1 0,1-1 0,-1 0 0,0-1 0,-1 1 0,1 0 0,-1-1 0,0 0 0,-1 1 0,2-7 0,2-14 0,-1-1 0,-1 1 0,0-31 0,-3 43 0,2-23 0,-2 1 0,-7-54 0,7 88 0,0 1 0,0-1 0,-1 0 0,1 1 0,0-1 0,-1 0 0,1 1 0,-1-1 0,0 1 0,1-1 0,-1 0 0,0 1 0,-1-2 0,1 3 0,1 1 0,-1-1 0,1 0 0,0 0 0,-1 1 0,1-1 0,-1 0 0,1 1 0,0-1 0,-1 1 0,1-1 0,0 0 0,-1 1 0,1-1 0,0 1 0,0-1 0,0 1 0,-1-1 0,1 1 0,0-1 0,0 1 0,0-1 0,0 1 0,0-1 0,0 2 0,-8 53 0,6-13 0,2-1 0,2 0 0,1 1 0,3-1 0,1-1 0,2 1 0,16 45 0,-22-81 0,-1-6 0,-1-15 0,-2-43 0,0 25 0,1 30 0,0 0 0,1-1 0,-1 1 0,1 0 0,0 0 0,0 0 0,0 0 0,0 0 0,1 1 0,0-1 0,0 0 0,0 1 0,0-1 0,0 1 0,1 0 0,-1-1 0,1 1 0,0 0 0,0 1 0,0-1 0,0 0 0,1 1 0,-1 0 0,1 0 0,0 0 0,-1 0 0,1 1 0,7-3 0,1 1 0,1 0 0,1 1 0,-1 0 0,0 1 0,0 0 0,1 1 0,23 4 0,-34-4 0,-1 0 0,1 1 0,-1 0 0,0-1 0,1 1 0,-1 0 0,0 0 0,1 0 0,-1 1 0,0-1 0,0 1 0,0-1 0,0 1 0,0-1 0,0 1 0,-1 0 0,1 0 0,-1 0 0,1 0 0,-1 0 0,0 0 0,1 0 0,-1 1 0,0-1 0,0 0 0,-1 1 0,1-1 0,0 1 0,-1-1 0,0 1 0,1 4 0,-1 9 0,0 0 0,-1 0 0,0 0 0,-5 18 0,1 0 0,4-27-105,0 0-35,0 0 0,1 0 0,-1 0 0,1 0 0,1 0 0,-1 0 0,1 0 0,4 12 0,-1-10-6686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6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1 24575,'-4'26'0,"2"23"0,11 12 0,13-1 0,2-10-8191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7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236 210 24575,'-12'-12'0,"0"1"0,-2 1 0,1 0 0,-26-14 0,33 21 0,0-1 0,0 2 0,0-1 0,-1 1 0,1 0 0,0 0 0,-1 1 0,1-1 0,-1 2 0,0-1 0,1 1 0,-1 0 0,0 0 0,-10 2 0,16-2 0,-1 1 0,0-1 0,0 1 0,0-1 0,0 1 0,0 0 0,1-1 0,-1 1 0,0 0 0,1 0 0,-1 0 0,1 1 0,-1-1 0,1 0 0,-1 1 0,1-1 0,0 1 0,0-1 0,0 1 0,0-1 0,0 1 0,0 0 0,0 0 0,0-1 0,1 1 0,-1 0 0,1 0 0,-1 0 0,1 0 0,0 0 0,0 0 0,-1-1 0,2 1 0,-1 0 0,0 0 0,0 0 0,0 0 0,1 0 0,-1 0 0,1 0 0,1 2 0,0 2 0,1 0 0,0-1 0,0 1 0,0-1 0,1 0 0,-1 0 0,1 0 0,1 0 0,-1-1 0,1 1 0,8 5 0,-4-4 0,0-1 0,0 0 0,0-1 0,1 0 0,0-1 0,-1 0 0,19 3 0,-25-5 0,1-1 0,-1 1 0,1-1 0,0 0 0,-1 0 0,1 0 0,0 0 0,-1-1 0,1 1 0,-1-1 0,1 0 0,-1 0 0,1 0 0,-1-1 0,0 1 0,1-1 0,-1 0 0,0 0 0,0 0 0,0 0 0,-1-1 0,1 1 0,0-1 0,3-5 0,-1 0 0,-1 0 0,-1-1 0,0 0 0,0 1 0,-1-1 0,0 0 0,0 0 0,-1-1 0,0-15 0,-1 15 0,1 0 0,0 0 0,1 0 0,0 0 0,0 1 0,1-1 0,6-13 0,-9 21 0,1 1 0,0-1 0,0 0 0,0 1 0,0-1 0,0 1 0,0 0 0,0-1 0,0 1 0,0 0 0,1 0 0,-1 0 0,0 0 0,1 0 0,-1 0 0,1 0 0,0 0 0,-1 0 0,1 1 0,-1-1 0,1 0 0,0 1 0,0 0 0,-1-1 0,1 1 0,0 0 0,0 0 0,-1 0 0,1 0 0,0 0 0,0 1 0,-1-1 0,1 0 0,0 1 0,-1-1 0,1 1 0,0 0 0,-1-1 0,1 1 0,-1 0 0,3 2 0,1 0 0,0 1 0,0 0 0,0 0 0,-1 1 0,1 0 0,-1-1 0,0 2 0,0-1 0,-1 0 0,4 8 0,-2 0 0,0 1 0,-1-1 0,-1 1 0,0 0 0,-1 0 0,0 14 0,2 12 0,-4-40 0,0 0 0,0 0 0,0 1 0,0-1 0,0 0 0,0 0 0,0 0 0,0 1 0,0-1 0,0 0 0,0 0 0,0 0 0,0 1 0,0-1 0,0 0 0,0 0 0,1 0 0,-1 1 0,0-1 0,0 0 0,0 0 0,0 0 0,0 0 0,0 1 0,1-1 0,-1 0 0,0 0 0,0 0 0,0 0 0,0 0 0,1 1 0,-1-1 0,0 0 0,0 0 0,0 0 0,1 0 0,-1 0 0,0 0 0,0 0 0,0 0 0,1 0 0,-1 0 0,0 0 0,0 0 0,0 0 0,1 0 0,-1 0 0,0 0 0,0 0 0,0 0 0,1 0 0,-1 0 0,12-12 0,6-19 0,-3-9 0,-13 32 0,0 0 0,1 0 0,0 0 0,1 1 0,-1-1 0,1 1 0,6-7 0,-10 14 0,1-1 0,-1 1 0,1 0 0,-1-1 0,1 1 0,-1 0 0,1 0 0,-1-1 0,1 1 0,0 0 0,-1 0 0,1 0 0,-1 0 0,1 0 0,-1 0 0,1 0 0,0 0 0,-1 0 0,1 0 0,-1 0 0,1 1 0,0-1 0,-1 0 0,1 0 0,-1 0 0,1 1 0,-1-1 0,1 0 0,-1 1 0,1-1 0,-1 0 0,1 1 0,-1-1 0,0 1 0,1-1 0,-1 1 0,0-1 0,1 1 0,-1-1 0,0 1 0,1-1 0,-1 1 0,0-1 0,0 2 0,17 29 0,-16-28 0,3 6 0,1 0 0,0 0 0,0 0 0,1-1 0,0 0 0,8 8 0,-13-14 0,1-1 0,-1 0 0,0 0 0,0 0 0,1 0 0,-1 0 0,1 0 0,-1 0 0,1 0 0,-1 0 0,1-1 0,0 1 0,-1 0 0,1-1 0,0 0 0,-1 1 0,1-1 0,0 0 0,0 0 0,-1 0 0,1 0 0,0 0 0,0 0 0,-1-1 0,1 1 0,0 0 0,-1-1 0,1 0 0,0 1 0,-1-1 0,1 0 0,-1 0 0,1 0 0,-1 0 0,1 0 0,-1 0 0,0 0 0,0 0 0,1-1 0,-1 1 0,0 0 0,0-1 0,1-2 0,4-5 0,-1 0 0,0-1 0,0 0 0,-1 0 0,0-1 0,4-18 0,-7 20 0,1 1 0,0-1 0,1 1 0,0 0 0,0 0 0,1 0 0,0 1 0,1-1 0,-1 1 0,1 0 0,10-10 0,-14 15 0,1 1 0,0-1 0,0 1 0,-1-1 0,1 1 0,0 0 0,0 0 0,1 0 0,-1 0 0,0 0 0,0 1 0,0-1 0,1 1 0,-1-1 0,0 1 0,1 0 0,-1 0 0,0 0 0,0 0 0,1 0 0,3 1 0,-3 0 0,1 1 0,-1-1 0,1 1 0,-1 0 0,0 0 0,0 0 0,0 0 0,0 1 0,0-1 0,-1 1 0,1 0 0,2 3 0,2 4 0,-1-1 0,0 1 0,0 0 0,-1 1 0,0 0 0,-1-1 0,4 20 0,-7-29 0,2 15 0,0 1 0,0 32 0,-2-46 0,-1 0 0,0 0 0,0 0 0,0 0 0,-1 0 0,1 0 0,-1 0 0,0 1 0,0-1 0,0-1 0,0 1 0,0 0 0,-1 0 0,1 0 0,-1-1 0,0 1 0,0-1 0,0 1 0,0-1 0,0 0 0,0 1 0,-1-1 0,-3 2 0,6-4 3,-1 1 0,0-1 0,0 1 0,1-1 0,-1 1 0,0-1 0,0 0 0,0 1 0,0-1 0,1 0 0,-1 0 0,0 0 0,0 0 0,0 0 0,0 0 0,0 0 0,1 0 0,-1 0 0,0 0 0,0 0 0,0 0 0,0-1 0,0 1 0,1 0-1,-1-1 1,0 1 0,0 0 0,1-1 0,-1 1 0,0-1 0,0 0 0,1 1 0,-1-1 0,1 1 0,-1-1 0,0 0 0,1 0 0,-1-1 0,0 1-85,1-1-1,-1 0 1,1 1 0,-1-1 0,1 0-1,0 0 1,0 0 0,0 1-1,0-1 1,0 0 0,0 0 0,0 1-1,1-1 1,-1 0 0,1 0 0,-1 1-1,2-4 1,11-16-6744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8.2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36 76 24575,'-2'0'0,"0"1"0,0 0 0,0 0 0,0 0 0,0 0 0,1 0 0,-1 0 0,0 0 0,0 1 0,1-1 0,-1 1 0,1-1 0,-1 1 0,1 0 0,0-1 0,0 1 0,0 0 0,0 0 0,0 0 0,0 0 0,0 0 0,0 0 0,1 0 0,-1 0 0,1 0 0,0 0 0,-1 0 0,1 0 0,0 1 0,0-1 0,0 0 0,1 0 0,-1 0 0,1 0 0,-1 0 0,1 0 0,-1 0 0,1 0 0,0 0 0,0 0 0,2 3 0,0-1 0,0 0 0,0 0 0,0 0 0,1 0 0,-1-1 0,1 0 0,0 1 0,0-2 0,0 1 0,1 0 0,-1-1 0,1 0 0,-1 1 0,1-2 0,0 1 0,0-1 0,5 2 0,-6-3 0,1 0 0,-1 0 0,0 0 0,0 0 0,1 0 0,-1-1 0,0 0 0,0 0 0,0 0 0,1-1 0,-1 1 0,-1-1 0,1 0 0,0 0 0,0 0 0,-1-1 0,1 1 0,-1-1 0,0 0 0,0 0 0,0 0 0,0 0 0,4-7 0,-5 7 0,0 0 0,-1 0 0,1 0 0,-1 0 0,0 0 0,0 0 0,0 0 0,-1-1 0,1 1 0,-1 0 0,0-1 0,1 1 0,-2 0 0,1-1 0,0 1 0,-1 0 0,1-1 0,-1 1 0,0 0 0,0 0 0,0 0 0,-1 0 0,1 0 0,-1 0 0,1 0 0,-1 0 0,0 0 0,0 1 0,0-1 0,-1 1 0,-3-3 0,3 2 0,0 0 0,0 0 0,-1 1 0,1-1 0,-1 1 0,1 0 0,-1 0 0,0 1 0,0-1 0,0 1 0,0 0 0,0 0 0,0 0 0,-1 0 0,1 1 0,0 0 0,0 0 0,-1 0 0,1 0 0,0 0 0,0 1 0,0 0 0,0 0 0,-5 2 0,5-2 0,1 1 0,0 0 0,0 0 0,0 0 0,0 0 0,0 0 0,0 0 0,1 1 0,-1 0 0,1-1 0,0 1 0,0 0 0,0 0 0,0 0 0,0 0 0,0 1 0,1-1 0,0 0 0,0 1 0,0-1 0,0 1 0,0-1 0,0 1 0,1-1 0,0 1 0,0 0 0,0-1 0,1 8 0,0-5 0,0 0 0,0-1 0,1 1 0,0 0 0,0 0 0,0-1 0,1 0 0,-1 1 0,1-1 0,1 0 0,-1 0 0,8 8 0,-3-6 0,-1 0 0,1 0 0,0-1 0,0 0 0,1-1 0,0 0 0,12 5 0,-7-4 0,1-1 0,-1 0 0,1-1 0,0-1 0,0 0 0,1-1 0,-1-1 0,1 0 0,-1-1 0,18-3 0,-24 1 0,0 0 0,0-1 0,0-1 0,-1 1 0,1-1 0,-1-1 0,0 1 0,0-1 0,-1-1 0,0 1 0,0-1 0,0-1 0,0 1 0,-1-1 0,6-9 0,-8 11 0,0 0 0,0-1 0,-1 0 0,1 1 0,-1-1 0,-1-1 0,1 1 0,-1 0 0,0-1 0,-1 1 0,1-1 0,-1 1 0,-1-1 0,1 0 0,-1 1 0,0-1 0,-1 0 0,1 1 0,-1-1 0,-1 0 0,-2-9 0,3 13 0,0 0 0,0 0 0,-1 0 0,1 1 0,-1-1 0,1 0 0,-1 1 0,0-1 0,0 1 0,0-1 0,0 1 0,0 0 0,-1 0 0,1 0 0,-1 0 0,1 1 0,-1-1 0,0 1 0,0-1 0,0 1 0,1 0 0,-1 0 0,0 0 0,-1 0 0,1 1 0,0-1 0,0 1 0,0 0 0,0 0 0,0 0 0,0 0 0,-4 1 0,2 1 0,-1-1 0,1 1 0,0 0 0,0 1 0,0-1 0,0 1 0,0 0 0,1 0 0,-1 0 0,1 1 0,0 0 0,0-1 0,0 2 0,0-1 0,1 0 0,0 1 0,-4 5 0,2 0 0,0 0 0,0 0 0,1 0 0,1 1 0,0 0 0,0-1 0,1 1 0,1 0 0,-1 0 0,2 14 0,0-20 0,0 0 0,0 0 0,1 0 0,0-1 0,0 1 0,0 0 0,1-1 0,-1 1 0,1-1 0,0 1 0,1-1 0,-1 0 0,1 0 0,0 0 0,0 0 0,0-1 0,0 1 0,1-1 0,-1 1 0,1-1 0,0 0 0,0-1 0,0 1 0,0-1 0,8 4 0,-4-3 0,0 0 0,0-1 0,0 0 0,0 0 0,1-1 0,-1 0 0,1 0 0,-1-1 0,0 0 0,1 0 0,-1-1 0,1-1 0,14-3 0,-18 3 0,0 0 0,0 0 0,0 0 0,0-1 0,0 0 0,0 0 0,-1-1 0,1 1 0,-1-1 0,0 0 0,0 0 0,-1 0 0,1 0 0,-1-1 0,0 0 0,0 1 0,0-1 0,-1 0 0,1 0 0,-1-1 0,2-9 0,5-44 0,-8 55 0,-1 1 0,0-1 0,0 0 0,-1 0 0,1 0 0,-1 0 0,0 1 0,0-1 0,0 0 0,0 1 0,0-1 0,-5-6 0,6 10 0,0 0 0,0-1 0,0 1 0,0 0 0,0 0 0,0 0 0,0-1 0,-1 1 0,1 0 0,0 0 0,0 0 0,0 0 0,0 0 0,-1 0 0,1-1 0,0 1 0,0 0 0,0 0 0,0 0 0,-1 0 0,1 0 0,0 0 0,0 0 0,0 0 0,-1 0 0,1 0 0,0 0 0,0 0 0,-1 0 0,1 0 0,0 0 0,0 0 0,0 0 0,-1 0 0,1 0 0,0 0 0,0 0 0,0 0 0,0 0 0,-1 0 0,1 1 0,0-1 0,0 0 0,0 0 0,0 0 0,-1 0 0,1 0 0,0 1 0,-6 14 0,0 17 0,6-27 0,0 1 0,0 0 0,0-1 0,1 1 0,0 0 0,1-1 0,-1 1 0,1-1 0,0 1 0,0-1 0,1 0 0,-1 0 0,1 0 0,0 0 0,1-1 0,-1 1 0,1-1 0,0 0 0,0 0 0,0 0 0,0 0 0,1-1 0,0 1 0,-1-1 0,1-1 0,1 1 0,-1-1 0,0 1 0,0-2 0,1 1 0,-1 0 0,1-1 0,10 1 0,-13-2 0,0 1 0,0-1 0,-1 0 0,1 0 0,0 0 0,0 0 0,0-1 0,-1 1 0,1-1 0,0 0 0,0 0 0,-1 1 0,1-2 0,0 1 0,-1 0 0,0-1 0,1 1 0,-1-1 0,0 1 0,1-1 0,-1 0 0,0 0 0,0 0 0,-1 0 0,1-1 0,0 1 0,-1 0 0,3-5 0,1-6 0,0-1 0,0 1 0,-2-1 0,5-26 0,-7 27 0,2 1 0,0-1 0,7-18 0,-9 28 0,0 1 0,0 0 0,0-1 0,1 1 0,-1 0 0,1 0 0,-1 0 0,1 0 0,0 0 0,-1 1 0,1-1 0,0 0 0,0 1 0,0-1 0,1 1 0,-1 0 0,0 0 0,0 0 0,1 0 0,-1 0 0,1 0 0,-1 1 0,1-1 0,-1 1 0,1 0 0,-1-1 0,1 1 0,-1 0 0,1 1 0,-1-1 0,1 0 0,-1 1 0,1-1 0,-1 1 0,1 0 0,-1 0 0,0 0 0,0 0 0,1 0 0,3 3 0,2 1 0,0 1 0,0-1 0,-1 1 0,0 1 0,0-1 0,0 1 0,-1 0 0,0 1 0,9 13 0,-10-12 0,0 1 0,-1 1 0,0-1 0,-1 1 0,1-1 0,2 23 0,-6-30 0,1 0 0,-1 0 0,0 0 0,0 0 0,0 0 0,0 0 0,0 0 0,-1 0 0,1 0 0,-1 0 0,0 0 0,0 0 0,0 0 0,0-1 0,0 1 0,-1 0 0,1-1 0,-1 1 0,0-1 0,0 1 0,0-1 0,0 0 0,0 0 0,0 1 0,-1-2 0,1 1 0,-1 0 0,1 0 0,-6 1 0,7-2 0,0 0 0,0-1 0,0 1 0,-1-1 0,1 0 0,0 1 0,0-1 0,-1 0 0,1 1 0,0-1 0,0 0 0,-1 0 0,1 0 0,0 0 0,-1-1 0,1 1 0,0 0 0,0 0 0,-1-1 0,1 1 0,0-1 0,0 1 0,0-1 0,-1 0 0,1 1 0,0-1 0,0 0 0,0 0 0,0 1 0,0-1 0,1 0 0,-1 0 0,0 0 0,0 0 0,0 0 0,1-1 0,-1 1 0,1 0 0,-1 0 0,1 0 0,-1-1 0,1 0 0,-1-3 0,0 1 0,0-1 0,0 1 0,1-1 0,0 0 0,0 1 0,1-1 0,-1 1 0,1-1 0,2-7 0,0 3 0,1-1 0,0 1 0,1 0 0,0 0 0,0 1 0,1-1 0,13-14 0,-16 20 0,1-1 0,-1 1 0,1 0 0,-1-1 0,1 2 0,0-1 0,0 0 0,1 1 0,-1 0 0,0 0 0,1 0 0,-1 1 0,1-1 0,-1 1 0,1 0 0,0 0 0,0 1 0,8 0 0,-10 0 0,0 1 0,-1-1 0,1 1 0,-1 0 0,1 0 0,-1 0 0,1 0 0,-1 1 0,0-1 0,0 1 0,1-1 0,-1 1 0,0 0 0,0 0 0,-1 0 0,1 0 0,0 0 0,-1 0 0,1 1 0,-1-1 0,0 0 0,1 1 0,-1-1 0,0 1 0,-1-1 0,1 1 0,0 3 0,2 10 0,0 0 0,-1-1 0,-1 26 0,0-18 0,0-3-455,2 1 0,5 25 0,-4-33-6371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8.6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 1 24575,'-9'35'0,"-3"21"0,1 10 0,2-6-8191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18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125 144 24575,'-10'79'0,"3"-1"0,4 1 0,3 1 0,14 98 0,-72-451 0,3 14 0,54 254 0,-1-2 0,1 0 0,0 0 0,0 0 0,1-12 0,0 17 0,1 0 0,-1 1 0,0-1 0,1 0 0,-1 0 0,1 0 0,0 0 0,0 1 0,-1-1 0,1 0 0,0 1 0,0-1 0,1 1 0,-1-1 0,0 1 0,0-1 0,1 1 0,-1 0 0,1 0 0,-1 0 0,1 0 0,2-2 0,5 0 0,-1 0 0,1 0 0,0 1 0,1 0 0,-1 0 0,0 1 0,1 0 0,10 1 0,2 1 0,-1 0 0,33 8 0,-44-7-76,0 0 1,0 1-1,0 0 0,-1 0 0,0 2 0,0-1 0,0 1 0,0 0 1,-1 1-1,1-1 0,-1 2 0,-1-1 0,1 1 0,-1 1 1,-1-1-1,1 1 0,7 12 0,1 12-6750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9.1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53 239 24575,'4'12'0,"0"1"0,1-1 0,10 19 0,-11-25 0,0 0 0,0 0 0,1 0 0,-1 0 0,7 6 0,-9-11 0,-1 1 0,1-1 0,0 1 0,0-1 0,0 0 0,-1 0 0,1 0 0,0 0 0,1 0 0,-1 0 0,0-1 0,0 1 0,0 0 0,0-1 0,0 0 0,1 0 0,-1 1 0,3-2 0,-2 0 0,-1 0 0,1 0 0,0 0 0,0-1 0,-1 1 0,1-1 0,0 0 0,-1 0 0,0 0 0,1 0 0,-1 0 0,0 0 0,0-1 0,0 1 0,-1-1 0,1 1 0,-1-1 0,1 0 0,-1 0 0,0 0 0,0 0 0,0 0 0,0 0 0,0-5 0,1 0 0,0-1 0,0 1 0,-2-1 0,1 0 0,-1 1 0,0-1 0,-2-15 0,1 21 0,0-1 0,0 1 0,-1-1 0,1 1 0,-1 0 0,0-1 0,0 1 0,0 0 0,0 0 0,0 0 0,-1 1 0,1-1 0,-1 0 0,0 1 0,0 0 0,0 0 0,0 0 0,0 0 0,0 0 0,-1 0 0,1 1 0,0 0 0,-1-1 0,0 1 0,1 1 0,-1-1 0,1 0 0,-1 1 0,0 0 0,-5 0 0,4 0 0,0 0 0,0 1 0,0-1 0,0 1 0,0 0 0,0 0 0,0 1 0,0 0 0,0 0 0,1 0 0,-1 0 0,1 1 0,-1-1 0,1 1 0,0 0 0,0 0 0,0 1 0,1-1 0,-1 1 0,1 0 0,-6 8 0,7-8 0,0 1 0,0-1 0,0 1 0,0-1 0,1 1 0,-1 0 0,1 0 0,0 0 0,1-1 0,-1 1 0,1 0 0,0 0 0,0 0 0,1 0 0,-1 0 0,1 0 0,0 0 0,3 7 0,-2-7 0,1 0 0,0-1 0,0 1 0,0-1 0,0 0 0,1 1 0,-1-1 0,1-1 0,0 1 0,1-1 0,-1 1 0,0-1 0,1 0 0,0-1 0,-1 1 0,11 3 0,-2-2 0,0 0 0,0 0 0,0-1 0,0-1 0,0 0 0,1-1 0,-1-1 0,1 0 0,-1 0 0,1-1 0,-1-1 0,19-5 0,-23 5 0,-1-1 0,0 0 0,0 0 0,0-1 0,-1 0 0,1 0 0,-1-1 0,0 0 0,0 0 0,0-1 0,-1 0 0,0 0 0,0 0 0,-1-1 0,0 0 0,0 0 0,0 0 0,-1-1 0,0 0 0,4-10 0,-5 9 0,0 0 0,-1 0 0,0 0 0,0 0 0,-1-1 0,0 1 0,-1-1 0,0 1 0,0 0 0,-1-1 0,0 1 0,-1 0 0,0-1 0,0 1 0,-7-14 0,6 16 0,0 1 0,-1 0 0,0 0 0,0 0 0,0 0 0,-1 1 0,0 0 0,0 0 0,-1 0 0,1 0 0,-1 1 0,0 0 0,0 0 0,0 0 0,-1 1 0,1 0 0,-1 1 0,0-1 0,0 1 0,-12-2 0,16 3 0,1 1 0,0-1 0,0 1 0,0-1 0,0 1 0,-1 0 0,1 0 0,0 0 0,0 0 0,0 0 0,-1 1 0,1-1 0,0 1 0,0-1 0,0 1 0,0 0 0,0 0 0,0 0 0,0 0 0,0 0 0,0 0 0,0 1 0,0-1 0,1 0 0,-1 1 0,1 0 0,-1-1 0,1 1 0,0 0 0,-3 3 0,4-2 0,-1-1 0,1 1 0,0-1 0,0 0 0,0 1 0,0-1 0,0 1 0,0-1 0,1 1 0,-1-1 0,1 0 0,0 1 0,-1-1 0,1 0 0,0 0 0,1 1 0,-1-1 0,0 0 0,0 0 0,1 0 0,0 0 0,-1-1 0,1 1 0,0 0 0,0-1 0,0 1 0,3 2 0,4 1 0,-1 0 0,1 0 0,0 0 0,0-1 0,1-1 0,-1 0 0,1 0 0,0 0 0,-1-1 0,1-1 0,0 0 0,0 0 0,1-1 0,-1 0 0,0-1 0,10-2 0,-11 2 0,0-1 0,0 0 0,0-1 0,0 0 0,-1 0 0,1-1 0,-1 0 0,0 0 0,0-1 0,-1 0 0,1-1 0,-1 0 0,0 0 0,0 0 0,-1-1 0,0 0 0,8-11 0,-14 17 0,1-1 0,-1 1 0,1 0 0,-1 0 0,1-1 0,0 1 0,0 0 0,-1 0 0,1 0 0,0 0 0,0 0 0,0 0 0,0 0 0,0 0 0,1 0 0,-1 1 0,0-1 0,2 0 0,-2 2 0,0 1 0,0 0 0,0-1 0,0 1 0,0 0 0,0 0 0,0 0 0,-1 0 0,1 0 0,-1 0 0,1 0 0,-1 4 0,17 86 93,4 20-1551,-14-86-5368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0.6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75 24575,'0'-23'0,"0"39"0,0 40 0,-2 0 0,1-30 0,0-1 0,2 1 0,7 47 0,-7-70 0,-1 0 0,1 0 0,0 0 0,0 0 0,1 0 0,-1 0 0,0 0 0,1-1 0,0 1 0,0 0 0,0-1 0,0 1 0,0-1 0,0 0 0,0 0 0,1 0 0,-1 0 0,1 0 0,0-1 0,-1 1 0,5 1 0,-5-2 0,1-1 0,-1 0 0,1 1 0,-1-1 0,0 0 0,1 0 0,-1 0 0,1-1 0,-1 1 0,0 0 0,1-1 0,-1 0 0,0 1 0,1-1 0,-1 0 0,0 0 0,0-1 0,0 1 0,0 0 0,0-1 0,0 1 0,0-1 0,0 1 0,-1-1 0,1 0 0,-1 0 0,1 0 0,0-2 0,7-10 0,-1 0 0,-1 0 0,0-1 0,-1 0 0,7-30 0,11-26 0,-24 70 0,0 1 0,0-1 0,0 0 0,1 1 0,-1-1 0,0 0 0,0 1 0,0-1 0,1 0 0,-1 1 0,0-1 0,1 1 0,-1-1 0,1 1 0,-1-1 0,0 1 0,1-1 0,-1 1 0,1-1 0,-1 1 0,1-1 0,0 1 0,-1 0 0,1-1 0,-1 1 0,1 0 0,0 0 0,-1-1 0,1 1 0,0 0 0,-1 0 0,1 0 0,0 0 0,-1 0 0,1 0 0,0 0 0,-1 0 0,1 0 0,0 0 0,-1 0 0,1 0 0,0 0 0,-1 1 0,1-1 0,0 0 0,-1 1 0,1-1 0,-1 0 0,1 1 0,0-1 0,-1 0 0,1 1 0,-1-1 0,1 1 0,-1-1 0,0 1 0,1 0 0,-1-1 0,1 2 0,4 5 0,0 1 0,-1-1 0,6 15 0,-6-14 0,-3-5 0,1 0 0,-1 0 0,1 0 0,-1 0 0,1 0 0,0-1 0,0 1 0,1-1 0,-1 1 0,0-1 0,1 0 0,4 3 0,-5-4 0,0-1 0,0 1 0,0-1 0,0 1 0,0-1 0,0 0 0,0 0 0,0 0 0,0 0 0,0 0 0,0-1 0,0 1 0,0 0 0,0-1 0,0 0 0,-1 1 0,1-1 0,0 0 0,0 0 0,0 0 0,-1 0 0,3-2 0,14-10 0,-1-1 0,0-1 0,-1 0 0,-1-1 0,-1-1 0,0 0 0,-1-1 0,-1-1 0,13-25 0,-22 36 0,1 0 0,-1-1 0,4-17 0,-6 21 0,0 5 0,-1 0 0,0 0 0,0 0 0,0 0 0,0 0 0,1 0 0,-1-1 0,0 1 0,0 0 0,0 0 0,1 0 0,-1 0 0,0 0 0,0 0 0,0 0 0,0 0 0,1 0 0,-1 0 0,0 0 0,0 0 0,0 0 0,1 0 0,-1 0 0,0 0 0,0 0 0,0 0 0,1 0 0,-1 0 0,0 0 0,0 1 0,0-1 0,1 0 0,-1 0 0,0 0 0,0 0 0,0 0 0,0 0 0,0 1 0,1-1 0,-1 0 0,0 0 0,0 0 0,0 0 0,0 1 0,0-1 0,0 0 0,0 0 0,0 0 0,0 1 0,0-1 0,0 0 0,0 0 0,0 0 0,0 0 0,0 1 0,0-1 0,0 0 0,9 15 0,20 48 0,-4 1 0,23 84 0,-39-126 0,-9-22 0,0 1 0,1-1 0,-1 1 0,0-1 0,1 0 0,-1 1 0,0-1 0,1 0 0,-1 1 0,0-1 0,1 0 0,-1 0 0,1 1 0,-1-1 0,0 0 0,1 0 0,-1 0 0,1 1 0,-1-1 0,1 0 0,-1 0 0,1 0 0,-1 0 0,1 0 0,1-1 0,-1 0 0,1 0 0,0 0 0,-1-1 0,1 1 0,-1 0 0,0-1 0,1 1 0,-1-1 0,0 1 0,0-1 0,0 0 0,0 0 0,0 1 0,0-1 0,1-3 0,7-19 0,12-42 0,2-4 0,-23 69 0,0 0 0,0 1 0,0-1 0,1 0 0,-1 0 0,0 1 0,1-1 0,-1 0 0,1 0 0,-1 1 0,1-1 0,-1 1 0,1-1 0,-1 0 0,1 1 0,0-1 0,-1 1 0,1-1 0,0 1 0,-1-1 0,1 1 0,0 0 0,0-1 0,-1 1 0,3 0 0,-2 0 0,0 0 0,0 0 0,0 1 0,0-1 0,0 1 0,0-1 0,0 1 0,0-1 0,0 1 0,0 0 0,0-1 0,0 1 0,0 0 0,-1 0 0,1 0 0,1 1 0,5 8 0,-1 0 0,10 22 0,-10-20 0,-1-4 0,-1-1 0,1 0 0,1 0 0,-1 0 0,1-1 0,0 1 0,0-2 0,1 1 0,11 7 0,-16-11 0,1-1 0,-1 1 0,1-1 0,0 0 0,-1 0 0,1 0 0,0 0 0,0-1 0,0 1 0,0-1 0,0 1 0,-1-1 0,1 0 0,0 0 0,0 0 0,0-1 0,0 1 0,0-1 0,0 1 0,0-1 0,-1 0 0,1 0 0,0 0 0,-1-1 0,1 1 0,-1-1 0,1 1 0,-1-1 0,0 0 0,1 0 0,3-4 0,-2 1 0,0-1 0,0 0 0,-1 0 0,1-1 0,-1 1 0,0-1 0,-1 1 0,0-1 0,0 0 0,0 0 0,-1 0 0,0 0 0,0 0 0,-1-10 0,0 13 0,0 0 0,0 0 0,0 0 0,0 0 0,-1 0 0,0 0 0,0 1 0,0-1 0,0 0 0,0 0 0,-1 0 0,0 1 0,0-1 0,0 1 0,0-1 0,0 1 0,-1 0 0,0 0 0,1 0 0,-1 0 0,0 1 0,0-1 0,-1 1 0,1-1 0,0 1 0,-5-2 0,7 4 0,-1-1 0,1 1 0,-1-1 0,1 1 0,-1 0 0,1-1 0,-1 1 0,1 0 0,-1 0 0,1 0 0,-1 0 0,1 0 0,-1 1 0,1-1 0,-1 0 0,1 1 0,-1-1 0,1 1 0,0-1 0,-1 1 0,1 0 0,-2 1 0,1 0 0,0-1 0,0 1 0,0 0 0,1 1 0,-1-1 0,1 0 0,0 0 0,-1 1 0,1-1 0,0 1 0,0-1 0,0 3 0,-1 1 0,1-1 0,0 1 0,0-1 0,1 1 0,-1 0 0,1-1 0,0 1 0,1 0 0,0-1 0,-1 1 0,5 10 0,-3-12 0,1 1 0,0-1 0,1 0 0,-1 1 0,1-2 0,0 1 0,0 0 0,0-1 0,0 0 0,1 0 0,-1 0 0,1 0 0,0-1 0,0 0 0,0 0 0,0 0 0,0-1 0,7 2 0,-4-1 0,2 0 0,-1-1 0,0 1 0,0-2 0,0 0 0,0 0 0,1 0 0,-1-1 0,17-4 0,-23 4 0,1-1 0,-1 1 0,0-1 0,0 1 0,0-1 0,0 0 0,-1 0 0,1-1 0,0 1 0,-1 0 0,0-1 0,1 0 0,-1 1 0,3-7 0,0 1 0,-1-1 0,0 0 0,4-17 0,-7 38 0,1 1 0,-1-1 0,2 0 0,0 0 0,0 0 0,1 0 0,1 0 0,10 19 0,-13-27 0,1-1 0,-1 0 0,1 0 0,0 0 0,0 0 0,0 0 0,1-1 0,-1 1 0,0-1 0,1 0 0,0 0 0,-1 0 0,1-1 0,0 1 0,0-1 0,0 0 0,0 0 0,0 0 0,0 0 0,0-1 0,1 0 0,6 0 0,-5-1 0,0 0 0,0 0 0,-1-1 0,1 0 0,0 0 0,-1 0 0,1-1 0,-1 1 0,0-1 0,0-1 0,0 1 0,0-1 0,0 0 0,7-8 0,2-6 0,-1 1 0,-1-2 0,-1 0 0,17-37 0,4-8 0,-32 63 0,0 0 0,1 0 0,-1 1 0,1-1 0,-1 0 0,1 0 0,-1 1 0,1-1 0,-1 0 0,1 1 0,-1-1 0,1 0 0,0 1 0,0-1 0,-1 1 0,1-1 0,0 1 0,1-1 0,-1 1 0,-1 0 0,0 0 0,1 1 0,-1-1 0,1 0 0,-1 0 0,0 1 0,1-1 0,-1 0 0,0 1 0,1-1 0,-1 1 0,0-1 0,0 0 0,1 1 0,-1-1 0,0 1 0,0-1 0,0 0 0,0 1 0,0-1 0,1 1 0,-1-1 0,0 1 0,0 0 0,3 40 0,-3-36 0,0-3-25,-1 8-78,1 0 0,0 1 0,0-1 0,1 0 0,1 0-1,0 0 1,0 0 0,1 0 0,0 0 0,1-1 0,0 1 0,9 14 0,8 0-6723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 1 24575,'0'81'0,"4"177"0,-6-212 0,2-45 0,0-1 0,0 1 0,0-1 0,-1 1 0,1-1 0,0 1 0,0-1 0,0 1 0,0-1 0,-1 1 0,1-1 0,0 0 0,0 1 0,-1-1 0,1 1 0,0-1 0,-1 0 0,1 1 0,-1-1 0,1 0 0,0 1 0,-1-1 0,1 0 0,-1 0 0,1 1 0,-1-1 0,0 0 0,0 0 0,0-1 0,0 1 0,0-1 0,0 1 0,0-1 0,0 0 0,0 1 0,0-1 0,0 0 0,1 0 0,-1 0 0,0 1 0,0-1 0,1 0 0,-1 0 0,0 0 0,0-2 0,-2-2 0,0 1 0,0-1 0,1 0 0,0 0 0,0 0 0,0 0 0,1 0 0,-1 0 0,1 0 0,0-1 0,1 1 0,-1 0 0,1-1 0,1-7 0,-1 9 0,1 0 0,0 1 0,1-1 0,-1 0 0,1 1 0,0-1 0,-1 1 0,1 0 0,1-1 0,-1 1 0,0 0 0,1 0 0,0 0 0,0 1 0,0-1 0,0 1 0,0 0 0,0-1 0,0 1 0,7-2 0,12-5 0,-1 0 0,43-8 0,24-9 0,-80 23 0,0-1 0,1 0 0,-1 0 0,-1-1 0,1 0 0,-1 0 0,11-10 0,-18 15 0,1-1 0,-1 0 0,1 1 0,-1-1 0,1 1 0,-1-1 0,1 1 0,0-1 0,-1 1 0,1-1 0,0 1 0,-1 0 0,1-1 0,0 1 0,0 0 0,-1 0 0,1-1 0,0 1 0,0 0 0,0 0 0,0 0 0,0 0 0,-1 1 0,1-1 0,-1 1 0,1-1 0,-1 0 0,1 1 0,-1-1 0,0 1 0,1-1 0,-1 1 0,0-1 0,0 1 0,1-1 0,-1 1 0,0-1 0,0 1 0,0 0 0,1-1 0,-1 1 0,0-1 0,0 2 0,-2 46 0,1-33 0,0-6 0,0 18 0,3 37 0,-2-58 0,1 1 0,0-1 0,0 0 0,1 0 0,-1 1 0,2-1 0,-1 0 0,0 0 0,1-1 0,0 1 0,7 9 0,-9-13 0,0-1 0,1 0 0,-1 1 0,0-1 0,0 0 0,1 0 0,-1 1 0,1-1 0,-1 0 0,1 0 0,-1-1 0,1 1 0,0 0 0,-1 0 0,1-1 0,0 1 0,0-1 0,-1 0 0,1 1 0,0-1 0,0 0 0,0 0 0,-1 0 0,1 0 0,0-1 0,0 1 0,0 0 0,-1-1 0,1 1 0,0-1 0,-1 1 0,1-1 0,0 0 0,-1 0 0,1 0 0,-1 0 0,1 0 0,-1 0 0,1 0 0,-1-1 0,0 1 0,0 0 0,2-3 0,3-3 0,-1-1 0,1 1 0,-1-1 0,-1-1 0,1 1 0,5-18 0,20-72 0,-26 93 0,-1 14 0,-1 16 0,-2-11 0,0 6 0,0 0 0,2 1 0,1-1 0,8 36 0,-9-51 0,-1 0 0,1-1 0,0 1 0,1 0 0,-1-1 0,1 1 0,0-1 0,0 0 0,0 0 0,0 0 0,1-1 0,-1 1 0,1-1 0,0 0 0,0 0 0,1 0 0,-1 0 0,1-1 0,-1 1 0,1-1 0,0 0 0,-1-1 0,1 1 0,10 0 0,-7-1 0,0 0 0,0 0 0,0-1 0,0-1 0,0 0 0,0 0 0,0 0 0,-1-1 0,1 0 0,0 0 0,-1-1 0,1 0 0,-1 0 0,0-1 0,0 0 0,0 0 0,-1-1 0,0 0 0,1 0 0,-2 0 0,8-9 0,-3 3 0,-1-1 0,0 0 0,-1-1 0,0 0 0,-1 0 0,-1-1 0,0 0 0,-1 0 0,0 0 0,3-21 0,-7 31 0,3-17 0,3-36 0,-7 53 0,0 0 0,0 0 0,0 0 0,0 0 0,-1-1 0,1 1 0,-1 0 0,0 0 0,0 0 0,-1 0 0,1 0 0,-1 1 0,0-1 0,0 0 0,-4-5 0,6 9 0,-1-1 0,0 0 0,1 0 0,-1 1 0,0-1 0,1 1 0,-1-1 0,0 1 0,0-1 0,0 1 0,1-1 0,-1 1 0,0 0 0,0-1 0,0 1 0,0 0 0,0 0 0,1 0 0,-1 0 0,0 0 0,0 0 0,0 0 0,0 0 0,0 0 0,-1 0 0,0 1 0,1 0 0,-1 0 0,1 0 0,-1 0 0,1 0 0,0 0 0,0 0 0,0 0 0,-1 0 0,1 1 0,0-1 0,1 0 0,-2 3 0,-2 3 0,0 0 0,1 1 0,0 0 0,-3 14 0,4-13 0,1 0 0,-1 1 0,2-1 0,-1 0 0,1 1 0,0-1 0,1 0 0,0 0 0,1 1 0,4 13 0,-4-17 0,0-1 0,1 0 0,0 0 0,0 0 0,0 0 0,0-1 0,1 1 0,0-1 0,0 0 0,0 0 0,0 0 0,1-1 0,-1 1 0,1-1 0,0 0 0,0-1 0,0 1 0,10 2 0,11 3-170,0-2-1,0-1 0,1-1 1,-1-1-1,1-1 0,0-2 1,53-5-1,-26-2-6655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2.7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1 423 24575,'184'-159'0,"-127"114"0,102-104 0,-154 144 0,-1-1 0,0 0 0,0 0 0,-1 0 0,5-10 0,-8 15 0,1 0 0,-1 0 0,1 0 0,-1 1 0,0-1 0,0 0 0,0 0 0,0 0 0,0 0 0,0 0 0,0 0 0,0 0 0,0 0 0,0 0 0,0 0 0,0 0 0,-1 0 0,1-1 0,-1 1 0,0 0 0,0 1 0,1-1 0,-1 1 0,0-1 0,0 1 0,0 0 0,1-1 0,-1 1 0,0 0 0,0 0 0,0-1 0,0 1 0,0 0 0,0 0 0,0 0 0,1 0 0,-1 0 0,0 0 0,0 0 0,0 0 0,0 1 0,0-1 0,-1 1 0,-2 0 0,0 1 0,0-1 0,0 1 0,0 0 0,0 0 0,0 1 0,1-1 0,-1 1 0,1 0 0,0 0 0,0 0 0,0 0 0,0 1 0,0-1 0,1 1 0,-1-1 0,1 1 0,0 0 0,-2 7 0,1-5 0,1-1 0,0 1 0,0 0 0,1 1 0,-1-1 0,1 0 0,1 0 0,-1 0 0,1 1 0,0-1 0,0 0 0,1 1 0,2 7 0,-1-7 0,1 0 0,0 0 0,0 0 0,1-1 0,0 1 0,0-1 0,1 0 0,0 0 0,0 0 0,0-1 0,12 10 0,3 0 0,1-1 0,30 14 0,-34-20 0,0 1 0,-1 1 0,0 1 0,22 19 0,-38-30 0,1 0 0,-1 0 0,1 1 0,-1-1 0,1 0 0,-1 1 0,1-1 0,-1 1 0,1-1 0,-1 1 0,1-1 0,-1 1 0,0-1 0,1 1 0,-1-1 0,0 1 0,0-1 0,1 1 0,-1 0 0,0-1 0,0 1 0,0-1 0,1 1 0,-1 0 0,0-1 0,0 1 0,0 0 0,0-1 0,0 1 0,0-1 0,-1 1 0,1 0 0,0-1 0,0 1 0,0-1 0,-1 1 0,1 0 0,0-1 0,0 1 0,-1-1 0,1 1 0,-1-1 0,1 1 0,0-1 0,-1 1 0,1-1 0,-1 1 0,1-1 0,-1 0 0,1 1 0,-1-1 0,1 0 0,-1 0 0,0 1 0,1-1 0,-1 0 0,1 0 0,-1 0 0,0 1 0,1-1 0,-1 0 0,0 0 0,1 0 0,-1 0 0,1 0 0,-2-1 0,-44 2 0,37-2 0,1-1 0,-1 0 0,1 0 0,0-1 0,0 0 0,0 0 0,0-1 0,-9-6 0,15 9 0,1 0 0,-1 0 0,1 0 0,-1 0 0,1 0 0,0 0 0,-1-1 0,1 1 0,0 0 0,0-1 0,0 1 0,0-1 0,0 1 0,0-1 0,1 0 0,-1 1 0,0-1 0,1 0 0,-1 0 0,1 1 0,0-1 0,0 0 0,-1 0 0,1 0 0,0 1 0,1-1 0,-1 0 0,0 0 0,0 0 0,1 1 0,-1-1 0,1 0 0,0 1 0,-1-1 0,1 0 0,0 1 0,0-1 0,0 1 0,0-1 0,0 1 0,0-1 0,0 1 0,1 0 0,-1 0 0,3-2 0,5-5 0,1 0 0,0 1 0,0 0 0,0 0 0,1 1 0,22-8 0,76-22 0,-84 28 0,127-47 0,-151 55 0,0-1 0,1 1 0,-1 0 0,0-1 0,0 1 0,0 0 0,1 0 0,-1 0 0,0 0 0,1 0 0,-1 0 0,0 0 0,0 0 0,1 0 0,-1 0 0,0 1 0,0-1 0,0 1 0,1-1 0,-1 1 0,0-1 0,0 1 0,1 1 0,0-1 0,-1 1 0,1 0 0,-1-1 0,0 1 0,0 0 0,1 0 0,-2 0 0,1 0 0,0 0 0,0 0 0,-1 1 0,1 2 0,1 9 0,-1 0 0,0 0 0,-3 22 0,2-22 0,-5 109-1365,4-109-5461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3.1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24575,'5'23'0,"9"15"0,8 7 0,0-6-8191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3.4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24575,'22'0'0,"8"5"0,-2 6 0,-5 9 0,-7 11 0,-10 5 0,-11 0 0,-9-2 0,-2-1 0,2-3 0,8-6 0,8-7 0,10-6 0,11-6 0,6-3 0,2-2 0,-3-6 0,-7-1-8191</inkml:trace>
  <inkml:trace contextRef="#ctx0" brushRef="#br0" timeOffset="1">105 132 24575,'-13'-5'0,"0"-1"0,11 1 0,14 0 0,20 2 0,12 1 0,8 1 0,-5 0-8191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3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213 106 24575,'-13'-2'0,"1"0"0,0 1 0,-1 1 0,-14 1 0,23-1 0,0 0 0,0 1 0,1 0 0,-1 0 0,0 0 0,0 0 0,0 1 0,1-1 0,-1 1 0,1 0 0,-1 0 0,1 0 0,0 1 0,0-1 0,0 1 0,-4 4 0,6-6 0,0 0 0,0 0 0,0 0 0,0 0 0,1 1 0,-1-1 0,0 0 0,1 0 0,-1 1 0,1-1 0,0 0 0,-1 0 0,1 1 0,0-1 0,0 1 0,0-1 0,-1 0 0,2 1 0,-1-1 0,0 0 0,0 1 0,0-1 0,1 1 0,-1-1 0,1 3 0,1-2 0,-1 0 0,1 0 0,0 0 0,0 0 0,0 0 0,0 0 0,0 0 0,0-1 0,0 1 0,0-1 0,1 0 0,3 2 0,0 0 0,0-1 0,0 1 0,0-2 0,0 1 0,1-1 0,-1 0 0,0 0 0,1 0 0,-1-1 0,13-1 0,-16 0 0,1 0 0,-1-1 0,0 1 0,1-1 0,-1 0 0,0 0 0,0 0 0,0 0 0,0 0 0,0-1 0,-1 0 0,1 1 0,-1-1 0,0 0 0,0 0 0,0 0 0,0 0 0,0 0 0,0-1 0,-1 1 0,0-1 0,0 1 0,0-1 0,0 1 0,0-1 0,-1 0 0,1 1 0,-1-1 0,0 0 0,-1-4 0,1 3 0,0 0 0,0 0 0,-1 0 0,0 0 0,0 0 0,-1 1 0,1-1 0,-1 0 0,0 1 0,0-1 0,-1 1 0,1 0 0,-1-1 0,0 1 0,0 0 0,0 1 0,-1-1 0,1 1 0,-1-1 0,0 1 0,0 0 0,-5-3 0,4 4 0,0-1 0,0 1 0,-1 0 0,1 1 0,-1-1 0,1 1 0,-1 0 0,0 0 0,0 1 0,1 0 0,-1 0 0,0 0 0,1 1 0,-1-1 0,0 2 0,1-1 0,-6 2 0,6-1 0,1 1 0,-1-1 0,1 1 0,0 0 0,0 0 0,0 0 0,0 0 0,1 1 0,-1-1 0,1 1 0,0 0 0,0 0 0,1 0 0,-1 1 0,1-1 0,0 1 0,0-1 0,0 1 0,-2 9 0,2-7 0,1-1 0,-1 1 0,1 0 0,1-1 0,-1 1 0,1 0 0,0 0 0,1-1 0,0 1 0,0 0 0,0 0 0,1-1 0,0 1 0,0-1 0,1 0 0,-1 0 0,1 1 0,1-2 0,-1 1 0,1 0 0,0-1 0,0 0 0,1 1 0,0-2 0,0 1 0,0-1 0,0 1 0,1-1 0,-1-1 0,1 1 0,0-1 0,12 5 0,40 12-1365,-1-7-5461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4.3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338 51 24575,'-23'-10'0,"0"1"0,-1 1 0,0 1 0,0 1 0,-36-4 0,52 9 0,0 1 0,0 0 0,0 1 0,1-1 0,-1 1 0,0 1 0,0 0 0,1 0 0,-10 4 0,12-4 0,0 1 0,0 0 0,1 0 0,0 0 0,-1 0 0,1 1 0,0 0 0,1 0 0,-1 0 0,1 0 0,-1 0 0,1 1 0,0-1 0,-4 11 0,6-12 0,-1 0 0,1 0 0,0 1 0,0-1 0,0 0 0,0 1 0,1-1 0,-1 1 0,1-1 0,0 1 0,0-1 0,0 1 0,0-1 0,1 1 0,-1-1 0,1 1 0,0-1 0,0 0 0,0 1 0,3 5 0,-1-5 0,0 0 0,0-1 0,1 1 0,-1 0 0,1-1 0,0 0 0,0 0 0,0 0 0,0 0 0,0-1 0,1 1 0,-1-1 0,7 2 0,-3-1 0,0-1 0,0 1 0,1-2 0,-1 1 0,0-1 0,1 0 0,-1-1 0,0 0 0,1 0 0,-1-1 0,1 0 0,-1 0 0,0-1 0,0 0 0,0-1 0,0 1 0,10-6 0,-12 3 0,0 1 0,-1-1 0,0 0 0,1 0 0,-2 0 0,1-1 0,0 0 0,-1 0 0,6-12 0,-2 1 0,-1 0 0,7-27 0,-11 119 0,-4-11 0,-3 273 0,26-1 0,-22-335 0,8 40 0,-8-40 0,1 0 0,-1 0 0,0 0 0,0 1 0,1-1 0,-1 0 0,0 0 0,1 0 0,-1 0 0,1 0 0,-1-1 0,1 1 0,0 0 0,-1 0 0,1 0 0,0 0 0,0-1 0,-1 1 0,1 0 0,0 0 0,0-1 0,0 1 0,0-1 0,0 1 0,0-1 0,0 1 0,0-1 0,0 0 0,0 0 0,0 1 0,2-1 0,-2-1 0,0 1 0,0-1 0,0 1 0,0-1 0,0 0 0,0 0 0,0 0 0,0 0 0,0 1 0,0-1 0,-1 0 0,1 0 0,0-1 0,0 1 0,-1 0 0,1 0 0,-1 0 0,1 0 0,-1 0 0,0-1 0,1-1 0,5-32 0,-6 30 0,1-9 0,-2 0 0,1 0 0,-2 0 0,0 0 0,0 0 0,-1 0 0,-1 0 0,-1 1 0,0 0 0,0 0 0,-1 0 0,-1 0 0,0 1 0,-9-11 0,-8-10 0,-1 2 0,-1 1 0,-52-46 0,44 49 0,25 21 0,1 0 0,0-1 0,1 1 0,-1-1 0,1-1 0,1 1 0,-8-12 0,13 18 0,1 1 0,0-1 0,0 1 0,-1-1 0,1 1 0,0-1 0,0 1 0,0-1 0,-1 1 0,1-1 0,0 1 0,0-1 0,0 0 0,0 1 0,0-1 0,0 1 0,0-1 0,0 1 0,1-1 0,-1 0 0,0 1 0,0-1 0,0 1 0,1-1 0,-1 1 0,0-1 0,0 1 0,1-1 0,17-8 0,27 3 0,-41 6 0,176 0-477,-151 1-411,42 0-5938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5.9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58 280 24575,'-1'-1'0,"0"1"0,1-1 0,-1 1 0,0-1 0,1 1 0,-1-1 0,0 1 0,1 0 0,-1 0 0,0-1 0,0 1 0,1 0 0,-1 0 0,0 0 0,0 0 0,1 0 0,-1 0 0,0 0 0,0 0 0,0 0 0,1 0 0,-1 0 0,0 0 0,0 1 0,1-1 0,-1 0 0,0 0 0,0 1 0,1-1 0,-1 1 0,0-1 0,1 1 0,-1-1 0,1 1 0,-1-1 0,1 1 0,-1-1 0,1 1 0,-1 0 0,1-1 0,-1 1 0,1 0 0,0-1 0,-1 1 0,1 0 0,0 0 0,-1 0 0,-13 38 0,10-25 0,1 0 0,1 0 0,0-1 0,1 2 0,1-1 0,0 0 0,1 0 0,0 0 0,4 14 0,-5-26 0,1 0 0,0 0 0,0 0 0,-1 0 0,1 0 0,1 0 0,-1 0 0,0 0 0,0-1 0,1 1 0,-1 0 0,1-1 0,-1 1 0,1-1 0,0 1 0,0-1 0,-1 0 0,1 0 0,0 0 0,0 0 0,0 0 0,0 0 0,0-1 0,1 1 0,-1-1 0,0 1 0,0-1 0,0 0 0,0 0 0,1 0 0,-1 0 0,0 0 0,0 0 0,0-1 0,0 1 0,0-1 0,1 0 0,-1 1 0,0-1 0,0 0 0,2-1 0,2-1 0,1-1 0,-1 0 0,1 0 0,-1 0 0,0-1 0,-1 0 0,1 0 0,-1 0 0,0-1 0,8-11 0,-3-2 0,-1-1 0,-1-1 0,0 0 0,-2 0 0,7-40 0,-4 20 0,-6 32 0,0 9 0,4 16 0,0 29 0,-7 6 0,2 20 0,-2-65 0,1 1 0,0-1 0,1 0 0,-1 0 0,1 0 0,0 0 0,1 0 0,2 6 0,-4-11 0,0 0 0,-1 0 0,1 0 0,0 0 0,0 0 0,-1 0 0,1 0 0,0 0 0,0 0 0,0 0 0,0 0 0,0-1 0,0 1 0,1 0 0,-1-1 0,0 1 0,0-1 0,0 1 0,1-1 0,-1 0 0,0 0 0,0 1 0,1-1 0,-1 0 0,2 0 0,-1-1 0,1 1 0,0-1 0,-1 0 0,1 0 0,-1 0 0,1 0 0,-1 0 0,1-1 0,-1 1 0,0-1 0,3-2 0,4-4 0,-1 0 0,0-1 0,0 0 0,9-15 0,-3 0 0,-2-1 0,18-45 0,-1 0 0,-29 69 0,0 0 0,0 1 0,0-1 0,1 1 0,-1-1 0,0 0 0,0 1 0,1-1 0,-1 1 0,0-1 0,1 1 0,-1-1 0,0 1 0,1-1 0,-1 1 0,1-1 0,-1 1 0,1-1 0,-1 1 0,1 0 0,-1-1 0,1 1 0,0 0 0,-1-1 0,1 1 0,-1 0 0,1 0 0,0 0 0,-1 0 0,1-1 0,0 1 0,-1 0 0,1 0 0,-1 0 0,1 0 0,0 0 0,-1 1 0,1-1 0,0 0 0,-1 0 0,1 0 0,-1 0 0,1 1 0,0-1 0,-1 0 0,1 1 0,-1-1 0,1 0 0,-1 1 0,1-1 0,-1 1 0,1-1 0,-1 1 0,1-1 0,-1 1 0,0-1 0,1 1 0,24 43 0,-17-29 0,1 0 0,0-1 0,0-1 0,1 0 0,1 0 0,0-1 0,23 19 0,-27-26 0,-1 0 0,1-1 0,0 0 0,1-1 0,-1 1 0,1-1 0,-1-1 0,1 0 0,0 0 0,0 0 0,0-1 0,0 0 0,0 0 0,0-1 0,15-2 0,-17 2 0,1-1 0,0-1 0,-1 1 0,1-1 0,-1 0 0,0-1 0,0 1 0,0-1 0,0 0 0,0-1 0,-1 0 0,1 1 0,-1-2 0,7-6 0,-9 7 0,1 0 0,-1 0 0,-1 0 0,1 0 0,-1-1 0,1 1 0,-1-1 0,0 0 0,-1 1 0,1-1 0,-1 0 0,0 0 0,0 0 0,-1 0 0,0 0 0,1 0 0,-1 0 0,-1 0 0,-1-9 0,2 11 0,-1 1 0,1-1 0,-1 0 0,1 1 0,-1-1 0,0 1 0,0-1 0,0 1 0,-1 0 0,1-1 0,0 1 0,-1 0 0,0 0 0,1 0 0,-1 0 0,0 0 0,0 0 0,0 1 0,0-1 0,0 1 0,-1-1 0,1 1 0,0 0 0,-1 0 0,1 0 0,-1 0 0,1 0 0,-1 0 0,0 1 0,1-1 0,-1 1 0,1 0 0,-1 0 0,-4 0 0,4 0 0,0 1 0,0 0 0,0 0 0,0 0 0,0 0 0,0 0 0,0 1 0,1-1 0,-1 1 0,0-1 0,1 1 0,-1 0 0,1 0 0,0 0 0,0 1 0,0-1 0,0 1 0,0-1 0,0 1 0,0-1 0,1 1 0,-1 0 0,1 0 0,0 0 0,0 0 0,0 0 0,0 0 0,0 6 0,1-7 0,-1 1 0,1-1 0,0 1 0,0 0 0,1-1 0,-1 1 0,0-1 0,1 1 0,0-1 0,-1 0 0,1 1 0,0-1 0,0 1 0,1-1 0,-1 0 0,0 0 0,1 0 0,-1 0 0,3 2 0,-1 0 0,1-1 0,0-1 0,-1 1 0,1 0 0,0-1 0,0 0 0,1 0 0,-1 0 0,0 0 0,6 1 0,-4-2 0,1 1 0,-1-1 0,1 0 0,0 0 0,-1-1 0,1 0 0,0 0 0,-1 0 0,1-1 0,0 0 0,-1 0 0,1-1 0,-1 0 0,12-5 0,-2-6 0,-16 13 0,1-1 0,0 0 0,-1 0 0,1 0 0,0 0 0,0 1 0,0-1 0,-1 0 0,1 0 0,0 1 0,0-1 0,0 1 0,0-1 0,0 1 0,0 0 0,0-1 0,0 1 0,0 0 0,0-1 0,1 1 0,-1 0 0,0 0 0,0 0 0,0 0 0,0 0 0,0 0 0,0 1 0,0-1 0,0 0 0,0 0 0,1 1 0,-1-1 0,0 1 0,0-1 0,0 1 0,-1-1 0,1 1 0,2 1 0,8 7 0,2-1 0,-1 0 0,1-1 0,25 11 0,-35-17 0,1 0 0,-1 0 0,0 0 0,0 0 0,0-1 0,1 1 0,-1-1 0,0 0 0,1 0 0,-1 0 0,0 0 0,1-1 0,-1 1 0,0-1 0,0 0 0,1 0 0,-1 0 0,0-1 0,0 1 0,0-1 0,0 1 0,-1-1 0,1 0 0,0 0 0,-1 0 0,1 0 0,3-5 0,-1 0 0,0-1 0,-1 1 0,0-1 0,0 0 0,-1 0 0,0 0 0,0-1 0,-1 1 0,0 0 0,2-17 0,-1-9 0,-3-48 0,0 52 0,0 14 0,0 8 0,1-1 0,-1 1 0,-1-1 0,0 1 0,0-1 0,0 1 0,-1 0 0,0 0 0,-1 0 0,-5-12 0,8 19 0,0 1 0,-1 0 0,1-1 0,0 1 0,0-1 0,-1 1 0,1-1 0,0 1 0,0 0 0,-1-1 0,1 1 0,0 0 0,-1-1 0,1 1 0,-1 0 0,1 0 0,0-1 0,-1 1 0,1 0 0,-1 0 0,1 0 0,-1-1 0,1 1 0,-1 0 0,1 0 0,-1 0 0,1 0 0,-1 0 0,1 0 0,-1 0 0,1 0 0,0 0 0,-1 0 0,1 0 0,-1 1 0,1-1 0,-1 0 0,1 0 0,-1 0 0,1 1 0,-1-1 0,1 0 0,0 0 0,-1 1 0,1-1 0,0 0 0,-1 1 0,1-1 0,0 0 0,-1 1 0,1-1 0,0 1 0,0-1 0,-1 0 0,1 1 0,0-1 0,0 1 0,0-1 0,0 1 0,0-1 0,-1 1 0,1-1 0,0 1 0,0 0 0,-9 34 0,5 0 0,1-1 0,2 1 0,1 0 0,2 0 0,1 0 0,2-1 0,1 0 0,2 0 0,1 0 0,22 51 0,-31-85 0,0 1 0,1 0 0,-1-1 0,0 1 0,0 0 0,1-1 0,-1 1 0,0-1 0,1 1 0,-1-1 0,1 1 0,-1-1 0,0 1 0,1-1 0,-1 1 0,1-1 0,-1 1 0,1-1 0,0 0 0,-1 1 0,2-1 0,3-9 0,-3-28 0,-2 35 0,-1-40 0,0-23 0,1 59 0,0 1 0,1 0 0,0 0 0,0 0 0,1 0 0,-1 0 0,1 0 0,0 0 0,4-6 0,-5 8 0,1 1 0,0 0 0,0-1 0,0 1 0,0 0 0,0 0 0,1 0 0,-1 1 0,0-1 0,1 1 0,-1-1 0,1 1 0,0 0 0,0 0 0,-1 0 0,1 0 0,0 0 0,0 1 0,0-1 0,0 1 0,0 0 0,0-1 0,0 2 0,0-1 0,0 0 0,-1 1 0,6 0 0,-3 1 0,-1-1 0,0 0 0,1 1 0,-1 0 0,0 0 0,1 1 0,-1-1 0,-1 1 0,1 0 0,0 0 0,-1 0 0,1 0 0,-1 1 0,0-1 0,0 1 0,3 6 0,-1 0 0,-1 0 0,0 0 0,0 1 0,-1-1 0,-1 1 0,2 19 0,-3-23 0,0 0 0,-1 0 0,0-1 0,0 1 0,-1 0 0,0 0 0,0-1 0,-1 1 0,0-1 0,0 1 0,0-1 0,-4 7 0,6-12 0,-1-1 0,1 1 0,0 0 0,-1 0 0,0 0 0,1 0 0,-1-1 0,1 1 0,-1 0 0,0 0 0,1-1 0,-1 1 0,0-1 0,0 1 0,0 0 0,1-1 0,-1 0 0,0 1 0,0-1 0,0 1 0,0-1 0,0 0 0,-1 1 0,1-2 0,0 1 0,0-1 0,1 1 0,-1 0 0,0-1 0,1 1 0,-1-1 0,0 0 0,1 1 0,-1-1 0,0 1 0,1-1 0,-1 0 0,1 0 0,-1 1 0,1-1 0,0 0 0,-1 0 0,1 1 0,0-2 0,-3-5 0,1 0 0,1 1 0,-1-1 0,1 0 0,0-8 0,2 5 0,-1 0 0,2 0 0,-1 1 0,2-1 0,-1 1 0,1 0 0,0 0 0,1 0 0,0 0 0,1 0 0,-1 1 0,2-1 0,8-10 0,-9 13 0,0 0 0,1 0 0,0 0 0,0 1 0,0 0 0,0 0 0,1 1 0,0-1 0,0 1 0,0 1 0,1-1 0,-1 1 0,1 1 0,0 0 0,0 0 0,12-2 0,-17 4 0,0 0 0,0 0 0,0 1 0,0-1 0,0 1 0,0-1 0,0 1 0,-1 0 0,1 0 0,0 1 0,-1-1 0,1 0 0,0 1 0,-1-1 0,0 1 0,1 0 0,-1 0 0,0 0 0,0 0 0,0 1 0,0-1 0,0 0 0,-1 1 0,1-1 0,-1 1 0,0 0 0,1-1 0,-1 1 0,0 0 0,0 4 0,4 9 0,-2-1 0,0 1 0,-1 0 0,1 19 0,-3 64-1365,-1-83-5461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6.3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24575,'0'27'0,"4"18"0,6 5 0,11 3 0,1-7-8191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19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24575,'14'-4'0,"13"-2"0,15 0 0,10 2 0,4 1 0,-2 1 0,-7 5 0,-10 2-8191</inkml:trace>
  <inkml:trace contextRef="#ctx0" brushRef="#br0" timeOffset="1">157 289 24575,'-17'4'0,"-2"2"0,11-1 0,16 0 0,16-6 0,12-3 0,9-1 0,6 1 0,-1 1 0,-5 1 0,-5-4 0,-10 0-8191</inkml:trace>
  <inkml:trace contextRef="#ctx0" brushRef="#br0" timeOffset="2">289 237 24575,'-9'0'0,"1"0"0,12 0 0,9 0 0,7 0 0,4 0 0,3 0 0,-3 0-8191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6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251 54 24575,'-20'11'0,"0"2"0,1 0 0,0 1 0,-17 18 0,16-14 0,0-1 0,-34 21 0,52-37 0,1 0 0,-1 0 0,1 0 0,-1 0 0,0-1 0,0 1 0,1 0 0,-1-1 0,0 1 0,0-1 0,0 0 0,0 0 0,0 1 0,1-1 0,-4-1 0,4 1 0,0 0 0,1-1 0,-1 1 0,0 0 0,1-1 0,-1 1 0,0-1 0,1 1 0,-1-1 0,1 1 0,-1-1 0,1 0 0,-1 1 0,1-1 0,-1 0 0,1 1 0,0-1 0,-1 0 0,1 1 0,0-1 0,0 0 0,0 1 0,-1-1 0,1 0 0,0-1 0,0-2 0,0-1 0,0 1 0,1 0 0,0-1 0,-1 1 0,1 0 0,1-1 0,-1 1 0,1 0 0,-1 0 0,4-5 0,0 1 0,-1 1 0,1 0 0,1 1 0,-1-1 0,1 1 0,0 0 0,10-8 0,-13 12 0,-1 1 0,1-1 0,-1 1 0,1-1 0,0 1 0,0 0 0,0 0 0,-1 0 0,1 0 0,0 1 0,0-1 0,0 1 0,0 0 0,1 0 0,-1 0 0,0 0 0,0 0 0,0 0 0,0 1 0,0 0 0,0 0 0,-1 0 0,1 0 0,4 2 0,9 7 0,-2 1 0,1 1 0,-2 0 0,1 1 0,-2 0 0,0 1 0,12 17 0,36 38 0,-23-35-1365,-4-8-5461</inkml:trace>
  <inkml:trace contextRef="#ctx0" brushRef="#br0" timeOffset="1">669 0 24575,'0'9'0,"0"12"0,0 11 0,0 5 0,0 1 0,0-3 0,0-2 0,5-6 0,1-9-8191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7.0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24575,'5'36'0,"5"25"0,6 15 0,9 4 0,5-3 0,1-10 0,-4-16-8191</inkml:trace>
  <inkml:trace contextRef="#ctx0" brushRef="#br0" timeOffset="1">209 550 24575,'5'-31'0,"-2"6"0,1 0 0,14-42 0,-16 61 0,0 1 0,0-1 0,1 1 0,-1 0 0,1 0 0,0 0 0,1 1 0,-1-1 0,1 1 0,0-1 0,0 1 0,0 0 0,0 1 0,1-1 0,0 1 0,0 0 0,8-4 0,-12 6 0,1 0 0,-1 1 0,1-1 0,-1 1 0,1-1 0,-1 1 0,1 0 0,-1 0 0,1 0 0,-1 0 0,1 0 0,-1 0 0,1 0 0,-1 0 0,1 0 0,-1 1 0,1-1 0,-1 1 0,1-1 0,-1 1 0,0 0 0,3 0 0,-3 1 0,1 0 0,0 0 0,-1-1 0,1 1 0,-1 0 0,1 0 0,-1 0 0,0 1 0,0-1 0,0 0 0,0 0 0,0 5 0,2 4 0,-1 0 0,-1 0 0,0 0 0,-1 0 0,-1 11 0,1-15 0,-1 0 0,0 0 0,-1-1 0,0 1 0,-4 11 0,6-16 0,-1 0 0,0 0 0,0 0 0,0 0 0,-1 0 0,1 0 0,0 0 0,-1-1 0,1 1 0,-1 0 0,1-1 0,-1 1 0,0-1 0,1 0 0,-1 1 0,0-1 0,0 0 0,0 0 0,0 0 0,0-1 0,-3 2 0,4-2 0,0 0 0,0 0 0,0 0 0,1 0 0,-1 0 0,0 0 0,0 0 0,0 0 0,1 0 0,-1 0 0,0 0 0,0-1 0,0 1 0,1 0 0,-1-1 0,0 1 0,0 0 0,1-1 0,-1 1 0,0-1 0,1 1 0,-1-1 0,1 1 0,-1-1 0,0 0 0,1 1 0,-1-1 0,1 0 0,0 1 0,-1-1 0,1 0 0,0 0 0,-1 1 0,1-1 0,0 0 0,0 0 0,0 0 0,-1 1 0,1-1 0,0 0 0,0 0 0,0 0 0,0 0 0,1 1 0,-1-1 0,0 0 0,0-1 0,1-2 0,0 0 0,-1 0 0,1 0 0,1 0 0,-1 1 0,0-1 0,1 0 0,4-6 0,1 1-136,1 1-1,0 0 1,1 1-1,0-1 1,0 1-1,0 1 1,1 0-1,0 0 0,12-4 1,18-7-6690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7.9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31 24575,'1'1'0,"1"-1"0,-1 1 0,1-1 0,-1 1 0,0 0 0,1-1 0,-1 1 0,0 0 0,1 0 0,-1 0 0,0 0 0,0 0 0,0 0 0,0 0 0,0 1 0,0-1 0,0 0 0,0 0 0,0 1 0,-1-1 0,1 2 0,15 36 0,-13-33 0,62 199 0,-60-180 0,-5-24 0,0-1 0,1 0 0,-1 0 0,0 0 0,0 0 0,0 0 0,0 0 0,0 1 0,0-1 0,0 0 0,0 0 0,0 0 0,0 0 0,0 1 0,0-1 0,0 0 0,0 0 0,0 0 0,0 0 0,0 0 0,0 1 0,0-1 0,0 0 0,0 0 0,0 0 0,-1 0 0,1 0 0,0 1 0,0-1 0,0 0 0,0 0 0,0 0 0,0 0 0,0 0 0,0 0 0,-1 0 0,1 0 0,0 1 0,0-1 0,0 0 0,0 0 0,0 0 0,-1 0 0,1 0 0,0 0 0,0 0 0,0 0 0,0 0 0,0 0 0,-1 0 0,1 0 0,0 0 0,0 0 0,0 0 0,-10-8 0,-6-15 0,6 5 0,1 0 0,-12-33 0,19 45 0,1 1 0,-1-1 0,1 0 0,0 0 0,0 0 0,0 0 0,1 0 0,0 0 0,0 0 0,1 0 0,0 0 0,0 0 0,3-10 0,-3 13 0,1 0 0,0 1 0,0-1 0,0 0 0,0 1 0,0-1 0,1 1 0,-1 0 0,1 0 0,-1 0 0,1 0 0,0 0 0,0 1 0,0-1 0,0 1 0,0 0 0,0-1 0,0 2 0,6-2 0,6-1 0,0 1 0,29-1 0,-37 3 0,-6 0 0,51-2 0,98 10 0,-169 9 0,14-12 0,1-1 0,0 1 0,0 0 0,0 0 0,1 0 0,-1 0 0,1 0 0,1 1 0,-1 0 0,1 0 0,0-1 0,0 1 0,-1 12 0,2-16 0,1 1 0,0 0 0,-1 0 0,1 0 0,1 0 0,-1 0 0,0 0 0,1 0 0,-1 0 0,1 0 0,0-1 0,0 1 0,0 0 0,0 0 0,1-1 0,-1 1 0,1-1 0,-1 1 0,1-1 0,0 0 0,0 0 0,0 0 0,0 0 0,1 0 0,-1 0 0,0 0 0,1-1 0,-1 1 0,1-1 0,5 2 0,-1 0 0,1-1 0,-1 0 0,1-1 0,0 0 0,-1 0 0,1 0 0,0-1 0,14-2 0,-20 2 0,0 0 0,0 0 0,0-1 0,0 1 0,0 0 0,0-1 0,0 0 0,0 1 0,0-1 0,0 0 0,0 0 0,-1 0 0,1 0 0,0-1 0,-1 1 0,1 0 0,-1-1 0,1 1 0,-1-1 0,1 1 0,-1-1 0,0 0 0,0 0 0,0 1 0,0-1 0,0 0 0,0 0 0,-1 0 0,1 0 0,-1 0 0,1 0 0,-1 0 0,0 0 0,0 0 0,1-1 0,-1 1 0,-1-2 0,-1-6 0,-1 0 0,0 0 0,0 1 0,-1-1 0,-1 1 0,0 0 0,0 0 0,-11-14 0,-16-33 0,31 55 0,0 0 0,0-1 0,0 1 0,1-1 0,-1 1 0,1-1 0,-1 1 0,1-1 0,0 1 0,0-1 0,-1 1 0,1-1 0,0 0 0,0 1 0,1-1 0,-1 1 0,0-1 0,0 1 0,1-1 0,-1 1 0,1-1 0,-1 1 0,1-1 0,0 1 0,0-1 0,-1 1 0,1 0 0,0-1 0,0 1 0,0 0 0,0 0 0,1 0 0,-1 0 0,0 0 0,0 0 0,1 0 0,-1 0 0,0 1 0,1-1 0,-1 0 0,1 1 0,-1-1 0,1 1 0,-1-1 0,1 1 0,2 0 0,6-2 0,0 1 0,0 0 0,0 1 0,-1 0 0,1 0 0,12 3 0,-15-2 0,1 1 0,0-1 0,-1 1 0,0 1 0,1 0 0,-1 0 0,12 6 0,-17-7 0,0 0 0,1 0 0,-1 0 0,0 0 0,0 0 0,0 0 0,0 0 0,0 0 0,-1 1 0,1-1 0,-1 1 0,0 0 0,1-1 0,-1 1 0,0 0 0,-1 0 0,1-1 0,0 1 0,-1 0 0,1 0 0,-1 0 0,0 0 0,-1 4 0,-1 12 0,-1 0 0,-2 0 0,-8 23 0,6-19 0,-7 35 0,13-51 0,0-1 0,0 1 0,1 0 0,0-1 0,0 1 0,1 0 0,2 12 0,-2-17 0,-1 0 0,1 0 0,0 1 0,1-1 0,-1 0 0,0 0 0,0 0 0,1-1 0,-1 1 0,1 0 0,0 0 0,0-1 0,-1 1 0,1-1 0,0 0 0,0 1 0,0-1 0,0 0 0,1 0 0,-1 0 0,0-1 0,0 1 0,1 0 0,-1-1 0,4 1 0,1 0 0,0 0 0,0-1 0,0 0 0,0 0 0,0 0 0,0-1 0,0 0 0,-1-1 0,1 1 0,0-1 0,0 0 0,-1-1 0,0 0 0,1 0 0,-1 0 0,0-1 0,10-8 0,-12 8 0,0 0 0,0 0 0,-1 0 0,1 0 0,-1-1 0,0 1 0,0-1 0,-1 0 0,0 0 0,0 0 0,0 0 0,0 0 0,-1 0 0,1-1 0,-1 1 0,-1 0 0,1-1 0,-1 1 0,0-1 0,0 1 0,-1-1 0,1 1 0,-3-9 0,0 5-72,0 0 1,-1 1-1,0-1 0,0 1 0,-1 0 0,0 0 0,0 1 0,-1-1 1,0 1-1,0 0 0,-1 1 0,0-1 0,0 1 0,-1 1 0,1-1 1,-1 1-1,0 1 0,-17-8 0,-5-1-6754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8.7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1 248 24575,'9'-43'0,"-2"-1"0,-1 0 0,-1-59 0,-5 103 0,-1-1 0,1 1 0,0-1 0,0 1 0,0-1 0,0 1 0,0-1 0,0 1 0,0-1 0,0 1 0,0 0 0,0-1 0,0 1 0,0-1 0,0 1 0,0-1 0,0 1 0,1-1 0,-1 1 0,0-1 0,0 1 0,0 0 0,1-1 0,-1 1 0,0-1 0,1 1 0,-1 0 0,0-1 0,1 0 0,6 18 0,5 60 0,3 83 0,-11-114 0,7 242-1365,-11-257-5461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9.0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0 24575,'-5'0'0,"4"0"0,5 0 0,17 0 0,17 0 0,15 0 0,18 0 0,-5 0-8191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30.7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54 0 24575,'-21'49'0,"9"11"0,3 0 0,2 1 0,3 0 0,4 62 0,0-108 0,1 1 0,1-1 0,1 0 0,0 0 0,1 0 0,0 0 0,2-1 0,7 16 0,-11-25 0,0-1 0,0 0 0,1 1 0,0-1 0,0 0 0,0-1 0,0 1 0,1-1 0,-1 1 0,1-1 0,0 0 0,0 0 0,0 0 0,0-1 0,0 0 0,1 0 0,-1 0 0,1 0 0,0 0 0,-1-1 0,1 0 0,0 0 0,0 0 0,0-1 0,-1 0 0,1 0 0,0 0 0,0 0 0,5-2 0,-2 0 0,1 0 0,-1-1 0,0-1 0,0 0 0,-1 0 0,1 0 0,-1-1 0,0 0 0,0 0 0,0-1 0,-1 1 0,0-2 0,0 1 0,-1-1 0,1 0 0,-2 0 0,6-8 0,-2 1 0,-1 0 0,0-1 0,0 0 0,-2 0 0,0 0 0,0-1 0,-2 1 0,3-23 0,-5 35 0,-1-1 0,0 1 0,0-1 0,0 1 0,-1-1 0,1 1 0,-1-1 0,0 1 0,0-1 0,0 1 0,0-1 0,-1 1 0,1 0 0,-1 0 0,0 0 0,0 0 0,0 0 0,0 0 0,0 0 0,-1 1 0,1-1 0,-1 1 0,-5-4 0,4 4 0,0 0 0,0 0 0,-1 0 0,1 0 0,-1 1 0,1 0 0,-1 0 0,1 0 0,-1 1 0,1-1 0,-1 1 0,0 0 0,1 0 0,-1 1 0,1-1 0,-1 1 0,1 0 0,-6 2 0,6-1 0,1-1 0,-1 1 0,1 0 0,-1 0 0,1 1 0,0-1 0,-1 1 0,1-1 0,0 1 0,1 0 0,-1 0 0,0 0 0,1 0 0,0 1 0,0-1 0,0 1 0,0 0 0,0-1 0,1 1 0,0 0 0,0 0 0,0 0 0,0 0 0,0 0 0,1 0 0,0 4 0,-1-3 0,1 0 0,0 0 0,1 0 0,-1 0 0,1 0 0,0 0 0,0 0 0,0 0 0,1 0 0,0 0 0,0-1 0,0 1 0,0-1 0,1 1 0,0-1 0,0 0 0,0 0 0,0 0 0,1-1 0,5 6 0,-5-7 0,0 1 0,0-1 0,0 1 0,1-1 0,-1 0 0,1-1 0,-1 1 0,1-1 0,0 0 0,-1 0 0,1-1 0,0 1 0,0-1 0,0 0 0,0 0 0,-1-1 0,9-1 0,-10 1 0,1 0 0,-1 0 0,0 0 0,-1 0 0,1-1 0,0 0 0,0 1 0,-1-1 0,1 0 0,-1 0 0,1-1 0,-1 1 0,0 0 0,0-1 0,0 1 0,0-1 0,0 0 0,-1 0 0,1 1 0,-1-1 0,0 0 0,0 0 0,0 0 0,0-1 0,0 1 0,-1 0 0,1-4 0,-1 6 0,1-1 0,-1 1 0,0-1 0,0 0 0,0 1 0,0-1 0,0 0 0,-1 1 0,1-1 0,0 1 0,-1-1 0,1 0 0,-1 1 0,0-1 0,1 1 0,-1-1 0,0 1 0,0 0 0,0-1 0,0 1 0,0 0 0,0 0 0,0-1 0,-1 1 0,1 0 0,0 0 0,-1 0 0,-1 0 0,2 0 0,1 1 0,-1 0 0,0 0 0,0 0 0,1 0 0,-1 0 0,0 0 0,0 0 0,1 0 0,-1 0 0,0 0 0,0 0 0,1 0 0,-1 1 0,0-1 0,0 0 0,1 0 0,-1 1 0,0-1 0,1 1 0,-1-1 0,-1 1 0,1 1 0,0-1 0,0 1 0,0-1 0,0 1 0,0-1 0,0 1 0,1 0 0,-1-1 0,0 1 0,1 0 0,-1-1 0,1 1 0,-1 3 0,1 0 0,0-1 0,0 0 0,1 0 0,-1 0 0,1 0 0,0 1 0,0-1 0,0 0 0,1-1 0,-1 1 0,1 0 0,0 0 0,0-1 0,1 1 0,-1-1 0,1 1 0,-1-1 0,1 0 0,0 0 0,0 0 0,0-1 0,1 1 0,-1-1 0,1 0 0,7 4 0,-8-4 0,1 0 0,-1-1 0,1 1 0,0-1 0,-1 0 0,1 0 0,0 0 0,0 0 0,0-1 0,0 1 0,0-1 0,-1 0 0,1 0 0,0-1 0,0 1 0,0-1 0,0 0 0,0 0 0,-1 0 0,1 0 0,0-1 0,-1 1 0,1-1 0,-1 0 0,1 0 0,-1-1 0,6-4 0,-4 1 0,-1-1 0,1 0 0,-1 0 0,0 0 0,-1-1 0,0 1 0,0-1 0,0 0 0,-1 1 0,-1-1 0,3-15 0,-3 8 0,0 0 0,0 0 0,-2 0 0,0 0 0,-4-22 0,3 31 0,0 0 0,0 0 0,0 1 0,0-1 0,-1 1 0,-4-6 0,7 10 0,-1 0 0,0-1 0,1 1 0,-1 0 0,0 0 0,1 0 0,-1 0 0,0 1 0,0-1 0,0 0 0,0 0 0,0 0 0,0 1 0,0-1 0,0 0 0,0 1 0,0-1 0,0 1 0,0-1 0,-1 1 0,1 0 0,0 0 0,0-1 0,0 1 0,-1 0 0,1 0 0,0 0 0,0 0 0,-1 0 0,1 0 0,0 1 0,0-1 0,0 0 0,-3 2 0,4-2 0,-1 0 0,1 0 0,0 0 0,-1 1 0,1-1 0,-1 0 0,1 1 0,0-1 0,-1 0 0,1 1 0,0-1 0,-1 0 0,1 1 0,0-1 0,0 1 0,-1-1 0,1 1 0,0-1 0,0 1 0,0-1 0,-1 1 0,1-1 0,0 1 0,0-1 0,0 1 0,0-1 0,0 1 0,0-1 0,0 1 0,0-1 0,1 1 0,10 14 0,23 6 0,-23-17 0,-1 0 0,1-1 0,0 0 0,-1-1 0,1 0 0,0-1 0,1 0 0,-1-1 0,0 0 0,0 0 0,12-3 0,-11-3 0,-12 3 0,-1 3 0,0 1 0,0-1 0,0 0 0,0 1 0,0-1 0,0 1 0,1-1 0,-1 1 0,0-1 0,0 1 0,1 0 0,-1-1 0,0 1 0,1 0 0,-1 0 0,1-1 0,-1 1 0,1 0 0,-1 0 0,1 0 0,-1 0 0,1-1 0,-1 3 0,-1 1 0,1 0 0,-1 0 0,1 0 0,-1 0 0,1 1 0,1-1 0,-1 0 0,0 1 0,1-1 0,0 0 0,0 1 0,0-1 0,1 1 0,0-1 0,0 0 0,0 1 0,0-1 0,0 0 0,1 0 0,0 0 0,0 0 0,0 0 0,0 0 0,1-1 0,-1 1 0,1-1 0,0 1 0,0-1 0,0 0 0,0 0 0,8 5 0,-1-2 0,1 0 0,0 0 0,0-1 0,0-1 0,0 0 0,1 0 0,0-1 0,-1 0 0,1-1 0,20 1 0,-22-3 0,0 0 0,1-1 0,-1 1 0,0-2 0,0 0 0,0 0 0,-1 0 0,1-1 0,0-1 0,-1 0 0,0 0 0,15-10 0,-17 10 0,-1-1 0,0-1 0,0 1 0,0-1 0,-1 0 0,0 0 0,0-1 0,0 1 0,-1-1 0,0 0 0,0 0 0,-1-1 0,0 1 0,0-1 0,-1 0 0,3-9 0,-5 13 0,1 1 0,-1 0 0,1 0 0,-1 0 0,0 0 0,0-1 0,-1 1 0,1 0 0,0 0 0,-1 0 0,0 0 0,0 0 0,0 0 0,0 0 0,0 0 0,-1 0 0,1 0 0,-5-5 0,3 5 0,0 0 0,-1 0 0,1 0 0,-1 0 0,0 0 0,0 1 0,0 0 0,0-1 0,0 1 0,0 1 0,-9-3 0,3 1 0,1 2 0,-1-1 0,0 1 0,1 0 0,-1 1 0,0 0 0,0 1 0,1 0 0,-1 1 0,1 0 0,-19 6 0,20-5 0,1 1 0,0 1 0,0-1 0,1 1 0,-1 0 0,1 1 0,0-1 0,0 1 0,1 1 0,0-1 0,0 1 0,0-1 0,1 2 0,0-1 0,0 0 0,1 1 0,-3 8 0,4-10 0,1-1 0,-1 1 0,1 0 0,0 0 0,0 0 0,1 0 0,0 0 0,0-1 0,0 1 0,1 0 0,0 0 0,0 0 0,0 0 0,1 0 0,0-1 0,0 1 0,0-1 0,1 0 0,-1 1 0,1-1 0,1 0 0,-1 0 0,1-1 0,6 7 0,-3-5 0,1 1 0,1-1 0,-1-1 0,1 1 0,0-2 0,0 1 0,1-1 0,-1 0 0,12 2 0,8 1 0,54 5 0,-81-12 0,1 0 0,0 0 0,0 1 0,0-1 0,0 0 0,-1 1 0,1 0 0,0 0 0,0 0 0,-1 0 0,1 0 0,-1 0 0,1 1 0,-1-1 0,1 1 0,-1 0 0,0-1 0,0 1 0,0 0 0,0 0 0,0 1 0,0-1 0,-1 0 0,1 1 0,-1-1 0,1 1 0,-1-1 0,0 1 0,0 0 0,0-1 0,-1 1 0,1 0 0,0 0 0,-1-1 0,0 1 0,0 5 0,4 82 0,-9 108 0,2-151 0,3-15 0,-2 0 0,-2 0 0,-1 0 0,-1 0 0,-20 60 0,24-89 0,0 1 0,1 0 0,-1-1 0,0 0 0,-1 1 0,1-1 0,-1 0 0,1 0 0,-1-1 0,0 1 0,0 0 0,-7 3 0,9-5 0,-1 0 0,1-1 0,-1 1 0,0-1 0,1 1 0,-1-1 0,0 0 0,0 0 0,1 0 0,-1 0 0,0 0 0,1 0 0,-1 0 0,0 0 0,0-1 0,1 1 0,-1 0 0,1-1 0,-1 0 0,0 1 0,1-1 0,-1 0 0,1 0 0,-1 0 0,1 0 0,0 0 0,-1 0 0,1 0 0,0-1 0,-2-1 0,-2-4 0,-1-1 0,1 0 0,1 0 0,0 0 0,0 0 0,0-1 0,1 1 0,0-1 0,1 0 0,-2-15 0,-1-13 0,0-46 0,5 51 0,2-1 0,1 1 0,1 0 0,2 0 0,1 1 0,1-1 0,2 1 0,1 1 0,2 0 0,0 1 0,2 0 0,2 1 0,0 1 0,30-36 0,-42 57-114,1 0 1,0 0-1,-1 0 0,2 1 0,-1 0 1,1 0-1,-1 1 0,1 0 0,1 0 1,-1 0-1,13-4 0,4 3-6712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31.1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177 108 24575,'-2'-1'0,"0"1"0,1 0 0,-1 0 0,1 1 0,-1-1 0,0 0 0,1 1 0,-1-1 0,1 0 0,-1 1 0,1 0 0,-1-1 0,1 1 0,0 0 0,-1 0 0,1 0 0,0 0 0,0 0 0,-1 0 0,1 0 0,0 0 0,0 0 0,0 1 0,0-1 0,0 0 0,1 1 0,-1-1 0,0 1 0,1-1 0,-1 1 0,1-1 0,-1 1 0,1-1 0,0 1 0,0-1 0,-1 1 0,1 0 0,0-1 0,0 1 0,1-1 0,-1 1 0,1 1 0,-1-1 0,0-1 0,1 1 0,-1-1 0,1 0 0,-1 0 0,1 1 0,0-1 0,-1 0 0,1 0 0,0 0 0,0 1 0,0-1 0,0 0 0,0 0 0,0 0 0,0-1 0,0 1 0,0 0 0,0 0 0,1-1 0,-1 1 0,0 0 0,1-1 0,-1 1 0,0-1 0,1 0 0,-1 0 0,0 1 0,1-1 0,-1 0 0,1 0 0,-1 0 0,1 0 0,-1 0 0,0-1 0,1 1 0,-1 0 0,0-1 0,1 1 0,-1-1 0,0 1 0,1-1 0,-1 0 0,0 1 0,0-1 0,0 0 0,0 0 0,2-1 0,1-1 0,1-1 0,-1 0 0,0-1 0,0 1 0,0-1 0,-1 1 0,1-1 0,-1 0 0,0 0 0,-1-1 0,1 1 0,2-11 0,-4 14 0,0-1 0,0 0 0,0 1 0,-1-1 0,1 0 0,-1 0 0,1 0 0,-1 0 0,0 1 0,0-1 0,-1 0 0,1 0 0,-1 0 0,1 1 0,-1-1 0,0 0 0,0 0 0,0 1 0,0-1 0,-1 1 0,1-1 0,-1 1 0,1-1 0,-1 1 0,0 0 0,0 0 0,0 0 0,-3-3 0,0 2 0,-1 0 0,0 1 0,1-1 0,-1 1 0,0 0 0,0 1 0,0-1 0,0 1 0,-1 0 0,1 1 0,0 0 0,0 0 0,-1 0 0,1 0 0,0 1 0,0 0 0,0 1 0,0-1 0,0 1 0,0 0 0,0 1 0,1-1 0,-1 1 0,1 0 0,-1 1 0,1-1 0,-7 7 0,8-6 0,0-1 0,0 1 0,0 0 0,0 0 0,1 0 0,0 0 0,-1 1 0,2-1 0,-1 1 0,1 0 0,-1-1 0,1 1 0,0 1 0,1-1 0,0 0 0,-1 0 0,2 1 0,-1-1 0,0 0 0,1 1 0,0-1 0,1 0 0,-1 1 0,1-1 0,0 0 0,0 1 0,1-1 0,-1 0 0,1 0 0,0 0 0,1 0 0,2 5 0,-1-5 11,0 1 0,1-1 0,-1 0 0,1 0 0,0 0 0,0-1-1,1 0 1,-1 0 0,1 0 0,7 3 0,0-1-382,0 0-1,1-1 1,23 5 0,2-2-6455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31.5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24575,'9'-5'0,"-2"-1"0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 24575,'-6'0'0,"0"1"0,0 0 0,0 0 0,0 1 0,0 0 0,0 0 0,0 0 0,0 0 0,1 1 0,-9 6 0,13-9 0,1 0 0,0 0 0,0 0 0,-1 1 0,1-1 0,0 0 0,0 0 0,0 0 0,-1 1 0,1-1 0,0 0 0,0 0 0,0 1 0,-1-1 0,1 0 0,0 0 0,0 1 0,0-1 0,0 0 0,0 0 0,0 1 0,0-1 0,0 0 0,0 1 0,0-1 0,0 0 0,0 0 0,0 1 0,0-1 0,0 0 0,0 1 0,0-1 0,0 0 0,0 0 0,0 1 0,1-1 0,10 7 0,19-1 0,51-1 0,-1-4 0,100-11 0,-92 4 0,1108-32 0,-1161 39 0,-35-1 2,1 0-1,-1 0 1,1 0 0,-1 0-1,1 0 1,-1 0-1,1 0 1,-1 0 0,0 0-1,1 0 1,-1 0-1,1 0 1,-1 0 0,1 0-1,-1 1 1,0-1-1,1 0 1,-1 0 0,1 1-1,-1-1 1,0 0-1,1 1 1,-1-1 0,0 0-1,1 1 1,-1-1-1,0 0 1,1 1 0,-9 9-1414,-10 1-5414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3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24575,'0'-2'0,"0"0"0,0 0 0,1 0 0,-1 0 0,1 0 0,-1 0 0,1 1 0,0-1 0,0 0 0,-1 0 0,1 1 0,0-1 0,1 0 0,-1 1 0,0-1 0,0 1 0,1 0 0,-1-1 0,1 1 0,-1 0 0,1 0 0,-1 0 0,1 0 0,0 0 0,-1 0 0,1 0 0,0 1 0,3-2 0,6 0 0,-1-1 0,1 1 0,21 0 0,-27 1 0,246-4 0,-57 3 0,-20-5 0,365-5 0,-526 12-105,52 4 343,-60-3-363,-1 0 1,0 0-1,1 0 0,-1 0 0,0 1 0,0 0 0,0 0 0,0 0 1,0 0-1,0 1 0,5 4 0,4 10-6701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1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17 24575,'-15'-3'0,"0"0"0,0 0 0,-1 2 0,1 0 0,0 0 0,-1 2 0,1 0 0,-1 0 0,-22 7 0,33-7 0,0 1 0,0-1 0,0 1 0,0 0 0,1 1 0,-1-1 0,1 1 0,-1 0 0,1 0 0,0 0 0,0 1 0,0-1 0,1 1 0,-1 0 0,1 0 0,0 1 0,0-1 0,0 0 0,1 1 0,0 0 0,0 0 0,0 0 0,0-1 0,1 2 0,-1-1 0,1 0 0,1 0 0,-1 0 0,1 0 0,0 1 0,0 6 0,1-9 0,-1 0 0,0 1 0,1-1 0,0 0 0,0 0 0,0 1 0,0-1 0,0 0 0,0 0 0,1 0 0,0 0 0,-1-1 0,1 1 0,0 0 0,1-1 0,-1 1 0,3 1 0,-1 0 0,1-1 0,0 1 0,0-2 0,0 1 0,0 0 0,0-1 0,1 0 0,-1 0 0,10 1 0,-8-1 0,1-1 0,0 0 0,0 0 0,0-1 0,0 0 0,0 0 0,-1-1 0,1 0 0,0 0 0,0-1 0,-1 0 0,1-1 0,-1 1 0,15-9 0,-17 7 0,-1 0 0,1-1 0,0 1 0,-1-1 0,0 0 0,0-1 0,-1 1 0,1-1 0,-1 1 0,-1-1 0,1 0 0,-1 0 0,0 0 0,0-1 0,2-11 0,-3 12 0,0 1 0,-1-1 0,1 0 0,-1 1 0,0-1 0,-1 1 0,1-1 0,-1 0 0,0 1 0,0 0 0,-1-1 0,0 1 0,0 0 0,0-1 0,0 1 0,-1 1 0,0-1 0,-5-6 0,8 11 0,0-1 0,0 1 0,-1 0 0,1-1 0,0 1 0,0 0 0,-1 0 0,1-1 0,0 1 0,-1 0 0,1 0 0,0-1 0,-1 1 0,1 0 0,0 0 0,-1 0 0,1 0 0,0 0 0,-1 0 0,1 0 0,0 0 0,-1-1 0,1 1 0,-1 0 0,1 0 0,0 1 0,-1-1 0,1 0 0,0 0 0,-1 0 0,1 0 0,-1 0 0,1 0 0,-1 1 0,-7 12 0,1 22 0,4 5 0,2 1 0,5 57 0,18 84 0,-15-128 0,13 82 0,30 354 0,-49-476 0,-2 1 0,1-1 0,-2 0 0,-5 26 0,6-38 0,1 0 0,-1 1 0,1-1 0,-1 0 0,0 0 0,0 0 0,0 0 0,0 0 0,0 0 0,0 0 0,-1 0 0,1 0 0,-1 0 0,1-1 0,-1 1 0,0 0 0,1-1 0,-1 0 0,0 1 0,0-1 0,0 0 0,0 0 0,0 0 0,0 0 0,-1 0 0,1-1 0,0 1 0,0-1 0,-1 1 0,1-1 0,0 0 0,0 0 0,-1 0 0,1 0 0,0 0 0,-1-1 0,-3 0 0,1-1 0,0 0 0,0 0 0,1-1 0,-1 1 0,1-1 0,-1 0 0,1 0 0,0-1 0,0 1 0,1-1 0,-1 0 0,1 0 0,-1 0 0,1-1 0,1 1 0,-1-1 0,-2-6 0,-3-6 0,1 0 0,0-1 0,-6-31 0,6 5 0,1 1 0,3-1 0,1 0 0,2 0 0,2 0 0,2 0 0,2 1 0,1 0 0,3 0 0,1 0 0,3 2 0,1-1 0,24-45 0,-32 73-151,0 0-1,1 1 0,1-1 0,0 2 1,1-1-1,1 1 0,0 1 1,20-18-1,0 8-6674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24575,'5'0'0,"9"0"0,13 0 0,18 0 0,25 0 0,22 0 0,22 0 0,19-4 0,13-2 0,0 0 0,-8 2 0,-17 0 0,-22 2 0,-26 1-8191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675 346 24575,'0'-9'0,"1"-26"0,-2 1 0,-2-1 0,-10-52 0,11 77 0,-1 0 0,-1 0 0,0 0 0,0 0 0,-1 1 0,-11-17 0,12 20 0,0 1 0,0 0 0,-1 1 0,0-1 0,0 1 0,0 0 0,-1 0 0,1 1 0,-1-1 0,0 1 0,0 0 0,-7-2 0,8 4 0,0-1 0,0 1 0,0 1 0,0-1 0,-1 1 0,1-1 0,0 2 0,0-1 0,-1 0 0,1 1 0,0 0 0,0 0 0,0 1 0,0-1 0,0 1 0,0 0 0,1 1 0,-1-1 0,1 1 0,-1 0 0,1 0 0,0 0 0,0 0 0,0 1 0,0 0 0,-4 5 0,-5 8 0,0 0 0,2 1 0,0 0 0,0 1 0,-8 24 0,-6 20 0,2 2 0,4 0 0,-17 99 0,-8 209 0,2 244 0,-34 328 0,55-779 0,-18 153 0,31-214 0,6 106 0,3-184 24,1 1 0,2 0 0,1-1 0,15 50 0,-15-64-148,0 0 0,1 0 1,0-1-1,1 1 0,0-1 0,1-1 1,1 0-1,0 0 0,0 0 0,1-1 1,14 11-1,28 13-6702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7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267 207 24575,'1'-39'0,"-1"-35"0,0 68 0,-1 0 0,0-1 0,0 1 0,0 0 0,-1 0 0,0 0 0,0 0 0,-6-10 0,7 14 0,-1 0 0,1 0 0,-1 0 0,0 0 0,0 0 0,0 0 0,0 1 0,0-1 0,0 1 0,0-1 0,0 1 0,-1 0 0,1 0 0,0 0 0,-1 0 0,1 0 0,-1 0 0,0 1 0,1-1 0,-1 1 0,1 0 0,-1 0 0,1 0 0,-1 0 0,0 0 0,1 1 0,-1-1 0,1 1 0,-1-1 0,1 1 0,-1 0 0,-2 2 0,-5 1 0,0 1 0,0 0 0,1 0 0,0 1 0,0 1 0,-11 9 0,10-6 0,1 1 0,0 0 0,0 0 0,1 0 0,0 1 0,1 0 0,-10 24 0,13-28 0,2-1 0,-1 1 0,1 0 0,0 0 0,0 0 0,1 0 0,0 0 0,0 1 0,1-1 0,0 0 0,1 0 0,0 0 0,0 1 0,4 12 0,-4-18 0,0 0 0,0 0 0,0-1 0,0 1 0,0 0 0,1-1 0,-1 1 0,1-1 0,0 1 0,0-1 0,-1 0 0,2 0 0,-1 0 0,0 0 0,0 0 0,1 0 0,-1-1 0,1 1 0,-1-1 0,1 1 0,0-1 0,-1 0 0,1 0 0,0 0 0,0-1 0,0 1 0,0-1 0,0 1 0,0-1 0,0 0 0,0 0 0,0-1 0,0 1 0,-1 0 0,1-1 0,5-1 0,1-1 0,-1-1 0,1 0 0,-1 0 0,0-1 0,0 0 0,0 0 0,-1-1 0,0 1 0,0-2 0,10-11 0,1-7 0,-1-1 0,-1 0 0,-1-2 0,-2 1 0,0-2 0,-2 1 0,13-58 0,-21 200 0,-1-81-455,2 0 0,13 61 0,-7-55-6371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24575,'-5'40'0,"-1"31"0,1 25 0,0 15 0,2 6 0,-3 1 0,-6-10 0,0-25-8191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8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0 24575,'-13'1'0,"1"0"0,0 1 0,0 0 0,0 1 0,0 0 0,0 1 0,0 1 0,1 0 0,0 0 0,0 1 0,0 0 0,1 1 0,0 0 0,0 1 0,-10 10 0,9-8 0,2 0 0,-1 1 0,1 0 0,1 1 0,0 0 0,0 0 0,2 1 0,-1 0 0,1 0 0,1 0 0,1 1 0,-6 25 0,10-37 0,-1 0 0,0 1 0,1-1 0,0 1 0,0-1 0,0 1 0,0-1 0,0 1 0,0-1 0,1 1 0,-1-1 0,1 1 0,-1-1 0,1 0 0,0 1 0,0-1 0,0 0 0,0 1 0,1-1 0,-1 0 0,1 0 0,-1 0 0,1 0 0,0-1 0,-1 1 0,1 0 0,0-1 0,0 1 0,0-1 0,0 1 0,1-1 0,-1 0 0,0 0 0,1 0 0,-1 0 0,0-1 0,1 1 0,-1-1 0,1 1 0,-1-1 0,1 0 0,-1 0 0,1 0 0,-1 0 0,1 0 0,-1-1 0,1 1 0,-1-1 0,3 0 0,3-2 0,0 0 0,0 0 0,0 0 0,-1-1 0,1 0 0,-1-1 0,0 0 0,-1 0 0,1 0 0,-1-1 0,0 0 0,0 0 0,-1 0 0,6-9 0,4-9 0,0-1 0,19-49 0,5-6 0,-39 80 0,0 0 0,0 0 0,0 0 0,0 0 0,0-1 0,0 1 0,0 0 0,0 0 0,0 0 0,0 0 0,0 0 0,0 0 0,0-1 0,0 1 0,0 0 0,0 0 0,1 0 0,-1 0 0,0 0 0,0 0 0,0 0 0,0-1 0,0 1 0,0 0 0,0 0 0,1 0 0,-1 0 0,0 0 0,0 0 0,0 0 0,0 0 0,0 0 0,0 0 0,1 0 0,-1 0 0,0 0 0,0 0 0,0 0 0,0 0 0,0 0 0,1 0 0,-1 0 0,0 0 0,0 0 0,0 0 0,0 0 0,0 0 0,0 0 0,1 0 0,-1 0 0,0 0 0,0 0 0,0 1 0,0-1 0,0 0 0,0 0 0,0 0 0,1 0 0,-1 0 0,0 0 0,0 0 0,0 1 0,0-1 0,0 0 0,0 0 0,4 16 0,-2 22 0,-5 150-1365,1-125-5461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8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24575,'22'-5'0,"8"4"0,-2 10 0,-5 17 0,-12 13 0,-11 9 0,-15 5 0,-10-1 0,-4-7 0,-2-9 0,8-12 0,18-10 0,22-11 0,18-11 0,16-4 0,4 0 0,1 2 0,-9 3-8191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8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92 24575,'2'-6'0,"0"0"0,0-1 0,0 1 0,-1-1 0,0 1 0,0-1 0,-1 0 0,0-7 0,0 13 0,0 0 0,0-1 0,0 1 0,-1 0 0,1 0 0,0 0 0,-1-1 0,1 1 0,-1 0 0,1 0 0,-1 0 0,0 0 0,1 0 0,-1 0 0,0 0 0,0 0 0,1 0 0,-1 1 0,-2-3 0,1 3 0,0-1 0,1 1 0,-1-1 0,0 1 0,0 0 0,1 0 0,-1 0 0,0 0 0,0 0 0,0 0 0,1 0 0,-1 1 0,0-1 0,0 0 0,1 1 0,-1 0 0,0-1 0,-1 2 0,-7 3 0,1 0 0,-1 1 0,1 0 0,1 1 0,-1 0 0,1 0 0,0 1 0,1 0 0,0 0 0,-7 10 0,-2 5 0,1 1 0,-22 46 0,33-59 0,0-1 0,1 1 0,0 0 0,0 0 0,1 0 0,1 0 0,-1 13 0,2-21 0,0 0 0,0 0 0,0 0 0,1 1 0,0-1 0,-1-1 0,1 1 0,0 0 0,0 0 0,1 0 0,-1 0 0,0-1 0,4 5 0,-4-5 0,1-1 0,0 1 0,0-1 0,-1 0 0,1 0 0,0 1 0,0-1 0,0 0 0,1-1 0,-1 1 0,0 0 0,0-1 0,0 1 0,1-1 0,-1 1 0,0-1 0,0 0 0,1 0 0,-1 0 0,4-1 0,2-1 0,0 0 0,0 0 0,0-1 0,-1 0 0,1-1 0,-1 1 0,0-1 0,0-1 0,0 1 0,-1-1 0,1 0 0,-1-1 0,0 0 0,6-8 0,8-10 0,-1 0 0,22-39 0,1-12 0,-34 64 0,-4 12 0,-5 24 0,-24 183-1365,22-156-5461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9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24575,'4'-5'0,"0"0"0,1 0 0,0 0 0,0 0 0,0 1 0,11-8 0,-15 12 0,0-1 0,0 0 0,0 1 0,0-1 0,0 0 0,1 1 0,-1 0 0,0-1 0,0 1 0,1 0 0,-1-1 0,0 1 0,1 0 0,-1 0 0,0 0 0,0 0 0,1 0 0,-1 1 0,0-1 0,0 0 0,1 1 0,-1-1 0,0 0 0,0 1 0,1 0 0,-1-1 0,0 1 0,0 0 0,0-1 0,0 1 0,0 0 0,0 0 0,0 0 0,0 0 0,-1 0 0,1 0 0,0 0 0,0 0 0,-1 0 0,1 0 0,-1 0 0,1 2 0,3 7 0,-1 0 0,-1 1 0,1-1 0,-2 1 0,1-1 0,-2 1 0,0 19 0,0-17 0,0-1 0,1 1 0,0 0 0,5 20 0,-5-32 0,-1 0 0,0 0 0,1-1 0,-1 1 0,1 0 0,-1 0 0,1 0 0,0 0 0,-1 0 0,1-1 0,0 1 0,0 0 0,-1-1 0,1 1 0,0 0 0,0-1 0,0 1 0,0-1 0,0 0 0,0 1 0,0-1 0,0 0 0,0 1 0,0-1 0,0 0 0,0 0 0,0 0 0,0 0 0,0 0 0,0 0 0,0 0 0,0 0 0,2-1 0,38-12 0,-29 8 0,-8 4 0,-1 0 0,1-1 0,-1 1 0,1 0 0,-1 1 0,1-1 0,0 1 0,-1-1 0,1 1 0,0 0 0,0 1 0,-1-1 0,1 1 0,0-1 0,-1 1 0,1 0 0,-1 0 0,1 1 0,-1-1 0,1 1 0,-1 0 0,0 0 0,0 0 0,0 0 0,0 0 0,0 1 0,-1-1 0,1 1 0,0 0 0,-1 0 0,0 0 0,0 0 0,2 4 0,2 5 0,0 0 0,-2 1 0,1 0 0,-1 0 0,-1 0 0,0 0 0,-1 1 0,-1-1 0,0 1 0,-1-1 0,0 1 0,-1-1 0,0 1 0,-1-1 0,-1 1 0,-4 13 0,4-18 0,0 1 0,-1 0 0,1-1 0,-2 0 0,0 0 0,0 0 0,0-1 0,-1 0 0,0 0 0,-1 0 0,0 0 0,0-1 0,0 0 0,-1-1 0,0 0 0,0 0 0,-1-1 0,0 0 0,0 0 0,0-1 0,-18 6 0,23-9 8,1 0-1,-1 0 1,1-1-1,-1 1 1,1-1-1,-1 0 1,1 0-1,-1 0 1,1-1-1,-1 1 0,1-1 1,0 1-1,-1-1 1,1 0-1,-6-3 1,8 3-58,0 0 1,-1 0-1,1-1 1,0 1-1,-1 0 1,1-1-1,0 1 1,0-1-1,0 1 1,0-1-1,1 0 1,-1 1-1,0-1 1,1 0-1,-1 1 1,1-1-1,-1 0 1,1 0-1,0 0 1,0 0-1,0 1 1,0-1-1,0 0 1,0 0-1,1 0 1,-1 1-1,0-1 1,1 0-1,1-2 1,9-30-6777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0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24575,'1'-1'0,"0"1"0,0-1 0,0 0 0,0 1 0,0-1 0,0 0 0,0 1 0,0-1 0,0 1 0,1 0 0,-1-1 0,0 1 0,0 0 0,0 0 0,0 0 0,1 0 0,-1 0 0,0 0 0,0 0 0,0 0 0,1 0 0,-1 0 0,0 1 0,0-1 0,0 0 0,2 2 0,1 0 0,0 0 0,0 0 0,0 1 0,0-1 0,-1 1 0,6 5 0,1 4 0,0 0 0,0 0 0,-2 0 0,1 2 0,-1-1 0,-1 1 0,10 26 0,27 114 0,-44-151 0,41 194-377,20 253 1,-19 209-583,-42-653 958,38 1381-3079,-39-1254 3297,-7-1-1,-5 1 0,-36 154 0,22-172 1004,19-80-6703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4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0 24575,'-27'44'0,"3"1"0,1 1 0,2 1 0,-25 82 0,-32 202 0,8 115 0,67-432 0,4-30 0,6-42 0,4 1 0,21-72 0,-12 56 0,16-75 0,61-218 0,-96 361 0,1-4 0,1-1 0,0 1 0,0 0 0,1 0 0,0 0 0,1 0 0,0 1 0,9-12 0,-14 19 0,1 0 0,0 0 0,0 1 0,0-1 0,0 0 0,0 1 0,0-1 0,0 0 0,0 1 0,0 0 0,0-1 0,0 1 0,0 0 0,1-1 0,-1 1 0,0 0 0,0 0 0,0 0 0,0 0 0,1 0 0,-1 0 0,0 0 0,0 0 0,0 1 0,0-1 0,0 0 0,1 1 0,-1-1 0,0 1 0,0-1 0,0 1 0,0 0 0,0-1 0,0 1 0,-1 0 0,1 0 0,0-1 0,0 1 0,0 0 0,-1 0 0,1 0 0,0 0 0,0 2 0,5 5 0,-1 1 0,0-1 0,6 18 0,-10-25 0,17 49 27,-1 1 0,13 73 0,8 112-654,-29-171-192,1 6-6007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20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24575,'0'5'0,"0"5"0,5 11 0,5 5 0,6 8 0,0-2-8191</inkml:trace>
  <inkml:trace contextRef="#ctx0" brushRef="#br0" timeOffset="1">131 394 24575,'-9'-10'0,"2"-6"0,1-1-8191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24575,'36'0'0,"33"0"0,28 0 0,20 0 0,7 0 0,-17 0-8191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44 24575,'40'-13'0,"22"-5"0,10 5 0,-4 15 0,-12 10 0,-17 12 0,-14 3-8191</inkml:trace>
  <inkml:trace contextRef="#ctx0" brushRef="#br0" timeOffset="1">125 253 24575,'-31'5'0,"-11"5"0,7 2 0,18-2 0,26-2 0,28-8 0,27-7 0,19-7 0,-4-2-8191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6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80 163 24575,'0'-8'0,"-1"0"0,0 14 0,-3 12 0,-15 90 0,4 1 0,5 1 0,6 173 0,-18-599 0,21 280 0,-1-16 0,7-93 0,-3 131 0,0 0 0,1 0 0,0 0 0,1 1 0,0-1 0,2 1 0,-1 0 0,1 1 0,1-1 0,1 1 0,13-18 0,-16 25 0,0 0 0,0 0 0,0 1 0,1-1 0,0 1 0,0 0 0,0 1 0,0 0 0,1 0 0,-1 0 0,1 0 0,0 1 0,-1 0 0,1 1 0,10-2 0,-13 3 0,0 0 0,-1 0 0,1 0 0,0 1 0,0-1 0,-1 1 0,1 0 0,0 0 0,-1 0 0,1 0 0,-1 1 0,1-1 0,-1 1 0,0 0 0,0 0 0,1 0 0,-2 1 0,1-1 0,0 1 0,0-1 0,-1 1 0,1 0 0,-1 0 0,0 0 0,0 0 0,0 1 0,0-1 0,-1 1 0,3 6 0,-1 1 0,0-1 0,-1 1 0,0 0 0,0 0 0,-2 0 0,1 0 0,-1 1 0,-1-1 0,0 0 0,0 0 0,-1 0 0,-1-1 0,0 1 0,0 0 0,-1-1 0,0 0 0,-1 0 0,-6 11 0,2-6 0,-1-1 0,-1 0 0,0 0 0,-1-1 0,0 0 0,-1-1 0,-1-1 0,0 0 0,0-1 0,-28 15 0,36-22 0,-20 11 0,24-10 0,17-6 0,7-3 0,-8 1 0,0 1 0,0 0 0,1 1 0,27-1 0,-39 3 0,0 1 0,0-1 0,0 0 0,0 1 0,0-1 0,-1 1 0,1 0 0,0 0 0,0 0 0,-1 1 0,1-1 0,-1 0 0,1 1 0,-1 0 0,0-1 0,0 1 0,1 0 0,-1 0 0,-1 1 0,1-1 0,0 0 0,0 0 0,-1 1 0,1-1 0,-1 1 0,0 0 0,0-1 0,0 1 0,0 0 0,1 5 0,-1 2 0,0 1 0,-1-1 0,0 1 0,0-1 0,-1 1 0,-1-1 0,0 0 0,0 1 0,-1-1 0,0 0 0,0 0 0,-1-1 0,-1 1 0,-11 17 0,7-12 0,-2 0 0,0 0 0,0-1 0,-2-1 0,0 0 0,0 0 0,-27 18 0,10-16 120,30-14-150,0-1 1,-1 0-1,1 1 0,-1-1 0,1 0 1,-1 1-1,1-1 0,-1 0 1,1 0-1,-1 0 0,1 1 1,-1-1-1,1 0 0,-1 0 0,1 0 1,-1 0-1,1 0 0,-1 0 1,0 0-1,1 0 0,-1 0 1,1 0-1,-1 0 0,1-1 0,-1 1 1,1 0-1,-1 0 0,1 0 1,-1-1-1,1 1 0,-1 0 1,1-1-1,-1 1 0,1 0 0,0-1 1,-1 1-1,1-1 0,0 1 1,-1 0-1,1-1 0,0 1 1,-1-1-1,1 1 0,0-1 0,0 1 1,0-1-1,-1 1 0,1-1 1,0-1-1,3-12-6796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7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106 104 24575,'0'190'0,"-25"191"0,19-354 0,6-27 0,0 1 0,0-1 0,0 0 0,0 0 0,0 0 0,0 1 0,-1-1 0,1 0 0,0 0 0,0 0 0,0 1 0,0-1 0,0 0 0,0 0 0,0 0 0,0 1 0,0-1 0,-1 0 0,1 0 0,0 0 0,0 0 0,0 1 0,0-1 0,-1 0 0,1 0 0,0 0 0,0 0 0,0 0 0,-1 0 0,1 0 0,0 0 0,0 0 0,0 1 0,-1-1 0,1 0 0,0 0 0,0 0 0,0 0 0,-1 0 0,1 0 0,0 0 0,0 0 0,-1-1 0,1 1 0,0 0 0,0 0 0,0 0 0,-1 0 0,1 0 0,0 0 0,0 0 0,0 0 0,0 0 0,-1-1 0,1 1 0,0 0 0,0 0 0,0 0 0,0 0 0,0-1 0,-1 1 0,1 0 0,0 0 0,0-1 0,-8-15 0,8 15 0,-12-32 0,2 0 0,2-1 0,-8-63 0,5-108 0,11 192 0,1-1 0,0 1 0,0-1 0,2 1 0,0 0 0,0 0 0,1 0 0,1 0 0,0 1 0,12-22 0,-11 24 0,1 1 0,0 1 0,0 0 0,1 0 0,0 0 0,0 1 0,1 0 0,0 0 0,0 1 0,0 0 0,1 1 0,0 0 0,16-5 0,-17 7 0,1 0 0,-1 0 0,1 1 0,-1 0 0,1 1 0,0 0 0,0 1 0,17 1 0,-23-1 0,-1 1 0,1-1 0,-1 1 0,1 0 0,-1 0 0,1 1 0,-1-1 0,0 1 0,1-1 0,-1 1 0,0 0 0,0 0 0,-1 1 0,1-1 0,0 1 0,-1-1 0,1 1 0,-1 0 0,0 0 0,0 0 0,0 0 0,0 0 0,-1 0 0,1 0 0,-1 1 0,2 5 0,-2-1 0,0 0 0,0 0 0,-1 0 0,0 0 0,0 0 0,-1 0 0,0 0 0,0 0 0,-1 0 0,0-1 0,-1 1 0,0-1 0,0 1 0,0-1 0,-1 0 0,-7 11 0,-1-1 0,0 0 0,-2 0 0,0-1 0,0-1 0,-20 15 0,8-10 0,-31 18 0,18-12 0,33-19 0,16-5 0,26-8 0,-31 5 0,56-11 0,1 3 0,-1 2 0,103 3 0,-155 5 0,1 0 0,-1 1 0,-1 0 0,1 0 0,0 1 0,0 0 0,-1 0 0,0 1 0,0 0 0,10 8 0,-15-11 0,0 1 0,-1 0 0,1 0 0,-1 1 0,0-1 0,0 0 0,0 1 0,0 0 0,0-1 0,0 1 0,-1 0 0,1 0 0,-1 0 0,0 0 0,0 0 0,0 0 0,0 0 0,0 0 0,-1 0 0,0 1 0,1-1 0,-1 0 0,0 0 0,-1 0 0,1 1 0,0-1 0,-1 0 0,0 0 0,0 0 0,0 0 0,0 0 0,-2 4 0,-2 1 0,0 0 0,0-1 0,-1 1 0,0-1 0,0-1 0,-1 1 0,0-1 0,0 0 0,0 0 0,-1-1 0,0 0 0,0-1 0,-14 7 0,-9 2 0,0-2 0,-47 12 0,19-10-682,-66 5-1,48-11-6143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8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24575,'31'-22'0,"29"-7"0,21 0 0,14 6 0,6 16 0,-11 18 0,-20 7-8191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8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24575,'40'-14'0,"36"-4"0,26-3 0,15 1 0,0 5 0,-19 4-8191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9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423 449 24575,'25'-17'0,"4"-3"0,0 0 0,-2-2 0,0-1 0,39-45 0,-63 64 0,0-1 0,0 0 0,0 0 0,0 0 0,-1 0 0,0-1 0,0 1 0,0-1 0,-1 1 0,1-1 0,-1 1 0,-1-1 0,1 0 0,-1 0 0,0 1 0,0-1 0,-1 0 0,0 0 0,0 1 0,0-1 0,0 1 0,-1-1 0,0 1 0,-1-1 0,1 1 0,-1 0 0,0 0 0,0 0 0,0 0 0,-6-5 0,1 0 0,0 1 0,-1 0 0,0 0 0,-1 1 0,0 0 0,0 1 0,-1 0 0,0 1 0,0 0 0,0 1 0,-1 0 0,1 0 0,-16-2 0,17 4 0,-1 2 0,0-1 0,0 2 0,1-1 0,-1 2 0,0-1 0,0 1 0,1 1 0,-1 0 0,1 0 0,-1 1 0,-15 7 0,13-3 0,0 0 0,1 0 0,0 1 0,0 1 0,0 0 0,1 1 0,1 0 0,-14 16 0,5 0 0,1 0 0,1 1 0,1 0 0,2 2 0,1 0 0,1 0 0,-16 61 0,11-8 5,3 0-1,4 1 1,0 129-1,42 254-621,90 277 467,-7-53 180,-57 81-30,-57-716 0,-1-22 0,0 0 0,3-1 0,1 1 0,1-1 0,17 57 0,-19-82-46,0 0-1,0 0 1,0 0 0,1-1 0,1 1 0,-1-1 0,1 0 0,0-1 0,0 1-1,0-1 1,1 0 0,0 0 0,0 0 0,0-1 0,1 0 0,0 0 0,-1-1-1,1 0 1,0 0 0,1-1 0,-1 1 0,0-2 0,1 1 0,-1-1 0,1 0-1,8 0 1,35 0-6180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0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394 199 24575,'-2'-17'0,"-1"0"0,-1-1 0,0 1 0,-2 1 0,0-1 0,-10-20 0,14 33 0,0 0 0,0 0 0,-1 0 0,0 1 0,1-1 0,-1 1 0,0 0 0,-1-1 0,1 2 0,0-1 0,-1 0 0,0 1 0,0-1 0,0 1 0,0 0 0,0 0 0,0 1 0,0-1 0,0 1 0,-1 0 0,1 0 0,0 0 0,-1 1 0,1-1 0,-1 1 0,1 0 0,-1 1 0,1-1 0,-1 1 0,-4 1 0,-1 1 0,-1 1 0,0 0 0,1 1 0,0 0 0,0 1 0,0 0 0,0 1 0,1 0 0,1 0 0,-1 1 0,1 0 0,0 1 0,1-1 0,0 1 0,-12 20 0,7-8 0,1 0 0,1 0 0,1 1 0,1 0 0,1 1 0,-8 42 0,13-57 0,1 0 0,0 0 0,1 0 0,0 0 0,0 0 0,1 0 0,0 0 0,0 0 0,1 0 0,0 0 0,1 0 0,4 9 0,-6-13 0,1-1 0,0 0 0,1 0 0,-1 0 0,1 0 0,-1 0 0,1-1 0,0 1 0,0-1 0,0 0 0,0 0 0,0 0 0,1 0 0,-1 0 0,0-1 0,1 1 0,0-1 0,-1 0 0,1 0 0,0-1 0,-1 1 0,1-1 0,0 0 0,0 1 0,-1-2 0,1 1 0,0 0 0,4-2 0,2 0 0,1 0 0,-1-2 0,1 1 0,-1-1 0,0 0 0,-1-1 0,1 0 0,-1-1 0,0 0 0,0-1 0,-1 1 0,0-2 0,0 1 0,0-1 0,-1 0 0,0-1 0,-1 1 0,8-16 0,3-5 0,-2-1 0,-1-1 0,-1-1 0,12-50 0,-25 82 0,0 0 0,0 0 0,0 0 0,0 0 0,1 0 0,-1 1 0,0-1 0,0 0 0,0 0 0,0 0 0,0 0 0,0 0 0,0 0 0,0 0 0,0 0 0,0 0 0,0 0 0,0 0 0,0 0 0,0 0 0,1 0 0,-1 0 0,0 0 0,0 0 0,0 0 0,0 0 0,0 0 0,0 0 0,0 0 0,0 0 0,0 0 0,0 0 0,0 0 0,0 0 0,0 0 0,1 0 0,-1 0 0,0 0 0,0 0 0,0 0 0,0 0 0,0 0 0,0-1 0,0 1 0,0 0 0,0 0 0,0 0 0,0 0 0,0 0 0,0 0 0,0 0 0,0 0 0,0 0 0,0 0 0,4 14 0,4 34 0,-4-18 0,23 90 0,-22-105 0,0 0 0,1 0 0,1-1 0,0 1 0,15 21 0,-20-34 0,-1 0 0,0 0 0,1 0 0,0 0 0,-1 0 0,1 0 0,0 0 0,0-1 0,0 1 0,0-1 0,0 1 0,0-1 0,0 0 0,1 0 0,-1 0 0,0 0 0,1 0 0,-1 0 0,1-1 0,-1 1 0,1-1 0,-1 0 0,1 0 0,3 0 0,-3-1 0,1 0 0,-1-1 0,1 1 0,-1-1 0,0 0 0,1 1 0,-1-2 0,0 1 0,0 0 0,0-1 0,-1 1 0,1-1 0,-1 0 0,1 0 0,2-5 0,4-6 0,-2 0 0,0 0 0,0-1 0,-2 0 0,0 0 0,6-27 0,-2 6 0,-2 19 0,-2 13 0,-4 7 0,0-1 0,0 0 0,0 0 0,-1 1 0,1-1 0,-1 0 0,1 1 0,-1-1 0,0 0 0,0 4 0,23 447 0,-20-399-1365,-1-14-5461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0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1 390 24575,'0'0'0,"0"0"0,1-1 0,-1 1 0,0 0 0,1 0 0,-1 0 0,1 0 0,-1 0 0,1 0 0,-1-1 0,0 1 0,1 0 0,-1 0 0,1 0 0,-1 0 0,1 0 0,-1 1 0,0-1 0,1 0 0,-1 0 0,1 0 0,-1 0 0,0 0 0,1 0 0,-1 1 0,1-1 0,-1 0 0,0 0 0,1 1 0,-1-1 0,0 0 0,1 1 0,-1-1 0,0 0 0,0 1 0,1-1 0,-1 0 0,0 1 0,0-1 0,0 0 0,1 1 0,-1 0 0,11 21 0,-5 2 0,0 0 0,-1 0 0,3 46 0,-5 79 0,-3-109 0,0-25 0,-1-21 0,1-27 0,-2-62 0,6-192 0,-2 256 0,2 0 0,2 1 0,0-1 0,3 1 0,0 0 0,1 1 0,16-29 0,-22 51 0,0 0 0,1 0 0,-1 1 0,2-1 0,-1 1 0,0 0 0,1 1 0,10-8 0,-14 12 0,-1 0 0,1 0 0,-1 0 0,1 0 0,0 0 0,0 1 0,-1-1 0,1 0 0,0 1 0,0 0 0,0-1 0,-1 1 0,1 0 0,0 0 0,0 0 0,0 0 0,2 1 0,-2 0 0,0 0 0,0 0 0,0 0 0,0 0 0,-1 0 0,1 0 0,0 1 0,-1-1 0,1 1 0,-1-1 0,1 1 0,-1 0 0,0-1 0,0 1 0,0 0 0,0 0 0,0 0 0,1 4 0,1 2 0,0 1 0,0 0 0,-1 0 0,-1 0 0,0 0 0,0 1 0,-1-1 0,0 0 0,0 0 0,-1 0 0,0 1 0,-1-1 0,0 0 0,-4 12 0,0-5 0,0 0 0,-1 0 0,-1-1 0,-1 0 0,0 0 0,-20 23 0,29-38 0,0 0 0,0 1 0,0-1 0,0 0 0,0 0 0,0 0 0,0 0 0,0 0 0,-1 0 0,1 0 0,0 0 0,0 0 0,0 0 0,0 0 0,0 1 0,0-1 0,0 0 0,0 0 0,0 0 0,0 0 0,0 0 0,0 0 0,0 0 0,0 0 0,0 0 0,0 1 0,0-1 0,0 0 0,0 0 0,0 0 0,0 0 0,0 0 0,0 0 0,0 0 0,0 0 0,0 0 0,0 1 0,1-1 0,-1 0 0,0 0 0,0 0 0,0 0 0,0 0 0,0 0 0,0 0 0,0 0 0,0 0 0,0 0 0,0 0 0,0 0 0,1 0 0,-1 0 0,0 0 0,0 0 0,0 0 0,0 0 0,0 0 0,0 0 0,0 0 0,0 0 0,0 0 0,1 0 0,-1 0 0,0 0 0,0 0 0,0 0 0,14-1 0,31-8 0,-17 2 0,-19 6 0,0-1 0,0 1 0,0 1 0,0-1 0,0 2 0,0-1 0,0 1 0,9 2 0,-15-2 0,0 1 0,0-1 0,1 0 0,-1 1 0,0 0 0,0 0 0,0 0 0,-1 0 0,1 0 0,0 0 0,-1 1 0,0-1 0,1 1 0,-1 0 0,0 0 0,0 0 0,0 0 0,-1 0 0,1 0 0,-1 0 0,0 0 0,0 1 0,1 5 0,0-1 0,-1 1 0,0 0 0,-1 0 0,0 0 0,0 0 0,-1 0 0,0 0 0,-1-1 0,0 1 0,0 0 0,-1-1 0,0 1 0,0-1 0,-1 0 0,0 0 0,-1 0 0,1-1 0,-2 0 0,1 1 0,-1-2 0,-8 9 0,0-1 0,0-1 0,0-1 0,-2 0 0,1-1 0,-1-1 0,-1 0 0,0-2 0,-36 14 0,1-7-1365,7-8-5461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1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0 24575,'-17'6'0,"-1"1"0,2 0 0,-1 2 0,1 0 0,0 0 0,1 2 0,0 0 0,0 0 0,1 1 0,1 1 0,0 1 0,1 0 0,0 0 0,2 1 0,-1 0 0,2 1 0,0 1 0,1-1 0,0 1 0,2 1 0,0-1 0,1 1 0,0 0 0,-2 24 0,7-37 0,-1 1 0,1 0 0,0-1 0,0 1 0,1-1 0,0 1 0,0 0 0,0-1 0,1 1 0,-1-1 0,1 0 0,1 0 0,-1 1 0,5 5 0,-5-9 0,-1 0 0,1 0 0,0 0 0,1 0 0,-1 0 0,0-1 0,0 1 0,1-1 0,-1 1 0,1-1 0,-1 0 0,1 0 0,0 0 0,-1-1 0,1 1 0,0-1 0,0 1 0,-1-1 0,1 0 0,0 0 0,0 0 0,0 0 0,-1-1 0,1 1 0,0-1 0,0 1 0,-1-1 0,1 0 0,-1 0 0,1-1 0,2 0 0,5-4 0,0 1 0,0-2 0,-1 1 0,1-1 0,-1-1 0,-1 0 0,0 0 0,0 0 0,0-1 0,-1-1 0,-1 1 0,1-1 0,-2 0 0,1 0 0,-1-1 0,3-11 0,0 0 0,-1-1 0,0 0 0,-2 0 0,-1 0 0,-1 0 0,0-46 0,-3 85 0,0 12 0,1 0 0,7 43 0,7-16-1365,0-4-5461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2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24575,'8'0'0,"13"-4"0,16-2 0,14-4 0,13-5 0,4 0 0,3-2 0,0 3 0,-9 2 0,-10 4 0,-14 4-8191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72 423 24575,'7'-3'0,"-1"0"0,0 1 0,1-1 0,0 1 0,-1 1 0,1-1 0,0 1 0,0 0 0,0 1 0,0 0 0,12 1 0,-16-1 0,1 1 0,-1-1 0,0 1 0,0 0 0,0 0 0,0 1 0,0-1 0,-1 1 0,1-1 0,0 1 0,0 0 0,-1 0 0,0 0 0,1 0 0,-1 1 0,0-1 0,0 1 0,0-1 0,0 1 0,0 0 0,-1-1 0,1 1 0,-1 0 0,0 0 0,0 0 0,0 0 0,1 5 0,-1-1 0,0-1 0,0 1 0,-1 0 0,0-1 0,0 1 0,0 0 0,-1 0 0,0-1 0,-1 1 0,1-1 0,-5 10 0,2-5 0,-1 0 0,-1 0 0,0-1 0,-1 0 0,-14 18 0,-2-5 0,0 0 0,-2-2 0,-46 32 0,42-32 0,29-21 0,0 0 0,0 0 0,0 0 0,0 0 0,0 0 0,0 0 0,0 0 0,1 0 0,-1 0 0,0 0 0,0 0 0,0 0 0,0 0 0,0 0 0,0 1 0,0-1 0,0 0 0,0 0 0,0 0 0,0 0 0,0 0 0,0 0 0,1 0 0,-1 0 0,0 0 0,0 0 0,0 0 0,0 0 0,0 0 0,0 1 0,0-1 0,0 0 0,0 0 0,0 0 0,18-7 0,27-14 0,49-25 0,9-5 0,154-101 0,-240 139 0,0 0 0,-1-1 0,-1-1 0,0 0 0,-1-1 0,-1-1 0,18-30 0,-24 35 0,0-2 0,0 1 0,-2-1 0,0 0 0,0 0 0,-1 0 0,-1-1 0,-1 1 0,0-1 0,-1 0 0,0-24 0,-7 13 0,6 26 0,0 0 0,0 1 0,-1-1 0,1 0 0,0 0 0,0 1 0,0-1 0,0 0 0,0 0 0,0 0 0,-1 1 0,1-1 0,0 0 0,0 0 0,0 0 0,-1 1 0,1-1 0,0 0 0,0 0 0,-1 0 0,1 0 0,0 0 0,0 1 0,-1-1 0,1 0 0,0 0 0,0 0 0,-1 0 0,1 0 0,0 0 0,-1 0 0,1 0 0,0 0 0,0 0 0,-1 0 0,1 0 0,0 0 0,-1 0 0,1-1 0,0 1 0,0 0 0,-1 0 0,1 0 0,0 0 0,0 0 0,0-1 0,-1 1 0,1 0 0,0 0 0,0 0 0,0-1 0,-1 1 0,1 0 0,0 0 0,0 0 0,0-1 0,0 1 0,-6 23 0,1 1 0,2-1 0,1 1 0,0 0 0,4 42 0,-2-14 0,1 51 0,9-297 0,-7 164 0,2 2 0,1-1 0,1 1 0,18-48 0,-20 66 0,0 0 0,0 1 0,1-1 0,10-12 0,-14 20 0,-1 0 0,1 0 0,0 0 0,-1 0 0,1 0 0,0 0 0,0 1 0,1-1 0,-1 1 0,0-1 0,0 1 0,1 0 0,-1 0 0,1 0 0,-1 0 0,1 0 0,-1 1 0,1-1 0,0 1 0,-1-1 0,1 1 0,-1 0 0,5 1 0,-6-1 0,1 1 0,0 0 0,-1 0 0,1 0 0,-1 0 0,1 0 0,-1 0 0,0 0 0,1 1 0,-1-1 0,0 0 0,0 1 0,0-1 0,0 1 0,0-1 0,0 1 0,0-1 0,0 1 0,-1 0 0,1 0 0,-1-1 0,1 3 0,6 44 0,-6-40 0,0 15 0,0 0 0,-2 0 0,-1 0 0,-1 0 0,0 0 0,-2 0 0,-11 33 0,15-55 0,0 1 0,1-1 0,-1 1 0,1 0 0,0-1 0,0 1 0,-1-1 0,1 1 0,0 0 0,0-1 0,1 1 0,-1 1 0,0-2 0,0-1 0,1 1 0,-1-1 0,0 1 0,0-1 0,1 0 0,-1 1 0,0-1 0,1 0 0,-1 1 0,0-1 0,1 0 0,-1 1 0,0-1 0,1 0 0,-1 0 0,1 1 0,-1-1 0,1 0 0,-1 0 0,1 0 0,-1 0 0,0 1 0,1-1 0,-1 0 0,2 0 0,2-1 0,1 1 0,0-1 0,-1 0 0,1 0 0,0-1 0,6-2 0,1-1 0,-4 2 0,1 0 0,-1 1 0,1 0 0,-1 0 0,1 1 0,14 0 0,-21 1 0,-1 0 0,1 0 0,-1 1 0,1-1 0,0 0 0,-1 1 0,1-1 0,-1 1 0,1 0 0,-1 0 0,1-1 0,-1 1 0,1 0 0,-1 0 0,0 0 0,3 3 0,-3-2 0,0 0 0,0 0 0,0 0 0,0 0 0,0 0 0,-1 0 0,1 0 0,-1 0 0,1 1 0,-1-1 0,0 0 0,0 0 0,0 0 0,0 1 0,0-1 0,-1 3 0,-1 4 0,0 1 0,-1-1 0,0 0 0,-1 0 0,0 0 0,0-1 0,-1 1 0,0-1 0,0 0 0,-1 0 0,0-1 0,-10 10 0,-5 3 0,-1 0 0,-47 31 0,-16 0-1365,2-8-5461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2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21 24575,'-9'-4'0,"-1"0"0,0 1 0,-1 1 0,1-1 0,0 1 0,-1 1 0,1 0 0,-1 1 0,0 0 0,1 0 0,-1 1 0,-18 4 0,16-1 0,0 0 0,0 1 0,0 0 0,0 1 0,1 0 0,0 1 0,1 1 0,-1 0 0,-11 11 0,11-8 0,0 0 0,1 1 0,0 0 0,1 1 0,0 1 0,1-1 0,1 1 0,0 1 0,1-1 0,1 1 0,0 1 0,1-1 0,0 1 0,2 0 0,0 0 0,0 0 0,1 19 0,2-30 0,0 0 0,0-1 0,1 1 0,0-1 0,0 1 0,0-1 0,0 1 0,1-1 0,0 0 0,-1 1 0,2-1 0,-1 0 0,4 5 0,-4-7 0,0 0 0,0 0 0,0-1 0,0 1 0,0-1 0,0 1 0,0-1 0,0 0 0,1 0 0,-1 0 0,0 0 0,1 0 0,-1 0 0,1-1 0,-1 1 0,1-1 0,-1 1 0,1-1 0,-1 0 0,1 0 0,0-1 0,-1 1 0,1 0 0,-1-1 0,3 0 0,5-3 0,-1 1 0,1-1 0,-1-1 0,-1 0 0,1 0 0,0-1 0,-1 0 0,0 0 0,-1-1 0,0 0 0,0-1 0,8-9 0,2-6 0,-1-1 0,0 0 0,12-29 0,7-28 0,-28 71 0,-4 16 0,-3 23 0,0-23 0,0 33-227,2 0-1,1 1 1,3-1-1,1 0 1,15 47-1,-9-44-6598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3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24575,'1'-1'0,"12"-21"0,2 0 0,22-26 0,-34 43 0,1 1 0,0-1 0,1 1 0,-1 0 0,1 1 0,-1-1 0,1 1 0,0 0 0,1 0 0,-1 0 0,0 1 0,1 0 0,-1 0 0,1 0 0,0 1 0,9-2 0,-13 3 0,1 0 0,-1 0 0,0 1 0,1-1 0,-1 1 0,1-1 0,-1 1 0,0-1 0,0 1 0,1 0 0,-1 0 0,0 0 0,0 1 0,0-1 0,0 0 0,0 1 0,-1-1 0,1 1 0,2 2 0,-2-1 0,1 1 0,-1 0 0,1 0 0,-1 0 0,0 0 0,-1 0 0,1 1 0,-1-1 0,2 7 0,-1 2 0,-1 0 0,0-1 0,-1 1 0,0 0 0,-1 0 0,-2 16 0,-1-13 0,0-1 0,-1 0 0,0 0 0,-13 24 0,16-34 0,-1 0 0,0 0 0,0 0 0,0 0 0,-1 0 0,0-1 0,0 1 0,0-1 0,0 0 0,-1 0 0,0-1 0,0 1 0,0-1 0,0 0 0,-9 4 0,13-7 0,1 0 0,-1 1 0,0-1 0,0 0 0,1 0 0,-1 1 0,0-1 0,0 0 0,1 0 0,-1 0 0,0 0 0,0 0 0,0 0 0,1 0 0,-1-1 0,0 1 0,0 0 0,1 0 0,-1 0 0,0-1 0,0 1 0,1 0 0,-1-1 0,0 1 0,1-1 0,-1 1 0,0-2 0,0 1 0,1 0 0,-1 0 0,1 0 0,-1-1 0,1 1 0,0 0 0,0 0 0,0-1 0,0 1 0,0 0 0,0-1 0,0 1 0,0 0 0,0 0 0,1-2 0,0-3 0,1 0 0,0-1 0,0 1 0,1 1 0,5-12 0,-2 9 0,0 0 0,0 0 0,0 1 0,1 0 0,0 0 0,1 0 0,-1 1 0,1 0 0,0 1 0,1 0 0,0 0 0,-1 1 0,1 0 0,1 0 0,-1 1 0,0 0 0,1 1 0,0 0 0,14-1 0,-22 3 0,1 0 0,-1 1 0,0-1 0,1 1 0,-1-1 0,0 1 0,0 0 0,1 0 0,-1 0 0,0 0 0,0 0 0,0 1 0,0-1 0,0 1 0,0-1 0,-1 1 0,1 0 0,0-1 0,-1 1 0,0 0 0,1 0 0,-1 0 0,0 0 0,0 1 0,0-1 0,0 0 0,0 0 0,0 1 0,-1-1 0,1 4 0,2 7 0,-2 1 0,1-1 0,-1 0 0,-2 15 0,1-14 0,-2 0 0,0 0 0,0 0 0,-1 0 0,-7 20 0,7-26 0,0 0 0,-1 0 0,0-1 0,0 1 0,-1-1 0,0 0 0,0 0 0,0-1 0,-1 0 0,-8 8 0,12-13 0,1 1 0,-1-1 0,1 0 0,-1 0 0,0 0 0,1 0 0,-1 0 0,0-1 0,0 1 0,1 0 0,-1-1 0,0 1 0,-2-1 0,3 0 0,0 0 0,1 0 0,-1 0 0,1 0 0,-1 0 0,0 0 0,1-1 0,-1 1 0,1 0 0,-1-1 0,1 1 0,-1 0 0,1-1 0,-1 1 0,1 0 0,-1-1 0,1 1 0,-1-1 0,1 1 0,0-1 0,-1 1 0,1-1 0,0 1 0,0-1 0,-1 1 0,1-2 0,-1-2 0,0-1 0,1 1 0,-1 0 0,1 0 0,0-1 0,0 1 0,1 0 0,0 0 0,-1-1 0,3-5 0,9-27-341,2 0 0,2 0-1,32-54 1,-5 17-6485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3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24575,'0'0'0,"0"-1"0,0 1 0,1 0 0,-1 0 0,0 0 0,0 0 0,0-1 0,1 1 0,-1 0 0,0 0 0,0 0 0,0 0 0,1 0 0,-1 0 0,0-1 0,0 1 0,1 0 0,-1 0 0,0 0 0,0 0 0,1 0 0,-1 0 0,0 0 0,1 0 0,-1 0 0,0 0 0,0 0 0,1 0 0,-1 0 0,0 1 0,0-1 0,0 0 0,1 0 0,-1 0 0,0 0 0,0 0 0,1 0 0,-1 1 0,0-1 0,0 0 0,0 0 0,1 0 0,-1 1 0,0-1 0,0 0 0,0 0 0,0 0 0,0 1 0,0-1 0,1 0 0,-1 0 0,0 1 0,0-1 0,0 1 0,5 17 0,2 41 0,-3 0 0,-5 91 0,-1-81 0,9 91 0,-1-131 0,-3-28 0,1-7 0,3-13 0,32-198 0,-28 141 0,3 1 0,3 1 0,28-75 0,-42 140 0,1 1 0,1-1 0,0 1 0,7-10 0,-11 17 0,0 0 0,0-1 0,0 1 0,0 0 0,1 0 0,-1 0 0,0 0 0,0 0 0,1 0 0,-1 0 0,1 1 0,-1-1 0,1 0 0,1 0 0,-2 1 0,0 0 0,0 1 0,0-1 0,0 0 0,0 0 0,0 0 0,-1 1 0,1-1 0,0 0 0,0 1 0,0-1 0,0 1 0,-1-1 0,1 1 0,0-1 0,-1 1 0,1 0 0,0-1 0,-1 1 0,1 0 0,-1 0 0,1-1 0,-1 1 0,1 0 0,-1 0 0,1 0 0,-1 1 0,4 8 0,0-1 0,-1 1 0,-1 0 0,0 1 0,0-1 0,-1 0 0,0 0 0,-1 17 0,-1-8 0,-1 0 0,0 0 0,-10 32 0,11-48 0,0 2 0,-1-1 0,1 1 0,0 0 0,0 1 0,1 7 0,0-12 0,0 0 0,0 0 0,0 0 0,0 1 0,1-1 0,-1 0 0,0 0 0,1 0 0,-1 0 0,1 0 0,-1 0 0,1 0 0,0 0 0,-1-1 0,1 1 0,0 0 0,-1 0 0,1 0 0,0-1 0,0 1 0,0 0 0,0-1 0,0 1 0,0-1 0,0 1 0,0-1 0,0 1 0,0-1 0,0 0 0,2 1 0,11 2 0,-10-3 0,-1 0 0,0 1 0,1-1 0,-1 1 0,0 0 0,0 0 0,0 0 0,1 0 0,-1 1 0,0-1 0,-1 1 0,1 0 0,0-1 0,0 2 0,-1-1 0,1 0 0,-1 0 0,0 1 0,0-1 0,0 1 0,0 0 0,0-1 0,2 6 0,0 2 0,0 1 0,-1-1 0,0 0 0,-1 1 0,0 0 0,-1-1 0,0 1 0,-1 0 0,0 0 0,0 0 0,-1-1 0,-1 1 0,0 0 0,0-1 0,-1 1 0,-8 18 0,8-22 0,-1 0 0,0 1 0,0-2 0,0 1 0,-1 0 0,0-1 0,0 0 0,-1 0 0,0 0 0,0-1 0,0 0 0,0 0 0,-1 0 0,0-1 0,0 0 0,0-1 0,-1 1 0,1-1 0,-1-1 0,0 1 0,1-2 0,-1 1 0,-10 0 0,13-1-97,0-1-1,0-1 1,0 1-1,0-1 1,0 0-1,0 0 1,0 0-1,0-1 1,0 1-1,0-1 1,0-1-1,1 1 0,-7-5 1,-19-16-6729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4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24575,'17'13'0,"0"0"0,-1 2 0,-1 0 0,-1 1 0,0 0 0,-1 1 0,15 27 0,-2 4 0,36 89 0,-16-8-395,59 264 0,-16 150-1120,36 868 241,-124-1233 1274,-45 349 0,28-430 0,-5 0 0,-4-2 0,-4-1 0,-4-1 0,-50 97 0,75-171 251,-2 0 0,-1 0 0,0-1 0,-1 0 0,-1-1 0,-22 22-1,35-38-217,-1-1 0,1 1 0,0-1 0,-1 1 0,1-1 0,-1 1 0,1-1-1,-1 1 1,1-1 0,-1 1 0,1-1 0,-1 0 0,1 1 0,-1-1 0,1 0 0,-1 1-1,1-1 1,-1 0 0,0 0 0,1 0 0,-1 0 0,0 0 0,1 1 0,-1-1 0,1 0-1,-1 0 1,0-1 0,1 1 0,-1 0 0,0 0 0,1 0 0,-1 0 0,1 0 0,-1-1-1,0 1 1,1 0 0,-1 0 0,1-1 0,-1 1 0,1-1 0,-1 1 0,1 0 0,-1-1-1,1 1 1,-1-1 0,1 1 0,0-1 0,-1 1 0,1-1 0,0 1 0,-1-1 0,1 0-1,0 1 1,0-1 0,-1-1 0,-4-38-52,8-19-1346,3-6-5461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4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17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42 24575,'0'-2'0,"0"1"0,0-1 0,0 1 0,0-1 0,-1 1 0,1-1 0,0 1 0,-1 0 0,1-1 0,-1 1 0,0-1 0,1 1 0,-1 0 0,0-1 0,0 1 0,0 0 0,0 0 0,0 0 0,0 0 0,0 0 0,-2-1 0,0 0 0,0 0 0,0 1 0,0 0 0,-1-1 0,1 1 0,0 1 0,0-1 0,-1 0 0,-4 0 0,-3 1 0,-1 0 0,1 1 0,-1 0 0,-21 5 0,17-1 0,0 0 0,0 1 0,1 1 0,-22 12 0,-54 42 0,80-54 0,5-2 0,-1 0 0,1 0 0,0 0 0,1 1 0,-1 0 0,1 0 0,0 0 0,1 1 0,-1-1 0,1 1 0,-4 10 0,4-6 0,1 0 0,0 0 0,1 0 0,0 1 0,0-1 0,2 1 0,0 14 0,2 34 0,18 100 0,25 56 0,-2-17 0,-8-42 0,6-2 0,88 215 0,-87-263 0,80 211 0,-20 6 0,152 572 0,-139-421 0,2-21 0,-63-260 0,70 413 0,-99-467 0,21 68 0,7 47 0,-25-47 0,8 58 0,-6-98 0,13 89 0,-18-38 0,-24-208 0,1 0 0,0-1 0,0 1 0,7 17 0,-8-26 0,0 1 0,1 0 0,-1 0 0,1 0 0,0-1 0,0 1 0,0-1 0,0 0 0,0 1 0,0-1 0,1 0 0,-1 0 0,1 0 0,-1-1 0,1 1 0,0-1 0,0 1 0,0-1 0,0 0 0,4 1 0,16 1 0,0-1 0,0-1 0,1-1 0,-1-2 0,36-5 0,-50 5 0,51-7 60,101-32 0,50-31-1545,-110 33-5341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7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45 173 24575,'6'-6'0,"-1"0"0,0 0 0,0 0 0,0-1 0,-1 1 0,0-1 0,0 0 0,-1 0 0,0-1 0,0 1 0,2-9 0,-6 11 0,-4 11 0,-5 14 0,2 4 0,2-1 0,0 1 0,-3 26 0,-3 76 0,7-54 0,-7 71 0,8-121 0,1-21 0,1-7 0,-2-10 0,-4-84 0,7-120 0,2 120 0,-1 80 0,0 3 0,2-30 0,-1 43 0,-1 0 0,1 0 0,0 1 0,0-1 0,0 0 0,1 1 0,-1-1 0,1 1 0,0-1 0,0 1 0,0 0 0,0 0 0,4-4 0,-5 6 0,0-1 0,1 1 0,-1 0 0,1 1 0,-1-1 0,1 0 0,-1 0 0,1 1 0,-1-1 0,1 1 0,0-1 0,-1 1 0,1-1 0,0 1 0,-1 0 0,1 0 0,0 0 0,-1 0 0,1 0 0,0 1 0,-1-1 0,1 0 0,0 1 0,-1-1 0,1 1 0,0-1 0,-1 1 0,1 0 0,-1 0 0,0 0 0,1 0 0,-1 0 0,0 0 0,1 0 0,-1 0 0,2 2 0,3 4 0,1 1 0,-1-1 0,-1 1 0,1 0 0,4 10 0,10 23 0,-1 1 0,18 62 0,14 92 0,-35-107-1365,-12-56-5461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24575,'29'-14'0,"19"-8"0,8-1 0,-4 5-8191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8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24575,'6'12'0,"1"0"0,-2 1 0,9 25 0,-2-2 0,4 3 0,-4-12 0,-1 0 0,-2 1 0,10 47 0,-19-75 0,0 0 0,0-1 0,0 1 0,0 0 0,0 0 0,0 0 0,0 0 0,0 0 0,0 0 0,0 0 0,0 0 0,0 0 0,0 0 0,-1 0 0,1 0 0,0 0 0,0 0 0,0 0 0,0 0 0,0 0 0,0 0 0,0 0 0,0 0 0,0 0 0,0 0 0,0 0 0,0 0 0,0 0 0,0 0 0,-1 0 0,1 0 0,0 0 0,0 0 0,0 0 0,0 0 0,0 0 0,0 0 0,0 0 0,0 1 0,0-1 0,0 0 0,0 0 0,0 0 0,0 0 0,0 0 0,0 0 0,0 0 0,0 0 0,0 0 0,0 0 0,0 0 0,0 0 0,0 0 0,-8-10 0,-7-15 0,2-7 0,1-1 0,2 0 0,1-1 0,1 0 0,2-1 0,-2-41 0,8 70 0,0 0 0,1 0 0,-1 0 0,1 0 0,0 0 0,1 0 0,-1 0 0,5-9 0,-5 13 0,0-1 0,0 1 0,1 0 0,-1-1 0,1 1 0,0 0 0,-1 0 0,1 0 0,0 0 0,0 0 0,1 1 0,-1-1 0,0 1 0,0-1 0,1 1 0,-1 0 0,1 0 0,-1 0 0,1 0 0,4-1 0,-5 2 0,-1 0 0,1 0 0,-1 0 0,1 0 0,0 0 0,-1 0 0,1 1 0,-1-1 0,1 0 0,-1 1 0,1 0 0,-1-1 0,0 1 0,1 0 0,-1 0 0,1-1 0,-1 1 0,0 0 0,0 0 0,0 0 0,0 1 0,0-1 0,0 0 0,0 0 0,0 1 0,0-1 0,0 0 0,-1 1 0,1-1 0,0 1 0,-1-1 0,1 1 0,-1-1 0,0 3 0,3 5 0,-1 0 0,-1 0 0,0 0 0,0 14 0,-1-17 0,0 1 0,-1-1 0,0 1 0,0-1 0,-1 1 0,1-1 0,-2 0 0,1 1 0,0-1 0,-1-1 0,0 1 0,-1 0 0,1-1 0,-1 1 0,0-1 0,0 0 0,-10 8 0,16-12 0,8-3 0,21-9 0,-14 5 0,-8 3 0,0 1 0,-1 0 0,1 0 0,0 0 0,0 1 0,16 0 0,-22 1 0,-1 1 0,1-1 0,-1 1 0,1-1 0,-1 1 0,1 0 0,-1 0 0,0 0 0,1 0 0,-1 1 0,0-1 0,0 0 0,0 1 0,0 0 0,0-1 0,0 1 0,0 0 0,-1 0 0,1 0 0,-1 0 0,1 0 0,-1 0 0,0 1 0,0-1 0,0 0 0,0 1 0,0-1 0,0 4 0,1 0 0,0 0 0,-1 1 0,0-1 0,-1 0 0,1 1 0,-1-1 0,-1 1 0,1-1 0,-1 0 0,0 1 0,0-1 0,-1 0 0,0 0 0,0 0 0,0 0 0,-1 0 0,0 0 0,0 0 0,0-1 0,-1 0 0,0 0 0,0 0 0,0 0 0,-1 0 0,0-1 0,1 0 0,-2 0 0,1 0 0,0 0 0,-1-1 0,-7 3 0,12-5-50,0 0-1,0-1 1,0 1-1,0 0 0,-1-1 1,1 1-1,0-1 1,0 0-1,0 1 1,-1-1-1,1 0 0,0 0 1,-1 0-1,1 0 1,0 0-1,0 0 1,-1 0-1,1 0 0,0-1 1,0 1-1,-1 0 1,1-1-1,0 1 1,0-1-1,0 1 1,-2-2-1,-1-8-6775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1 24575,'-123'1916'0,"90"-1707"0,10-74 0,22-132 0,0 0 0,1 0 0,0 0 0,-1 0 0,1 0 0,1 0 0,-1 0 0,0 0 0,1 0 0,-1 0 0,1 0 0,0-1 0,2 7 0,-1-8 0,-1 1 0,1 0 0,0 0 0,0-1 0,-1 1 0,1-1 0,1 1 0,-1-1 0,0 0 0,0 0 0,0 0 0,1 0 0,-1 0 0,0-1 0,1 1 0,-1 0 0,0-1 0,3 0 0,44 4 0,-1-2 0,1-2 0,90-12 0,-79 6 0,120-18-1365,-100 10-5461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24575,'25'-10'0,"15"-4"0,4 4 0,-5 3-8191</inkml:trace>
  <inkml:trace contextRef="#ctx0" brushRef="#br0" timeOffset="1">0 207 24575,'21'-7'0,"18"-10"0,2-1-8191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0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43 186 24575,'-2'0'0,"1"0"0,-1 0 0,1-1 0,-1 1 0,1 0 0,-1-1 0,1 1 0,-1-1 0,1 1 0,-1-1 0,1 1 0,0-1 0,-1 0 0,1 0 0,0 0 0,0 0 0,0 0 0,0 0 0,0 0 0,-2-2 0,2 1 0,-1-1 0,1 0 0,-1 0 0,1 0 0,0 0 0,0 0 0,0 0 0,0 0 0,0-5 0,1 2 0,-1 0 0,1-1 0,1 1 0,-1 0 0,1 0 0,0 0 0,0 0 0,1 0 0,-1 0 0,4-6 0,-1 7 0,-1-1 0,1 1 0,0 1 0,0-1 0,0 1 0,1-1 0,0 1 0,8-6 0,-10 8 0,-1 1 0,1-1 0,0 0 0,0 1 0,0 0 0,0-1 0,0 1 0,0 0 0,0 1 0,0-1 0,0 0 0,0 1 0,0 0 0,1 0 0,-1 0 0,0 0 0,0 0 0,5 2 0,-6-1 0,0 0 0,0 1 0,1-1 0,-1 1 0,-1-1 0,1 1 0,0 0 0,0 0 0,-1 0 0,1 0 0,-1 0 0,1 0 0,-1 0 0,0 0 0,0 1 0,0-1 0,0 1 0,1 2 0,9 48 0,-11-50 0,2 6 0,-2 0 0,1 1 0,-1-1 0,0 0 0,-1 1 0,0-1 0,-1 0 0,0 0 0,0 0 0,-1 0 0,-5 13 0,3-12 0,-1 0 0,0 0 0,-1-1 0,1 0 0,-2 0 0,1-1 0,-1 0 0,-1 0 0,-10 7 0,10-8 0,3-2 0,0-1 0,0 1 0,-9 10 0,15-15 0,0 0 0,-1 1 0,1-1 0,0 0 0,0 0 0,-1 0 0,1 1 0,0-1 0,0 0 0,0 0 0,-1 1 0,1-1 0,0 0 0,0 0 0,0 1 0,0-1 0,0 0 0,0 1 0,0-1 0,0 0 0,-1 1 0,1-1 0,0 0 0,0 1 0,0-1 0,0 0 0,1 1 0,-1-1 0,0 0 0,0 0 0,0 1 0,0-1 0,0 0 0,0 1 0,0-1 0,0 0 0,1 0 0,-1 1 0,0-1 0,0 0 0,0 0 0,1 1 0,17 1 0,21-10 0,102-33-1365,-116 35-5461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2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39 102 24575,'8'-7'0,"0"0"0,0 1 0,1 0 0,-1 0 0,1 1 0,17-7 0,61-18 0,-66 23 0,29-8 0,-87 23 0,-9 3 0,-81 8 0,122-19 0,0 1 0,0-1 0,0 1 0,0 0 0,0 0 0,0 0 0,-7 3 0,11-3 0,0 0 0,0 0 0,0 0 0,-1 0 0,1 0 0,0 0 0,0 0 0,1 1 0,-1-1 0,0 0 0,0 0 0,1 1 0,-1-1 0,0 1 0,1-1 0,-1 0 0,1 1 0,0-1 0,0 1 0,-1-1 0,1 1 0,0-1 0,0 1 0,0-1 0,0 1 0,1-1 0,-1 1 0,0-1 0,1 3 0,2 10 0,1 1 0,9 24 0,-11-34 0,0-1 0,0 1 0,1-1 0,-1 1 0,1-1 0,0 0 0,0 0 0,0 0 0,0-1 0,1 1 0,-1-1 0,6 4 0,-7-6 0,0 0 0,1 0 0,-1-1 0,0 1 0,1-1 0,-1 1 0,1-1 0,0 0 0,-1 0 0,1 0 0,-1 0 0,1 0 0,-1-1 0,1 1 0,-1-1 0,1 1 0,4-3 0,4-2 0,1 0 0,14-11 0,-9 7 0,-6 3 0,0 0 0,0 1 0,0 1 0,18-5 0,-26 8 0,-1 0 0,1 1 0,0-1 0,0 1 0,0 0 0,-1 0 0,1 0 0,0 0 0,0 0 0,0 1 0,-1-1 0,1 1 0,0 0 0,0 0 0,-1 0 0,1 0 0,-1 0 0,1 1 0,-1-1 0,1 1 0,-1-1 0,0 1 0,0 0 0,0 0 0,3 2 0,-2 2 0,1-1 0,-1 1 0,0 0 0,0 0 0,-1 1 0,0-1 0,0 0 0,0 1 0,-1-1 0,0 1 0,0-1 0,0 1 0,-1 9 0,-1-11 0,1 0 0,0 0 0,-1 0 0,0 0 0,0 0 0,-1 0 0,1-1 0,-1 1 0,0 0 0,0-1 0,-1 1 0,1-1 0,-1 0 0,0 0 0,0 0 0,0 0 0,-1-1 0,-5 5 0,2-3 0,0 0 0,0-1 0,-1 0 0,0 0 0,1-1 0,-13 4 0,17-6 0,1-1 0,-1 0 0,1 1 0,-1-1 0,1 0 0,-1 0 0,1 0 0,-1 0 0,1-1 0,-1 1 0,-3-1 0,5 0 0,-1 0 0,1 1 0,0-1 0,-1 0 0,1 0 0,0 0 0,0 0 0,0 0 0,0 0 0,0 0 0,0 0 0,0-1 0,0 1 0,0 0 0,0 0 0,1-1 0,-1 1 0,1-1 0,-1 1 0,0-3 0,-1-19-1365,3-2-5461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83 24575,'0'-2'0,"-1"0"0,1-1 0,0 1 0,-1-1 0,1 1 0,0-1 0,0 1 0,1-1 0,-1 1 0,1 0 0,-1-1 0,1 1 0,0-1 0,-1 1 0,1 0 0,1 0 0,-1-1 0,0 1 0,0 0 0,1 0 0,-1 0 0,1 0 0,0 1 0,-1-1 0,1 0 0,0 1 0,0-1 0,0 1 0,0 0 0,0-1 0,4 0 0,-1-1 0,0 1 0,0 0 0,-1 0 0,1 0 0,0 1 0,1 0 0,-1 0 0,0 0 0,0 0 0,0 1 0,1 0 0,-1 0 0,0 1 0,7 0 0,-9 0 0,0 0 0,-1 1 0,1-1 0,-1 0 0,0 1 0,1 0 0,-1-1 0,0 1 0,0 0 0,0 0 0,0 0 0,-1 0 0,1 1 0,0-1 0,-1 0 0,0 1 0,1-1 0,-1 1 0,0-1 0,0 1 0,0 0 0,0 2 0,2 9 0,-1 0 0,0 0 0,0 16 0,-1-11 0,28 173 0,0 12 0,-28-195 0,-1 0 0,0 1 0,0-1 0,-1 0 0,0 0 0,-1 0 0,-5 18 0,4-21 0,0 0 0,0-1 0,0 1 0,-1 0 0,1-1 0,-1 0 0,-1 0 0,1 0 0,-1 0 0,0-1 0,0 0 0,-6 4 0,-8 4-455,0-1 0,-36 14 0,6-6-6371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3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4 24575,'-39'-2'0,"24"1"0,1 1 0,0 0 0,-1 0 0,1 2 0,-18 3 0,28-4 0,1 1 0,0-1 0,-1 1 0,1 0 0,0 0 0,0 0 0,0 1 0,1-1 0,-1 1 0,0-1 0,1 1 0,0 0 0,-1 0 0,1 0 0,0 0 0,1 0 0,-1 0 0,1 1 0,-1-1 0,1 1 0,0-1 0,-1 5 0,-1 8 0,0 1 0,1 0 0,0 24 0,2-37 0,0 29 0,1 1 0,2-1 0,11 47 0,32 97 0,-41-159 0,2 6 0,1 1 0,1-1 0,1-1 0,25 43 0,-29-57 0,0 1 0,1-1 0,1-1 0,0 0 0,0 0 0,0 0 0,1-1 0,0 0 0,1-1 0,-1 0 0,1 0 0,1-1 0,16 6 0,-7-5-341,2-1 0,-1-1-1,25 2 1,8-3-6485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4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24575,'32'-14'0,"17"-8"0,4 0 0,-3 3 0,-15 6 0,-19 4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4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12 24575,'0'-1'0,"-1"0"0,0 0 0,1 1 0,-1-1 0,0 0 0,0 0 0,0 1 0,0-1 0,1 0 0,-1 1 0,0-1 0,0 1 0,0-1 0,0 1 0,0 0 0,0-1 0,0 1 0,0 0 0,0 0 0,-1 0 0,1 0 0,0 0 0,0 0 0,-1 0 0,1 1 0,0-1 0,0 1 0,0 0 0,0-1 0,1 1 0,-1 0 0,0 0 0,0 0 0,1 0 0,-1 0 0,1 0 0,-1 0 0,1 0 0,-1 0 0,1 0 0,-1 0 0,1 0 0,0 2 0,-2 7 0,0 1 0,1 0 0,1 17 0,6 56 0,27 138 0,-26-180 0,91 694 0,-76-448 0,-22-283 0,0 0 0,1-1 0,0 1 0,0 0 0,0-1 0,0 1 0,1-1 0,0 0 0,0 1 0,5 7 0,-6-11 0,1 1 0,0 0 0,0-1 0,-1 1 0,1-1 0,0 0 0,0 0 0,0 0 0,0 0 0,1 0 0,-1 0 0,0 0 0,0 0 0,0-1 0,1 1 0,-1-1 0,0 0 0,1 0 0,-1 0 0,0 0 0,1 0 0,-1 0 0,4-2 0,6 0-151,-1-2-1,1 0 0,-1 0 0,-1-1 1,1 0-1,-1-1 0,1 0 1,10-9-1,14-11-6674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24575,'0'-9'0,"1"1"0,0-1 0,0 1 0,1-1 0,0 1 0,1 0 0,0 0 0,0 0 0,7-11 0,-9 16 0,1-1 0,0 1 0,1 0 0,-1-1 0,1 1 0,-1 0 0,1 0 0,0 1 0,0-1 0,0 1 0,0-1 0,1 1 0,-1 0 0,1 0 0,-1 0 0,1 1 0,0-1 0,-1 1 0,1 0 0,0 0 0,7 0 0,-9 1 0,0 0 0,-1 0 0,1 0 0,-1 1 0,1-1 0,0 1 0,-1-1 0,1 1 0,-1 0 0,0-1 0,1 1 0,-1 0 0,1 0 0,-1 0 0,0 0 0,0 0 0,0 0 0,0 1 0,1-1 0,-2 0 0,1 0 0,0 1 0,0-1 0,0 1 0,-1-1 0,1 1 0,0-1 0,-1 1 0,0-1 0,1 3 0,1 5 0,-1-1 0,1 1 0,-2 0 0,1 11 0,-2 1 0,-1-1 0,-1 1 0,-1-1 0,-1 1 0,0-1 0,-2-1 0,0 1 0,-15 27 0,19-41 0,1-1 0,-1 0 0,1 1 0,0 0 0,-2 9 0,4-14 0,0-1 0,0 1 0,0 0 0,0 0 0,0-1 0,0 1 0,0 0 0,0 0 0,0 0 0,0-1 0,1 1 0,-1 0 0,0-1 0,1 1 0,-1 0 0,0 0 0,1-1 0,-1 1 0,1-1 0,0 2 0,0-2 0,0 1 0,0 0 0,0-1 0,1 1 0,-1-1 0,0 0 0,0 1 0,1-1 0,-1 0 0,0 1 0,0-1 0,1 0 0,-1 0 0,0 0 0,0 0 0,3-1 0,-2 1 0,0-1 0,1 0 0,-1 0 0,0 0 0,1 0 0,-1 0 0,0 0 0,0 0 0,0-1 0,0 1 0,0-1 0,0 1 0,0-1 0,-1 0 0,1 0 0,-1 0 0,1 0 0,1-3 0,-1 2 0,0 0 0,0 1 0,0-1 0,0 0 0,0 1 0,1 0 0,-1 0 0,1 0 0,0 0 0,0 0 0,0 0 0,3-1 0,2 0 0,0 1 0,0 0 0,0 0 0,1 0 0,-1 1 0,1 1 0,-1-1 0,0 2 0,1-1 0,-1 1 0,13 2 0,-19-2 0,0 0 0,0 1 0,-1-1 0,1 0 0,0 1 0,0-1 0,-1 1 0,1-1 0,-1 1 0,1 0 0,-1 0 0,0 0 0,1 0 0,-1 0 0,0 0 0,0 0 0,-1 0 0,1 0 0,0 0 0,-1 0 0,1 1 0,-1-1 0,0 0 0,0 0 0,0 1 0,0-1 0,0 0 0,0 0 0,-1 5 0,0 1 0,-1-1 0,0 1 0,0 0 0,0-1 0,-1 1 0,0-1 0,-6 10 0,5-11 0,0-1 0,0 1 0,-1-1 0,0 0 0,0 0 0,0 0 0,-1-1 0,0 0 0,0 0 0,0 0 0,0-1 0,0 0 0,-1 0 0,1 0 0,-9 1 0,0 0 0,1-1 0,-1-1 0,0-1 0,0 0 0,1 0 0,-19-3 0,26 0 79,9-2-1523,5-2-5382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6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24575,'2'-11'0,"0"0"0,1 0 0,0 1 0,0-1 0,1 1 0,1 0 0,0 0 0,0 0 0,1 0 0,0 1 0,1 0 0,-1 0 0,2 1 0,-1 0 0,18-13 0,-24 19 0,1 1 0,0 0 0,-1 0 0,1 0 0,0 0 0,0 0 0,0 0 0,0 1 0,0-1 0,0 1 0,0-1 0,0 1 0,0 0 0,0 0 0,0-1 0,0 2 0,0-1 0,0 0 0,3 1 0,-3 0 0,0 0 0,-1 0 0,1 0 0,-1 0 0,1 0 0,-1 0 0,0 0 0,1 1 0,-1-1 0,0 1 0,0-1 0,0 1 0,0-1 0,0 1 0,0-1 0,-1 1 0,1 0 0,0 0 0,-1-1 0,1 1 0,-1 0 0,0 3 0,2 5 0,-2-1 0,1 0 0,-1 1 0,-1-1 0,0 1 0,0-1 0,-1 0 0,-5 17 0,-3 4 0,-20 36 0,11-24 0,18-40 0,0 0 0,0-1 0,1 1 0,-1 0 0,1 0 0,-1 0 0,1 0 0,0-1 0,-1 1 0,1 0 0,0 0 0,0 0 0,1 3 0,-1-5 0,1 1 0,-1 0 0,1-1 0,-1 1 0,1 0 0,-1-1 0,1 1 0,-1-1 0,1 1 0,0-1 0,-1 1 0,1-1 0,0 1 0,-1-1 0,1 0 0,0 1 0,0-1 0,0 0 0,-1 0 0,1 1 0,0-1 0,0 0 0,0 0 0,-1 0 0,1 0 0,0 0 0,0 0 0,0 0 0,-1 0 0,1-1 0,0 1 0,1-1 0,18-3-6,-1-2 0,1-1-1,30-14 1,-11 4-1334,-1 2-5486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24575,'11'-4'0,"10"-4"0,9-1 0,6-3 0,4-2 0,2-3 0,-6 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1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 24575,'-4'35'0,"-2"26"0,5 19 0,6 11 0,4 2 0,3-1 0,1-3 0,-3-7 0,-2-14 0,-3-13 0,-3-17-8191</inkml:trace>
  <inkml:trace contextRef="#ctx0" brushRef="#br0" timeOffset="1">0 524 24575,'31'-18'0,"24"-6"0,16 1 0,8 5 0,-3 5 0,-11 5 0,-17 4-8191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4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24575,'0'-13'0,"0"-1"0,0 12 0,5 19 0,1 16 0,0 16 0,-1 8 0,-2 7 0,-1 3 0,-1-6 0,0-5 0,-1-7 0,4-16 0,6-24 0,5-16 0,1-8-8191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24575,'8'-3'0,"1"-1"0,0 2 0,1-1 0,-1 1 0,0 0 0,1 1 0,16-1 0,-23 3 0,0-1 0,0 0 0,0 1 0,0-1 0,0 1 0,0 0 0,-1 0 0,1 0 0,0 0 0,0 1 0,-1-1 0,1 1 0,-1 0 0,1-1 0,-1 1 0,0 0 0,0 0 0,0 1 0,0-1 0,0 0 0,0 1 0,-1-1 0,1 1 0,-1 0 0,1-1 0,-1 1 0,0 0 0,1 4 0,0 0 0,-1 0 0,0 0 0,0 0 0,0 0 0,-1 0 0,0 0 0,-1 0 0,0 0 0,-2 11 0,2-14 0,0 0 0,0 0 0,0 0 0,-1 0 0,1 0 0,-1 0 0,0-1 0,0 1 0,-1 0 0,1-1 0,-1 0 0,0 1 0,0-1 0,0 0 0,0 0 0,-6 3 0,15-13 0,13-5 0,-16 11 0,-1 0 0,1 0 0,-1 0 0,1 0 0,0 0 0,0 1 0,-1 0 0,1-1 0,0 1 0,0 0 0,0 0 0,-1 1 0,1-1 0,0 0 0,0 1 0,3 1 0,-4-1 0,0 0 0,1 0 0,-1 1 0,0-1 0,-1 1 0,1-1 0,0 1 0,0 0 0,-1 0 0,1 0 0,-1 0 0,0 0 0,1 0 0,-1 0 0,0 0 0,0 0 0,0 1 0,0-1 0,0 4 0,0-1 6,1 0 0,-1 1-1,-1 0 1,1-1 0,-1 1-1,0-1 1,0 1 0,-1-1 0,1 1-1,-1 0 1,0-1 0,-1 0-1,0 1 1,1-1 0,-2 0-1,1 0 1,-1 0 0,1 0 0,-1 0-1,-6 7 1,2-5-130,1-1 0,-1 1 1,-1-1-1,1 0 0,-1 0 0,0-1 1,0 0-1,-1-1 0,0 0 0,1 0 1,-13 3-1,-15 2-6702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24575,'3'0'0,"12"-4"0,14-4 0,13-5 0,9-3 0,4-3 0,-1-1 0,-10 2-8191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8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24575,'7'21'0,"6"14"0,4 8 0,3 7 0,-2 3 0,-4-1 0,-5-10-8191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8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24575,'3'-4'0,"5"6"0,1 10 0,3 14 0,-1 12 0,1 7 0,3 6 0,-3-1 0,2-7 0,-3-9-8191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9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24575,'7'25'0,"6"15"0,4 11 0,3 8 0,-2 0 0,-5 2 0,-3-7 0,-5-13-8191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9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24575,'18'-2'0,"1"1"0,0 0 0,0 2 0,0 0 0,0 1 0,33 7 0,-41-5 0,1 0 0,-1 0 0,0 1 0,-1 1 0,1-1 0,-1 2 0,0-1 0,-1 2 0,1-1 0,-2 1 0,16 17 0,-3 3 0,-1 0 0,-2 1 0,0 1 0,-2 0 0,-2 2 0,14 41 0,-1 13 0,19 104 0,-28-97 0,12 190 0,-29-243 0,-2 0 0,-1 0 0,-2 0 0,-2 0 0,-2-1 0,-1 0 0,-21 54 0,23-75 20,-2 0 0,0-1 0,-1 0 0,-1-1 0,-19 23 0,23-30-155,-1 0 0,-1-1 0,1-1 0,-2 1 0,1-1 0,-1-1 0,0 0 0,0 0 0,0-1 0,-17 6 0,-2-4-6691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6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14 127 24575,'-7'3'0,"1"2"0,5-4 0,14-6 0,11-5 0,12-8 0,11-5 0,4-1 0,0 3 0,-4 1 0,-14 8 0,-20 10 0,-19 8 0,-16 7 0,-3 1-8191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7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24575,'4'-1'0,"-1"0"0,0 0 0,0 1 0,1-1 0,-1 1 0,0 0 0,1 0 0,-1 0 0,0 1 0,1-1 0,-1 1 0,4 1 0,-5-1 0,-1 0 0,1 0 0,0 0 0,0 0 0,0 1 0,-1-1 0,1 0 0,-1 1 0,1 0 0,-1-1 0,1 1 0,-1 0 0,0 0 0,0-1 0,0 1 0,0 0 0,0 0 0,0 0 0,-1 1 0,1 1 0,5 23 0,-2 1 0,-2 0 0,0 0 0,-3 42 0,0-24 0,1-33 0,6 193 0,-3-180 0,1 0 0,1-1 0,1 1 0,1-1 0,18 44 0,-22-63 0,0 0 0,0-1 0,1 1 0,0-1 0,-1 0 0,2 0 0,-1 0 0,1 0 0,-1-1 0,1 0 0,0 0 0,1 0 0,-1-1 0,1 1 0,0-1 0,-1-1 0,1 1 0,0-1 0,7 2 0,-3-2 0,-1-1 0,1 0 0,-1 0 0,1-1 0,-1-1 0,1 1 0,-1-2 0,1 1 0,-1-1 0,0 0 0,1-1 0,10-5 0,32-17-1365,-5-3-5461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7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24575,'1'-9'0,"1"-1"0,1 1 0,0 0 0,0 1 0,1-1 0,0 1 0,0-1 0,1 1 0,0 0 0,1 1 0,-1-1 0,9-7 0,-13 14 0,-1 0 0,1 0 0,0 1 0,0-1 0,-1 0 0,1 0 0,0 1 0,0-1 0,0 1 0,0-1 0,0 1 0,0-1 0,0 1 0,0-1 0,0 1 0,0 0 0,0 0 0,0-1 0,0 1 0,0 0 0,1 0 0,-1 0 0,0 0 0,0 0 0,0 1 0,0-1 0,1 0 0,0 1 0,-1 1 0,0-1 0,0 0 0,0 0 0,0 0 0,0 1 0,0-1 0,0 0 0,-1 1 0,1-1 0,0 1 0,-1-1 0,1 1 0,-1-1 0,0 1 0,1 1 0,0 6 0,0 0 0,0 1 0,-1-1 0,0 0 0,-1 13 0,-6 1 0,6-18 0,-1-1 0,1 0 0,0 1 0,0-1 0,0 1 0,1-1 0,0 1 0,0 0 0,0 4 0,0-8 0,1-1 0,-1 0 0,0 1 0,1-1 0,-1 0 0,0 1 0,1-1 0,-1 0 0,0 1 0,1-1 0,-1 0 0,0 0 0,1 0 0,-1 1 0,1-1 0,-1 0 0,1 0 0,-1 0 0,0 0 0,1 0 0,-1 0 0,1 0 0,-1 0 0,1 0 0,-1 0 0,1 0 0,-1 0 0,0 0 0,1 0 0,-1 0 0,1 0 0,-1 0 0,0-1 0,1 1 0,-1 0 0,1 0 0,-1-1 0,0 1 0,1-1 0,21-11 0,-18 10 0,4-4 0,0 1 0,1 1 0,0-1 0,0 1 0,0 1 0,1 0 0,-1 0 0,1 1 0,15-2 0,-24 4 0,1 0 0,-1 0 0,1 0 0,-1 1 0,1-1 0,-1 0 0,0 1 0,1 0 0,-1-1 0,0 1 0,1 0 0,-1-1 0,0 1 0,0 0 0,1 0 0,-1 0 0,0 0 0,0 0 0,0 0 0,0 1 0,0-1 0,-1 0 0,1 0 0,0 1 0,-1-1 0,1 1 0,-1-1 0,1 0 0,-1 1 0,1-1 0,-1 1 0,0-1 0,0 1 0,0-1 0,0 3 0,0 2 0,0 1 0,0-1 0,-1 0 0,0 1 0,0-1 0,-1 0 0,-1 6 0,-1-2 0,0-1 0,-1 1 0,0-1 0,-1-1 0,0 1 0,0-1 0,0 0 0,-1 0 0,-11 9 0,4-9-1365,4-7-5461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8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24575,'0'0'0,"1"0"0,-1-1 0,0 1 0,0 0 0,0 0 0,0 0 0,0 0 0,0 0 0,1 0 0,-1 0 0,0-1 0,0 1 0,0 0 0,0 0 0,1 0 0,-1 0 0,0 0 0,0 0 0,0 0 0,0 0 0,1 0 0,-1 0 0,0 0 0,0 0 0,0 0 0,1 0 0,-1 0 0,0 0 0,0 0 0,0 0 0,0 0 0,1 0 0,-1 0 0,0 1 0,0-1 0,0 0 0,0 0 0,0 0 0,1 0 0,-1 0 0,0 1 0,5 9 0,-1 13 0,-4-23 0,3 62 0,-3-45 0,1 0 0,0 0 0,4 17 0,-4-32 0,-1 1 0,1-1 0,0 1 0,0-1 0,0 1 0,0-1 0,0 1 0,1-1 0,-1 0 0,1 0 0,0 0 0,-1 0 0,1 0 0,0 0 0,0 0 0,0 0 0,0-1 0,1 1 0,-1-1 0,0 0 0,1 0 0,-1 1 0,0-1 0,1-1 0,0 1 0,-1 0 0,1-1 0,-1 1 0,1-1 0,3 0 0,-2 0 0,0 0 0,0-1 0,0 1 0,0-1 0,0 0 0,0 0 0,0 0 0,0-1 0,0 0 0,0 1 0,0-1 0,-1-1 0,1 1 0,-1 0 0,0-1 0,0 0 0,1 1 0,3-7 0,-1 1 0,-1-1 0,0 0 0,0 0 0,-1-1 0,0 1 0,0-1 0,-1 0 0,2-14 0,-1 4 0,-1-1 0,-2 0 0,0-23 0,8 208 120,-5-123-615,2-1 0,15 53 0,-13-68-6331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24575,'9'-7'0,"1"1"0,0-1 0,0 2 0,1-1 0,-1 2 0,22-8 0,-30 12 0,0-1 0,0 1 0,1 0 0,-1-1 0,0 1 0,0 0 0,0 0 0,1 0 0,-1 1 0,0-1 0,0 1 0,0-1 0,0 1 0,0-1 0,0 1 0,0 0 0,4 2 0,-5-1 0,1 0 0,0 0 0,-1 0 0,1 0 0,-1 0 0,0 0 0,0 0 0,1 1 0,-2-1 0,1 0 0,0 1 0,0-1 0,-1 1 0,1-1 0,-1 1 0,0-1 0,0 1 0,0-1 0,0 4 0,-1 3 0,1-1 0,-1 0 0,-1 0 0,1 0 0,-1 0 0,-1 0 0,0 0 0,0-1 0,0 1 0,-7 9 0,-3 3 0,-1 0 0,-20 20 0,-9 12 0,42-51 0,-1 0 0,1 1 0,1-1 0,-1 0 0,0 1 0,0-1 0,0 1 0,1-1 0,-1 1 0,1-1 0,-1 1 0,1-1 0,0 1 0,-1-1 0,1 1 0,0-1 0,0 1 0,0 2 0,1-4 0,-1 1 0,1 0 0,-1 0 0,1 0 0,-1 0 0,1-1 0,0 1 0,-1 0 0,1 0 0,0-1 0,-1 1 0,1-1 0,0 1 0,0-1 0,0 1 0,0-1 0,0 1 0,-1-1 0,1 0 0,0 1 0,2-1 0,6 2 0,-1-1 0,1-1 0,0 1 0,0-1 0,11-2 0,150-23-28,-100 12-1309,16-1-5489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8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24575,'28'25'0,"20"18"0,5 13 0,1 7 0,-9 4 0,-9 0 0,-10 1 0,-9-6 0,-15-5 0,-12-6 0,-7-8 0,-4-7 0,1-11-8191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9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24575,'18'-18'0,"12"-5"0,9-3 0,1 4 0,-3 4 0,-4 7 0,-11 4 0,-10 3-8191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24575,'2'-1'0,"1"0"0,-1 0 0,0 0 0,1 0 0,-1 0 0,1 0 0,-1 1 0,1-1 0,-1 1 0,1-1 0,-1 1 0,1 0 0,-1 0 0,1 1 0,-1-1 0,1 0 0,3 2 0,-4-1 0,0 0 0,-1 0 0,1 1 0,0-1 0,0 1 0,-1-1 0,1 1 0,-1 0 0,1-1 0,-1 1 0,0 0 0,1 0 0,-1 0 0,0 0 0,0 1 0,-1-1 0,1 0 0,0 0 0,-1 0 0,1 3 0,5 33 0,-2 0 0,-1 0 0,-4 56 0,1-41 0,7 229 0,-3-234 0,3 1 0,1-1 0,26 83 0,-29-117 0,0 0 0,1-1 0,1 1 0,0-1 0,0-1 0,2 1 0,-1-1 0,13 13 0,-15-20 0,0 1 0,1-1 0,-1 0 0,1 0 0,0-1 0,0 0 0,0 0 0,0-1 0,1 0 0,0 0 0,-1-1 0,1 0 0,0 0 0,0-1 0,0 0 0,14 0 0,-7-1 18,1-2-1,0 0 0,0 0 0,-1-2 1,24-7-1,-11 1-751,52-28-1,-11-3-6091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9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50 24575,'-2'3'0,"-1"1"0,0 0 0,1 0 0,0 0 0,0 0 0,0 0 0,0 0 0,0 1 0,1-1 0,0 1 0,0-1 0,0 1 0,1-1 0,0 1 0,0 7 0,0 5 0,2 1 0,5 27 0,-6-39 0,0 0 0,0-1 0,0 1 0,1-1 0,0 0 0,0 0 0,0 1 0,1-1 0,0 0 0,0-1 0,0 1 0,0 0 0,7 5 0,-9-9 0,-1 0 0,1-1 0,-1 0 0,1 1 0,0-1 0,-1 1 0,1-1 0,0 0 0,0 1 0,-1-1 0,1 0 0,0 0 0,0 0 0,-1 0 0,1 0 0,0 0 0,0 0 0,0 0 0,-1 0 0,1 0 0,0 0 0,0 0 0,-1 0 0,1-1 0,0 1 0,0 0 0,1-1 0,-1 0 0,1-1 0,-1 1 0,1 0 0,-1-1 0,0 0 0,1 1 0,-1-1 0,0 0 0,0 1 0,1-4 0,2-5 0,-1 1 0,0-1 0,2-13 0,5-51 0,-8 53 0,0-1 0,2 1 0,10-36 0,-13 55 0,-1 1 0,1 0 0,-1 0 0,0 0 0,1 0 0,0 0 0,-1 0 0,1 0 0,0 0 0,-1 0 0,1 0 0,0 0 0,0 1 0,0-1 0,0 0 0,0 0 0,1 0 0,-1 1 0,0 0 0,0 0 0,-1-1 0,1 1 0,0 0 0,0 0 0,0 0 0,0 0 0,-1 0 0,1 1 0,0-1 0,0 0 0,-1 0 0,1 1 0,0-1 0,0 0 0,-1 1 0,1-1 0,1 1 0,1 2 0,0-1 0,0 1 0,0 0 0,0 0 0,0 1 0,-1-1 0,1 0 0,2 6 0,7 16 38,11 31 1,-15-36-400,0-1 1,1 1-1,17 26 1,-10-25-6466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0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24575,'6'-2'0,"0"1"0,-1 0 0,1 0 0,0 0 0,0 1 0,0-1 0,0 1 0,-1 1 0,1-1 0,0 1 0,0 0 0,6 2 0,-3 0 0,-1 0 0,1 1 0,0 0 0,-1 1 0,0 0 0,14 11 0,-3 1 0,0 1 0,-2 0 0,0 2 0,23 34 0,-14-15 0,-3 1 0,-1 1 0,-2 1 0,-2 1 0,18 61 0,-22-51 0,-3 1 0,-1 0 0,-3 0 0,0 70 0,-7-100 0,-2 1 0,0 0 0,-1-1 0,-1 0 0,-2 0 0,0 0 0,-2 0 0,0-1 0,-2 0 0,-13 23 0,23-45-11,-2 3-112,0 0 0,0-1-1,-1 1 1,1 0 0,-1-1 0,0 1 0,0-1 0,0 0 0,0 0 0,-7 5 0,-2-5-6703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1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 24575,'28'-21'0,"17"-11"0,7-3 0,-2 4 0,-1 4 0,-14 10 0,-19 8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2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24575,'22'-22'0,"10"-8"0,-30 29 0,0-1 0,1 0 0,-1 1 0,1-1 0,-1 1 0,1 0 0,0-1 0,-1 2 0,1-1 0,0 0 0,2 0 0,-4 1 0,0 0 0,0 0 0,0 0 0,0 0 0,0 0 0,0 0 0,0 1 0,0-1 0,0 0 0,0 1 0,0-1 0,0 1 0,0-1 0,0 1 0,-1-1 0,1 1 0,0 0 0,0-1 0,-1 1 0,1 0 0,0 0 0,12 22 0,-5-3 0,-1 1 0,0 1 0,5 35 0,4 72 0,-15-115 0,15 303 0,-6-54 0,-9-254 0,0 9 0,1 1 0,0-1 0,2 0 0,6 21 0,-9-35 0,0 0 0,1-1 0,-1 0 0,1 1 0,-1-1 0,1 0 0,0 0 0,0 0 0,1 0 0,-1 0 0,1 0 0,-1 0 0,1-1 0,0 0 0,0 1 0,0-1 0,0 0 0,0 0 0,1-1 0,-1 1 0,0-1 0,1 0 0,-1 1 0,1-2 0,0 1 0,-1 0 0,7 0 0,-2-2 11,0 1 0,0-1 0,0 0 0,0-1 0,-1 0 0,1 0 0,0-1 0,8-4 0,1-1-499,0-1 0,19-15 0,12-11-6338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2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24575,'-4'24'0,"0"16"0,3 8 0,5 2 0,6 1 0,1-3 0,3-4 0,-2-11-8191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2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24575,'7'-11'0,"0"0"0,1 1 0,0-1 0,0 2 0,1-1 0,1 1 0,18-14 0,-21 18 0,0 1 0,0 0 0,0 0 0,1 1 0,-1 0 0,1 0 0,0 1 0,0 0 0,0 0 0,0 1 0,0 0 0,0 1 0,13 0 0,-18 0 0,0 1 0,0-1 0,-1 1 0,1 0 0,0 0 0,-1 0 0,1 0 0,-1 1 0,1-1 0,-1 1 0,0-1 0,0 1 0,1 0 0,-1 0 0,0 0 0,-1 0 0,1 0 0,0 0 0,-1 0 0,1 1 0,-1-1 0,1 1 0,-1-1 0,0 1 0,0-1 0,0 1 0,0 5 0,3 7 0,-2 0 0,0 0 0,0 27 0,-1-32 0,-2 168-220,0-134-925,1-12-5681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3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0 476 24575,'14'-25'0,"12"-11"0,8-4 0,10-1 0,3 2 0,-6 9-8191</inkml:trace>
  <inkml:trace contextRef="#ctx0" brushRef="#br0" timeOffset="1">393 0 24575,'21'21'0,"11"14"0,3 16 0,-1 8 0,-2 10 0,-7 2 0,-8 1 0,-10-2 0,-13-6 0,-9-6 0,-10-10 0,0-13-8191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5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90 24575,'18'-12'0,"1"0"0,0 1 0,0 1 0,1 1 0,0 1 0,0 1 0,1 0 0,32-5 0,-51 12 0,0-1 0,0 1 0,-1 0 0,1 0 0,0-1 0,0 2 0,0-1 0,-1 0 0,1 0 0,0 0 0,0 1 0,-1-1 0,1 1 0,0-1 0,-1 1 0,1 0 0,0 0 0,-1 0 0,1 0 0,-1 0 0,1 0 0,-1 0 0,0 0 0,1 0 0,-1 1 0,0-1 0,0 1 0,0-1 0,0 1 0,0-1 0,0 1 0,-1-1 0,1 1 0,0 0 0,-1-1 0,1 1 0,-1 0 0,0 0 0,1-1 0,-1 1 0,0 0 0,0 0 0,0 0 0,-1 2 0,0 5 0,0 0 0,-1-1 0,0 1 0,-1 0 0,1-1 0,-2 1 0,-6 12 0,0-5 0,-2 0 0,1 0 0,-2-1 0,0 0 0,-1-1 0,0-1 0,-1 0 0,-19 12 0,31-23 0,-18 15 0,21-17 0,0 1 0,0-1 0,-1 0 0,1 0 0,0 1 0,0-1 0,0 0 0,-1 1 0,1-1 0,0 0 0,0 0 0,0 1 0,0-1 0,0 0 0,0 1 0,-1-1 0,1 0 0,0 1 0,0-1 0,0 0 0,0 1 0,0-1 0,0 0 0,1 1 0,-1-1 0,0 0 0,0 1 0,0-1 0,0 0 0,0 1 0,0-1 0,0 0 0,1 1 0,-1-1 0,0 0 0,0 0 0,0 1 0,1-1 0,-1 0 0,0 0 0,0 0 0,1 1 0,-1-1 0,0 0 0,1 0 0,-1 0 0,0 0 0,1 1 0,-1-1 0,0 0 0,1 0 0,-1 0 0,0 0 0,1 0 0,-1 0 0,0 0 0,1 0 0,-1 0 0,0 0 0,1 0 0,-1 0 0,1 0 0,18 3 0,-5-2 0,0 2 0,0 0 0,0 0 0,0 1 0,18 9 0,-28-11 0,0 0 0,0 1 0,-1 0 0,1 0 0,0 0 0,-1 0 0,0 0 0,0 1 0,0-1 0,0 1 0,0 0 0,-1 0 0,0 0 0,1 0 0,-2 1 0,1-1 0,0 1 0,-1-1 0,0 1 0,1 8 0,-1-8 0,-1 0 0,0 0 0,0 0 0,0-1 0,0 1 0,-1 0 0,0 0 0,0-1 0,0 1 0,-1-1 0,0 1 0,1-1 0,-1 1 0,-1-1 0,1 0 0,-1 0 0,0 0 0,0 0 0,0 0 0,0-1 0,0 0 0,-1 1 0,0-1 0,1 0 0,-1-1 0,0 1 0,-9 3 0,-8 4 0,0-1 0,0-1 0,-1-1 0,-33 6 0,-6-2-455,0-1 0,-74 0 0,90-8-6371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3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24575,'14'-7'0,"16"-6"0,12-4 0,7-6 0,2-3 0,-1 3 0,-13 5 0,-11 6-8191</inkml:trace>
  <inkml:trace contextRef="#ctx0" brushRef="#br0" timeOffset="1">165 57 24575,'-10'28'0,"0"2"0,2 0 0,1 0 0,-5 42 0,-1 124 0,13-186 0,1 301 0,2-268 0,2 1 0,2-1 0,2 0 0,2-1 0,17 44 0,-22-71 0,0 0 0,2 0 0,0 0 0,1-1 0,0 0 0,18 20 0,-21-28 0,1 0 0,-1 0 0,1 0 0,0-1 0,1 0 0,-1 0 0,1-1 0,0 0 0,0-1 0,0 1 0,1-2 0,-1 1 0,1-1 0,8 1 0,0-2-170,1 0-1,-1-2 0,0 0 1,0-1-1,0-1 0,-1 0 1,24-8-1,38-16-6655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24575,'28'10'0,"16"11"0,8 13 0,-1 10 0,-6 9 0,-11 9 0,-14 9 0,-18 2 0,-20 3 0,-14-1 0,-12-6 0,-8-8 0,-4-11 0,9-13-8191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4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24575,'1'11'0,"-1"0"0,1 0 0,1-1 0,0 1 0,5 15 0,-5-22 0,-1-1 0,0 1 0,1 0 0,0 0 0,0-1 0,0 1 0,0-1 0,1 1 0,-1-1 0,1 0 0,0 0 0,0 0 0,0-1 0,0 1 0,0-1 0,1 1 0,4 1 0,-7-3 0,0-1 0,1 1 0,-1-1 0,0 0 0,1 1 0,-1-1 0,1 0 0,-1 0 0,1 0 0,-1 0 0,0 0 0,1 0 0,-1-1 0,1 1 0,-1 0 0,0-1 0,1 1 0,-1-1 0,2 0 0,0-1 0,-1 0 0,1 0 0,-1 0 0,0 0 0,0 0 0,0 0 0,0 0 0,0-1 0,1-2 0,4-7 0,-2 0 0,1 0 0,4-19 0,-6 21 0,2-8 0,16-41 0,-20 54 0,1 0 0,0 0 0,0 0 0,0 0 0,1 1 0,-1-1 0,1 1 0,7-6 0,-10 9 0,0 0 0,0 0 0,0 1 0,1-1 0,-1 0 0,0 1 0,0-1 0,1 1 0,-1-1 0,1 1 0,-1 0 0,0-1 0,1 1 0,-1 0 0,1 0 0,-1 0 0,0 0 0,1 0 0,-1 0 0,1 1 0,2 0 0,-1 0 0,-1 0 0,1 1 0,0-1 0,-1 1 0,1 0 0,-1 0 0,1 0 0,-1 0 0,4 4 0,2 5 0,0 0 0,-1 1 0,9 18 0,-16-29 0,18 38-1365,-5-2-5461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5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24575,'204'-114'0,"-166"97"0,1 1 0,1 2 0,61-13 0,-88 24 0,1 1 0,0 0 0,0 1 0,0 0 0,0 2 0,19 2 0,-24-2 0,0 1 0,0 1 0,0 0 0,0 0 0,0 1 0,-1 0 0,1 0 0,-1 1 0,0 0 0,10 8 0,0 4 0,1 1 0,-2 0 0,-1 2 0,18 25 0,51 93 0,-71-115 0,298 592-360,-43 26-426,-237-563 726,297 847-1993,-247-628 1330,52 365-1,-76-193 724,2 20 0,-43-383 79,5 0 0,5-2 0,3-1-1,6-1 1,63 128 0,-49-135 403,-4-9 1142,49 129 0,-89-199-1553,-1-1 0,-1 1 1,0 1-1,-1-1 0,-1 0 1,1 24-1,-4-34-71,1 1 0,-1-1 1,0 1-1,0-1 0,-1 1 0,0-1 1,0 0-1,-1 0 0,1 0 0,-1 0 0,-1 0 1,1-1-1,-1 1 0,0-1 0,0 0 1,0 0-1,-1 0 0,-9 7 0,-9 3 0,0-1 0,-2 0 0,1-2 0,-45 15 0,25-10 0,-451 178-310,288-117-2246,28-12-2769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6T17:16:03.00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1,'0'0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0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4 364 24575,'-1'58'0,"-1"-36"0,1-1 0,2 1 0,0-1 0,6 37 0,-6-56 0,-1 0 0,1 0 0,-1 0 0,1-1 0,-1 1 0,1 0 0,0-1 0,0 1 0,0 0 0,0-1 0,0 1 0,0-1 0,0 1 0,1-1 0,-1 0 0,0 1 0,1-1 0,-1 0 0,1 0 0,0 0 0,-1 0 0,1 0 0,2 1 0,-1-2 0,0 0 0,0 0 0,0 0 0,-1 0 0,1 0 0,0-1 0,0 1 0,-1-1 0,1 1 0,0-1 0,-1 0 0,1 0 0,0-1 0,2 0 0,9-7 0,0-1 0,-1 0 0,0 0 0,13-14 0,165-193 0,-83 89 0,58-47 0,-160 165-1365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5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733 103 24575,'-3'-9'0,"-1"0"0,0 0 0,-1 1 0,0 0 0,0 0 0,-1 0 0,-12-13 0,16 19 0,-1 0 0,0 0 0,1 0 0,-1 0 0,0 0 0,0 0 0,0 1 0,0 0 0,0-1 0,0 1 0,-1 0 0,1 1 0,0-1 0,0 1 0,-1-1 0,1 1 0,0 0 0,-1 0 0,1 0 0,0 1 0,-1-1 0,1 1 0,0 0 0,0 0 0,-7 2 0,-3 3 0,0 1 0,0 1 0,1 0 0,0 0 0,-17 15 0,-50 57 0,62-61 0,-38 41 0,2 3 0,3 2 0,-53 92 0,80-116 0,1 1 0,3 1 0,1 1 0,2 0 0,3 1 0,1 1 0,-7 57 0,16-85 0,2 1 0,0-1 0,2 1 0,0-1 0,6 37 0,-5-47 0,0-1 0,1 1 0,0-1 0,0 1 0,0-1 0,1 0 0,0 0 0,0 0 0,1-1 0,0 1 0,0-1 0,1 0 0,-1-1 0,1 1 0,0-1 0,8 4 0,-4-3-341,0 0 0,0-1-1,16 5 1,30 5-6485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60 24575,'-9'147'0,"0"-40"0,3 334 0,5-481 0,3-514 0,-2 551 0,1-15 0,0 1 0,1-1 0,0 1 0,7-23 0,-8 37 0,0 0 0,0 0 0,1 0 0,-1 0 0,1 0 0,0 0 0,0 0 0,0 0 0,0 1 0,0-1 0,0 1 0,6-4 0,-6 4 0,0 1 0,0 0 0,0 1 0,0-1 0,0 0 0,1 1 0,-1-1 0,0 1 0,0 0 0,1-1 0,-1 1 0,0 0 0,1 1 0,-1-1 0,0 0 0,0 1 0,1-1 0,-1 1 0,0 0 0,0-1 0,3 3 0,0-1 0,0 1 0,-1 0 0,1 1 0,-1-1 0,1 1 0,-1 0 0,0 0 0,-1 0 0,1 1 0,-1-1 0,1 1 0,-1 0 0,-1 0 0,1 0 0,-1 0 0,2 6 0,3 8 0,-1 1 0,7 41 0,-8-34 0,-2 0 0,1 37 0,-4-58 0,0 1 0,-1-1 0,1 1 0,-1-1 0,-1 1 0,1-1 0,-1 0 0,0 0 0,0 0 0,-1 0 0,0 0 0,0 0 0,0-1 0,0 1 0,-1-1 0,-5 6 0,8-10-5,-1 0 0,1 1 0,0-1 0,-1 0 0,1 0 0,-1 0 0,1 0 0,-1-1 0,1 1 0,-1 0 0,0-1 0,1 1 0,-1-1 0,0 1 0,-3-1 0,5 0 14,-1 0 1,0 0-1,0 0 1,0-1-1,0 1 1,0 0 0,0-1-1,0 1 1,0 0-1,0-1 1,1 1-1,-1-1 1,0 0-1,0 1 1,1-1-1,-1 0 1,0 1-1,1-1 1,-1 0-1,-1-1 1,1-1-93,0 1 1,0-1-1,0 1 1,0-1-1,0 0 1,1 1-1,-1-1 1,1 0-1,0 0 1,0 0-1,0 0 1,0 1-1,0-1 1,0 0-1,1 0 1,-1 1-1,3-6 1,6-13-6744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24575,'0'-1'0,"0"1"0,0-1 0,0 1 0,0-1 0,0 0 0,0 1 0,0-1 0,0 1 0,0-1 0,1 0 0,-1 1 0,0-1 0,0 1 0,1-1 0,-1 1 0,0-1 0,1 1 0,-1-1 0,1 1 0,-1-1 0,1 1 0,-1 0 0,0-1 0,1 1 0,0 0 0,-1-1 0,1 1 0,-1 0 0,1-1 0,-1 1 0,1 0 0,-1 0 0,1 0 0,0 0 0,-1 0 0,1 0 0,-1 0 0,1 0 0,0 0 0,-1 0 0,1 0 0,-1 0 0,1 0 0,0 0 0,-1 0 0,1 1 0,-1-1 0,1 0 0,-1 0 0,2 1 0,0 0 0,1 0 0,-1 0 0,1 1 0,-1-1 0,1 0 0,-1 1 0,0-1 0,0 1 0,0 0 0,3 3 0,-1 3 0,0 1 0,0-1 0,-1 1 0,0 0 0,-1 0 0,0 0 0,0 0 0,0 12 0,-1-15 0,0 0 0,-1 0 0,0 1 0,0-1 0,-1 0 0,1 0 0,-1 0 0,-1 0 0,1 0 0,-1 0 0,0-1 0,0 1 0,-5 7 0,7-12 0,-1 0 0,1 0 0,-1 0 0,1 0 0,-1-1 0,0 1 0,1 0 0,-1 0 0,0-1 0,1 1 0,-1 0 0,0-1 0,0 1 0,0-1 0,0 1 0,1-1 0,-1 0 0,0 1 0,0-1 0,0 0 0,0 0 0,0 1 0,0-1 0,0 0 0,0 0 0,0 0 0,0 0 0,0 0 0,0 0 0,0-1 0,0 1 0,0 0 0,0 0 0,0-1 0,0 1 0,0 0 0,1-1 0,-1 1 0,0-1 0,0 1 0,0-1 0,0 0 0,1 1 0,-2-3 0,0 2 0,1-1 0,-1-1 0,1 1 0,0 0 0,-1 0 0,1-1 0,0 1 0,0 0 0,1-1 0,-1 1 0,1-1 0,-1 1 0,1-1 0,0 1 0,-1-1 0,2-4 0,0 1 0,1 1 0,0-1 0,0 0 0,0 1 0,1 0 0,0-1 0,0 1 0,0 0 0,1 1 0,0-1 0,0 1 0,0-1 0,0 1 0,0 0 0,1 1 0,10-7 0,3-1 0,1 1 0,0 0 0,28-9 0,-20 10-682,51-10-1,-32 11-6143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7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168 146 24575,'-9'0'0,"1"1"0,-1 0 0,0 1 0,1 0 0,-1 0 0,1 1 0,0 0 0,0 0 0,0 1 0,-13 8 0,16-9 0,1 0 0,-1 0 0,1 1 0,-1-1 0,1 1 0,0 1 0,0-1 0,1 0 0,0 1 0,-1 0 0,1-1 0,1 1 0,-1 1 0,1-1 0,0 0 0,0 0 0,-1 8 0,3-10 0,0-1 0,0 1 0,0 0 0,1-1 0,-1 1 0,1 0 0,-1-1 0,1 1 0,0-1 0,0 1 0,0-1 0,1 0 0,-1 1 0,0-1 0,1 0 0,0 0 0,-1 0 0,1 0 0,0 0 0,0 0 0,0 0 0,0-1 0,1 1 0,-1-1 0,0 1 0,1-1 0,-1 0 0,0 0 0,1 0 0,4 1 0,1 0 0,-1 1 0,0-2 0,1 1 0,-1-1 0,1 0 0,0 0 0,-1-1 0,1 0 0,14-2 0,-18 1 0,1-1 0,-1 1 0,0-1 0,0 0 0,0 0 0,0 0 0,0-1 0,0 0 0,-1 1 0,1-1 0,-1 0 0,0-1 0,0 1 0,0 0 0,0-1 0,0 0 0,-1 0 0,0 1 0,3-7 0,-4 7 0,0 0 0,0 0 0,0 0 0,0 0 0,0 0 0,-1-1 0,1 1 0,-1 0 0,0 0 0,0-1 0,0 1 0,-1 0 0,1 0 0,-1 0 0,0 0 0,0-1 0,0 1 0,0 0 0,0 0 0,-1 1 0,1-1 0,-1 0 0,0 0 0,0 1 0,0-1 0,0 1 0,-4-5 0,-2 1 0,-1 1 0,1-1 0,-1 1 0,0 1 0,0 0 0,-18-6 0,23 8 0,20-3 0,-1 1 0,28-5 0,107-24 0,-149 32 0,0 1 0,0-1 0,0 1 0,0 0 0,0 0 0,0-1 0,0 1 0,0 0 0,0 0 0,0 0 0,0 0 0,0 0 0,0 0 0,0 1 0,0-1 0,0 0 0,-1 0 0,1 1 0,0-1 0,0 1 0,0-1 0,0 0 0,0 1 0,0 0 0,0-1 0,-1 1 0,1-1 0,0 1 0,-1 0 0,1 0 0,0-1 0,-1 1 0,1 0 0,-1 0 0,1 0 0,-1 0 0,1 0 0,-1 1 0,2 4 0,-1 0 0,0 1 0,-1-1 0,0 0 0,0 10 0,1 17 0,1-28 0,-1-1 0,1 1 0,0 0 0,1-1 0,-1 0 0,1 0 0,0 1 0,0-2 0,0 1 0,0 0 0,1-1 0,0 1 0,-1-1 0,1 0 0,7 4 0,-9-6 0,-1 0 0,1-1 0,0 1 0,-1 0 0,1-1 0,-1 1 0,1-1 0,0 1 0,0-1 0,-1 0 0,1 0 0,0 0 0,0 0 0,-1 0 0,1 0 0,0-1 0,-1 1 0,4-1 0,-3 0 0,0-1 0,0 1 0,-1 0 0,1-1 0,-1 1 0,1-1 0,-1 1 0,0-1 0,1 0 0,-1 0 0,0 1 0,0-1 0,0 0 0,0 0 0,-1 0 0,1 0 0,0 0 0,-1 0 0,1-4 0,0 2 0,0-1 0,0 1 0,-1 0 0,1-1 0,-1 1 0,0-1 0,0 1 0,-1-1 0,1 1 0,-1-1 0,0 1 0,0-1 0,-1 1 0,1 0 0,-1 0 0,0 0 0,-3-6 0,1 5 0,0 1 0,-1-1 0,1 1 0,-1-1 0,0 1 0,0 1 0,-1-1 0,1 1 0,-1 0 0,0 0 0,-10-3 0,-2 0 0,14 5 0,0 0 0,0 0 0,0 0 0,1-1 0,-1 0 0,0 1 0,1-1 0,-1 0 0,1-1 0,-5-3 0,8 6 0,-1-1 0,1 1 0,0 0 0,0-1 0,0 1 0,0 0 0,0 0 0,0-1 0,0 1 0,0 0 0,0-1 0,0 1 0,0 0 0,0 0 0,0-1 0,0 1 0,1 0 0,-1 0 0,0-1 0,0 1 0,0 0 0,0 0 0,0-1 0,1 1 0,-1 0 0,0 0 0,0-1 0,0 1 0,1 0 0,-1 0 0,0 0 0,0 0 0,1-1 0,-1 1 0,0 0 0,0 0 0,1 0 0,-1 0 0,0 0 0,1 0 0,13-6 0,-14 6 0,45-13 0,-1 2 0,2 2 0,46-3 0,-89 11 0,1 1 0,-1-1 0,1 1 0,-1 0 0,1 1 0,-1-1 0,1 1 0,-1-1 0,1 1 0,-1 0 0,0 0 0,1 1 0,-1-1 0,0 1 0,0-1 0,0 1 0,0 0 0,5 4 0,-5-2 0,0 0 0,-1 0 0,1 0 0,-1 0 0,0 0 0,0 1 0,0-1 0,0 1 0,-1 0 0,0-1 0,0 1 0,0 0 0,0 6 0,8 191 0,-6-72 0,3 45 0,-4-62 0,22 158 0,-21-257 0,-3-7 0,1 0 0,0-1 0,0 1 0,1-1 0,-1 0 0,2 1 0,-1-1 0,1 0 0,0 0 0,0 0 0,7 9 0,-10-15 0,0 1 0,0-1 0,1 0 0,-1 0 0,0 0 0,0 1 0,1-1 0,-1 0 0,0 0 0,1 0 0,-1 0 0,0 0 0,0 0 0,1 1 0,-1-1 0,0 0 0,1 0 0,-1 0 0,0 0 0,1 0 0,-1 0 0,0 0 0,1 0 0,-1 0 0,0-1 0,0 1 0,1 0 0,-1 0 0,0 0 0,1 0 0,-1 0 0,0 0 0,0-1 0,1 1 0,-1 0 0,1-1 0,7-12 0,1-19 0,-4 9 0,-2-1 0,-1 0 0,0 0 0,-2 0 0,-1 0 0,-1 0 0,-1 1 0,-1-1 0,-1 1 0,-1-1 0,-10-24 0,9 30 0,-1 0 0,0 1 0,-2 0 0,0 0 0,-1 1 0,0 1 0,-1-1 0,-1 2 0,0 0 0,-1 1 0,-1 0 0,0 1 0,-1 0 0,-22-11 0,12 5 0,26 17 0,-1 1 0,1 0 0,0 0 0,0-1 0,0 1 0,0 0 0,0 0 0,0-1 0,0 1 0,0 0 0,0 0 0,0-1 0,-1 1 0,1 0 0,0 0 0,1-1 0,-1 1 0,0 0 0,0 0 0,0-1 0,0 1 0,0 0 0,0 0 0,0-1 0,0 1 0,0 0 0,0 0 0,1-1 0,-1 1 0,0 0 0,0 0 0,0 0 0,1-1 0,16-7 0,58-11 0,-31 9 0,-1-2 0,0-2 0,44-22 0,-82 34 0,0-1 0,0 0 0,-1 0 0,1 0 0,-1 0 0,0-1 0,0 0 0,4-4 0,-8 7 0,1 0 0,0 0 0,-1 0 0,1 0 0,0 0 0,-1-1 0,1 1 0,-1 0 0,0 0 0,1 0 0,-1 0 0,0-1 0,0 1 0,1 0 0,-1 0 0,0-1 0,-1 1 0,1 0 0,0 0 0,0-1 0,0 1 0,-1 0 0,1 0 0,0 0 0,-1 0 0,1-1 0,-1 1 0,0 0 0,1 0 0,-1 0 0,0 0 0,0 0 0,1 0 0,-1 0 0,0 1 0,0-1 0,0 0 0,0 0 0,0 1 0,-2-2 0,-11-5 2,12 7-107,0-1 0,0 0-1,0 0 1,0 0 0,0 0 0,0 0 0,1 0 0,-1 0 0,0-1-1,1 1 1,-1-1 0,-2-2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8 24575,'-26'19'0,"0"2"0,-44 45 0,59-55 0,2 1 0,0 0 0,0 0 0,1 1 0,0 0 0,1 1 0,1 0 0,-8 22 0,13-32 0,0 0 0,0-1 0,0 1 0,1 0 0,-1-1 0,1 1 0,0 0 0,0 0 0,1 0 0,-1-1 0,1 1 0,-1 0 0,1-1 0,0 1 0,1 0 0,-1-1 0,1 1 0,-1-1 0,3 4 0,-1-3 0,1-1 0,-1 1 0,1-1 0,0 1 0,0-1 0,0 0 0,0-1 0,0 1 0,1-1 0,-1 1 0,1-1 0,9 2 0,-3-1 0,0 0 0,0-1 0,0-1 0,1 0 0,-1 0 0,1-1 0,-1-1 0,1 0 0,-1 0 0,0-1 0,0-1 0,12-3 0,-16 2 0,0 0 0,0 0 0,-1 0 0,1-1 0,-1 0 0,0 0 0,0 0 0,-1-1 0,0 0 0,0 0 0,0 0 0,-1-1 0,1 0 0,-2 0 0,1 0 0,-1 0 0,0 0 0,3-14 0,-3 11 0,0-1 0,-1 1 0,0-1 0,-1 0 0,-1 0 0,1 0 0,-2 0 0,1 0 0,-2 0 0,1 0 0,-2 1 0,1-1 0,-5-11 0,4 17 8,0 0-1,0 0 1,0 0-1,0 0 1,-1 0-1,0 1 1,0 0-1,0 0 1,-1 0-1,1 0 1,-1 0-1,0 1 1,0 0-1,0 0 1,-11-4-1,12 5-85,-1 1 0,0-1 0,0 1-1,1 0 1,-1 0 0,0 0 0,0 1 0,0 0 0,0-1-1,0 2 1,0-1 0,0 1 0,0 0 0,0 0 0,0 0-1,0 0 1,1 1 0,-10 4 0,-3 7-6748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24575,'1'-2'0,"-1"0"0,1 0 0,0 1 0,0-1 0,0 0 0,0 1 0,0-1 0,0 1 0,1-1 0,-1 1 0,0 0 0,1 0 0,-1-1 0,1 1 0,-1 0 0,1 0 0,0 0 0,-1 0 0,1 1 0,0-1 0,0 0 0,2 0 0,-2 1 0,0 1 0,1-1 0,-1 0 0,0 1 0,0-1 0,0 1 0,0 0 0,1-1 0,-1 1 0,0 0 0,0 1 0,0-1 0,-1 0 0,1 0 0,3 4 0,3 3 0,-1 0 0,1 0 0,-2 1 0,1 0 0,-1 1 0,7 13 0,0 9 0,-1 1 0,-1 0 0,-2 0 0,-1 1 0,4 45 0,-7-19 0,-2 0 0,-6 75 0,0-103 0,-1 1 0,-14 51 0,15-70 0,-1-1 0,-1 0 0,0-1 0,-1 1 0,-1-1 0,0 0 0,0-1 0,-17 21 0,21-28-1365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8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61 143 24575,'45'-20'0,"0"2"0,1 2 0,70-15 0,143-13 0,-234 40 0,-12 1 0,-1 1 0,0 0 0,1 1 0,0 0 0,-1 1 0,1 0 0,-1 1 0,1 1 0,17 4 0,-29-6 0,-1 0 0,1 1 0,0-1 0,-1 0 0,1 0 0,0 1 0,-1-1 0,1 0 0,0 1 0,-1-1 0,1 0 0,-1 1 0,1-1 0,-1 1 0,1-1 0,-1 1 0,1 0 0,-1-1 0,0 1 0,1-1 0,-1 1 0,0 0 0,1-1 0,-1 1 0,0 0 0,0-1 0,1 2 0,-2-1 0,1 1 0,0-1 0,-1 0 0,1 0 0,-1 0 0,1 0 0,-1 0 0,0 0 0,1 0 0,-1 0 0,0-1 0,0 1 0,1 0 0,-1 0 0,-1 0 0,-5 4 0,0 0 0,0-1 0,-14 7 0,-61 19 0,-1-3 0,-103 18 0,82-21 0,-141 27 0,340-68 0,-55 8-79,642-128-1207,-619 129-5540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8:59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23:22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36:34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6:08:49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8:57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83 24575,'0'-3'0,"1"0"0,-1-1 0,0 1 0,1 0 0,0 0 0,0 0 0,0 0 0,0-1 0,0 2 0,1-1 0,0 0 0,-1 0 0,1 0 0,0 1 0,0-1 0,0 1 0,0-1 0,1 1 0,-1 0 0,1 0 0,-1 0 0,1 0 0,0 1 0,0-1 0,0 1 0,0-1 0,0 1 0,0 0 0,0 0 0,0 0 0,4 0 0,13-2 0,-1 0 0,1 1 0,-1 2 0,22 0 0,-19 1 0,2-2 0,40 2 0,-60 0 0,0-1 0,-1 1 0,1 0 0,-1-1 0,1 1 0,-1 1 0,1-1 0,-1 1 0,0-1 0,1 1 0,-1 0 0,0 0 0,5 5 0,-7-6 0,0 1 0,1 0 0,-1 0 0,0 0 0,-1 0 0,1 0 0,0 0 0,0 0 0,-1 0 0,1 1 0,-1-1 0,0 0 0,0 0 0,0 0 0,0 1 0,0-1 0,0 0 0,0 0 0,-1 0 0,1 0 0,-1 1 0,0-1 0,1 0 0,-1 0 0,0 0 0,0 0 0,-1 0 0,1-1 0,-2 3 0,-5 8 0,-1 0 0,0-1 0,-14 13 0,18-20 0,-106 94 0,75-69 0,2 1 0,-55 62 0,83-84 0,0 0 0,0 1 0,1 0 0,0 0 0,0 0 0,1 1 0,-6 18 0,9-24 0,0 0 0,1-1 0,-1 1 0,1 0 0,0 0 0,0-1 0,0 1 0,0 0 0,1 0 0,0-1 0,-1 1 0,2 0 0,-1-1 0,0 1 0,0-1 0,1 0 0,0 1 0,0-1 0,0 0 0,0 0 0,0 0 0,1 0 0,-1 0 0,6 3 0,3 2 0,0-1 0,0 0 0,1-1 0,0 0 0,0-1 0,1-1 0,20 6 0,-16-6 0,1 2 0,30 14 0,-47-19 0,0 0 0,0 0 0,1 0 0,-1 0 0,0 0 0,0 0 0,0 0 0,0 0 0,0 0 0,0 0 0,0 1 0,-1-1 0,1 0 0,0 1 0,-1-1 0,1 0 0,-1 1 0,1-1 0,-1 1 0,0-1 0,0 1 0,0-1 0,0 1 0,0-1 0,0 1 0,0-1 0,0 1 0,-1 2 0,-1 5 0,-1 0 0,0 0 0,-7 15 0,-1 1 0,2 7 0,2 0 0,1 0 0,-3 48 0,6 101 0,3-127 0,14 243 0,1-37 0,-15-196 0,-2-1 0,-12 66 0,10-107 0,-1 0 0,-1 0 0,-1-1 0,-1 0 0,-1 0 0,0 0 0,-2-1 0,0-1 0,-2 0 0,0-1 0,-21 23 0,20-26 0,0-1 0,-1-1 0,0-1 0,-1 0 0,0-1 0,-1 0 0,0-2 0,-1 0 0,0-1 0,-1 0 0,1-2 0,-1 0 0,-22 3 0,36-8 0,0 0 0,0-1 0,-1 0 0,1 0 0,0 0 0,0 0 0,-9-3 0,13 3 0,0 0 0,0-1 0,0 1 0,0 0 0,-1-1 0,1 0 0,0 1 0,0-1 0,0 0 0,1 1 0,-1-1 0,0 0 0,0 0 0,0 0 0,0 0 0,1 0 0,-1 0 0,0 0 0,1 0 0,-1 0 0,1 0 0,-1 0 0,1 0 0,0 0 0,-1 0 0,1 0 0,0-1 0,0 1 0,0 0 0,0 0 0,0 0 0,0-1 0,0 1 0,0 0 0,0 0 0,1 0 0,-1-2 0,3-5-105,1 0 0,-1 0 0,1 1 0,0-1 1,1 1-1,0 0 0,9-11 0,-9 12-421,31-38-6300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8:5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68 24575,'90'-8'0,"-55"6"0,-1-1 0,0-2 0,0-1 0,48-16 0,-63 9 0,-14 6 0,-10 6 0,3 2 0,1 0 0,-1 0 0,0 0 0,1 0 0,-1 0 0,1 1 0,0-1 0,-1 1 0,1-1 0,0 1 0,0-1 0,0 1 0,0 0 0,0-1 0,0 1 0,0 0 0,0 0 0,1 0 0,-1 0 0,1 2 0,-10 43 0,10-45 0,-4 45 0,3 75 0,3-81 0,-2 0 0,-9 63 0,8-100 0,1 0 0,-1 0 0,0 0 0,-1 0 0,1 0 0,-1-1 0,1 1 0,-1 0 0,0-1 0,0 0 0,-1 1 0,1-1 0,-1 0 0,0 0 0,1 0 0,-1-1 0,-1 1 0,-4 3 0,3-4 0,1 0 0,-1 0 0,0 0 0,0-1 0,0 1 0,0-1 0,0-1 0,0 1 0,0-1 0,0 0 0,0 0 0,0 0 0,-6-1 0,2-1 0,0 0 0,1 0 0,-1 0 0,0-1 0,1-1 0,0 0 0,0 0 0,0 0 0,0-1 0,1 0 0,-1 0 0,1-1 0,1 0 0,-1 0 0,1-1 0,-7-8 0,9 7 0,-1 0 0,1-1 0,1 1 0,-5-13 0,7 18 0,1 0 0,-1 0 0,0 0 0,1-1 0,-1 1 0,1 0 0,0 0 0,0-1 0,0 1 0,1 0 0,-1 0 0,1 0 0,-1-1 0,1 1 0,2-4 0,-3 7 1,0 0 0,1 0 1,-1-1-1,0 1 0,1 0 0,-1 0 0,0 0 0,1-1 0,-1 1 0,1 0 0,-1 0 0,0 0 0,1 0 1,-1 0-1,1 0 0,-1 0 0,0 0 0,1 0 0,-1 0 0,1 0 0,-1 0 0,0 0 0,1 0 0,-1 0 1,1 0-1,-1 1 0,0-1 0,1 0 0,-1 0 0,0 0 0,1 0 0,-1 1 0,0-1 0,1 0 0,-1 1 1,0-1-1,0 0 0,1 0 0,-1 1 0,0-1 0,1 1 0,13 16-840,-12-16 267,13 18-6254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8:5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1 323 24575,'0'-1'0,"0"0"0,1 1 0,-1-1 0,1 0 0,-1 0 0,1 0 0,-1 0 0,1 0 0,0 1 0,-1-1 0,1 0 0,0 1 0,0-1 0,-1 0 0,3 0 0,-3 1 0,1 0 0,-1 0 0,1 0 0,-1 0 0,0 0 0,1 0 0,-1 0 0,0 0 0,1 0 0,-1 1 0,1-1 0,-1 0 0,0 0 0,1 0 0,-1 1 0,0-1 0,1 0 0,-1 0 0,0 1 0,0-1 0,1 0 0,-1 0 0,0 1 0,0-1 0,0 0 0,1 1 0,-1 0 0,12 36 0,-7-20 0,-3-12 0,1 0 0,-1 0 0,1 0 0,0 0 0,1 0 0,-1-1 0,1 0 0,-1 0 0,1 0 0,1 0 0,-1 0 0,1-1 0,5 4 0,-8-6 0,0 0 0,0 0 0,0 0 0,0 0 0,1 0 0,-1-1 0,0 1 0,0-1 0,1 1 0,-1-1 0,0 0 0,1 0 0,-1 0 0,0 0 0,1 0 0,-1-1 0,0 1 0,0-1 0,1 1 0,-1-1 0,0 0 0,0 0 0,0 0 0,0 0 0,0 0 0,0 0 0,0-1 0,0 1 0,0-1 0,-1 1 0,1-1 0,-1 0 0,1 0 0,1-2 0,3-7 0,1 0 0,-2 0 0,0-1 0,0 0 0,-1 0 0,0 0 0,-1-1 0,-1 1 0,0-1 0,-1 0 0,1-16 0,-1 38 0,1-1 0,0 0 0,1 0 0,0 1 0,0-2 0,0 1 0,1 0 0,1-1 0,-1 0 0,1 0 0,0 0 0,8 8 0,-9-11 0,0 0 0,0 0 0,0 0 0,1-1 0,0 1 0,-1-1 0,1 0 0,0-1 0,0 1 0,6 1 0,-8-3 0,0 0 0,1-1 0,-1 1 0,0-1 0,0 0 0,0 0 0,0 0 0,0 0 0,0 0 0,0-1 0,0 0 0,0 1 0,0-1 0,0 0 0,0 0 0,0-1 0,0 1 0,0-1 0,4-3 0,-4 2 0,0 0 0,0 0 0,0-1 0,0 0 0,0 1 0,-1-1 0,1 0 0,-1 0 0,0 0 0,-1-1 0,1 1 0,-1 0 0,0-1 0,0 1 0,0-1 0,0 1 0,-1-10 0,1 8 0,-1 0 0,1 0 0,0 0 0,0 1 0,1-1 0,0 0 0,0 1 0,0-1 0,1 1 0,3-7 0,-5 11 0,0 0 0,-1 0 0,1 0 0,0 0 0,0 0 0,0 0 0,0 0 0,0 0 0,0 0 0,0 0 0,0 1 0,0-1 0,0 0 0,0 1 0,1-1 0,-1 1 0,0-1 0,0 1 0,1-1 0,-1 1 0,0 0 0,1 0 0,-1 0 0,0 0 0,0 0 0,1 0 0,-1 0 0,0 0 0,1 0 0,-1 1 0,0-1 0,1 0 0,-1 1 0,0-1 0,0 1 0,0 0 0,0-1 0,1 1 0,-1 0 0,0 0 0,0 0 0,0-1 0,1 3 0,1 1 0,0 0 0,0 0 0,0 0 0,0 0 0,-1 0 0,0 1 0,0-1 0,0 1 0,0-1 0,1 10 0,-1-2 0,-1-1 0,0 0 0,-1 1 0,0-1 0,-1 1 0,0-1 0,-1 0 0,0 0 0,-5 16 0,6-27 0,1 1 0,-1 0 0,1-1 0,0 1 0,-1 0 0,1-1 0,0 1 0,-1 0 0,1 0 0,0 0 0,0-1 0,0 1 0,0 0 0,0 0 0,0-1 0,0 1 0,0 0 0,0 0 0,0 0 0,0-1 0,1 1 0,-1 0 0,0 0 0,1-1 0,-1 1 0,1 1 0,0-2 0,0 0 0,0 0 0,0 0 0,0 0 0,0 0 0,0-1 0,0 1 0,0 0 0,0 0 0,0-1 0,0 1 0,0-1 0,0 1 0,0-1 0,0 1 0,-1-1 0,2 0 0,48-41 0,-42 35 0,8-8 0,-1 1 0,-1-2 0,0 0 0,-1-1 0,0 0 0,-2-1 0,13-26 0,-17 30 0,-2 0 0,0-1 0,-1 1 0,0-1 0,-1 0 0,-1 0 0,0 0 0,-1-1 0,0 1 0,-2 0 0,-2-17 0,3 29 0,0 0 0,-1 0 0,0 0 0,1 1 0,-1-1 0,0 0 0,0 1 0,-1-1 0,-1-2 0,3 5 0,0-1 0,0 1 0,-1 0 0,1 0 0,0-1 0,0 1 0,-1 0 0,1 0 0,0 0 0,0 0 0,-1-1 0,1 1 0,0 0 0,0 0 0,-1 0 0,1 0 0,0 0 0,-1 0 0,1 0 0,0 0 0,-1 0 0,1 0 0,0 0 0,0 0 0,-1 0 0,1 0 0,0 0 0,-1 0 0,1 0 0,-1 0 0,-9 14 0,0 17 0,1 0 0,2 1 0,0 0 0,-2 53 0,6-58 0,-8 230-1365,11-234-5461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8:59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24575,'27'-4'0,"17"-2"0,11 0 0,4 2 0,-3 1 0,-16 1 0,-18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6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24575,'0'9'0,"0"12"0,0 11 0,0 13 0,0 5 0,0 1 0,0 1 0,0-3 0,0-6 0,0-5 0,4-19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0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0 282 24575,'2'-10'0,"1"-1"0,0 1 0,0 0 0,1 0 0,0 0 0,0 1 0,1 0 0,1-1 0,10-13 0,-5 6 0,30-56 0,-38 67 0,1-1 0,-2 0 0,1 0 0,-1 0 0,0 0 0,0 0 0,-1-1 0,1-13 0,-2 21 0,0 0 0,0 0 0,0 0 0,0 0 0,0 0 0,0 0 0,0 0 0,0 0 0,0-1 0,0 1 0,0 0 0,0 0 0,0 0 0,0 0 0,0 0 0,0 0 0,0 0 0,0 0 0,0 0 0,0-1 0,0 1 0,0 0 0,0 0 0,0 0 0,0 0 0,0 0 0,-1 0 0,1 0 0,0 0 0,0 0 0,0 0 0,0 0 0,0 0 0,0 0 0,0 0 0,0-1 0,0 1 0,0 0 0,-1 0 0,1 0 0,0 0 0,0 0 0,0 0 0,0 0 0,0 0 0,0 0 0,0 0 0,0 0 0,0 0 0,-1 0 0,1 0 0,0 0 0,0 0 0,0 1 0,0-1 0,0 0 0,0 0 0,0 0 0,0 0 0,0 0 0,-1 0 0,1 0 0,0 0 0,0 0 0,0 0 0,-8 9 0,-5 14 0,4-3 0,2 1 0,1 0 0,0 0 0,1 0 0,-2 31 0,-1 111 0,8-160 0,0 14 0,0 0 0,2 0 0,0 0 0,1 0 0,0-1 0,1 1 0,1-1 0,11 23 0,-14-34 0,0 0 0,1-1 0,-1 1 0,1-1 0,0 1 0,1-1 0,-1 0 0,1 0 0,-1 0 0,1-1 0,1 1 0,-1-1 0,0 0 0,1 0 0,-1-1 0,1 1 0,0-1 0,0 0 0,0 0 0,0-1 0,0 1 0,0-1 0,1 0 0,-1-1 0,0 1 0,1-1 0,-1 0 0,0-1 0,1 1 0,8-3 0,-7 1 0,0 0 0,0-1 0,-1 0 0,1 0 0,-1 0 0,0-1 0,0 0 0,0-1 0,-1 1 0,1-1 0,-1 0 0,0 0 0,-1 0 0,1-1 0,-1 0 0,0 0 0,-1 0 0,1 0 0,-1-1 0,0 1 0,2-11 0,3-4 0,-2-1 0,-1 0 0,-1 0 0,0-1 0,0-34 0,-7 8 0,-5 26 0,7 23 0,1 0 0,-1-1 0,1 1 0,0-1 0,-1 1 0,1 0 0,-1-1 0,1 1 0,-1 0 0,1-1 0,-1 1 0,1 0 0,-1 0 0,0-1 0,1 1 0,-1 0 0,1 0 0,-1 0 0,0 0 0,1 0 0,-1 0 0,1 0 0,-1 0 0,1 0 0,-1 0 0,0 0 0,1 0 0,-1 1 0,1-1 0,-1 0 0,0 1 0,-1 0 0,0 0 0,0 1 0,0 0 0,1-1 0,-1 1 0,0 0 0,1 0 0,-1 0 0,1 0 0,0 0 0,0 0 0,0 1 0,0-1 0,0 0 0,0 1 0,0-1 0,1 0 0,0 1 0,-1 2 0,-4 52 0,5-50 0,3 44 120,-3-48-219,1 0 0,0 0 0,0-1 0,0 1 0,0 0 0,0 0 0,1 0 0,-1-1 0,1 1 0,0-1 0,-1 1 0,1-1 0,0 0 0,3 3 0,6 1-6727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0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24575,'-18'9'0,"-6"7"0,1 6 0,5-1-8191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1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24575,'7'25'0,"-1"0"0,-1 0 0,3 51 0,-7 78 0,-1-3 0,0-149 0,0-1 0,0 1 0,0 0 0,0-1 0,0 1 0,0-1 0,1 1 0,-1-1 0,1 1 0,-1 0 0,1-1 0,-1 0 0,1 1 0,0-1 0,0 1 0,1 0 0,-2-2 0,1 1 0,-1-1 0,1 0 0,-1 0 0,1 0 0,-1 0 0,1 0 0,0-1 0,-1 1 0,1 0 0,-1 0 0,1 0 0,-1 0 0,1-1 0,-1 1 0,1 0 0,-1 0 0,1-1 0,-1 1 0,0 0 0,1-1 0,-1 1 0,1-1 0,-1 1 0,0 0 0,1-1 0,-1 1 0,0-1 0,1 0 0,27-50 0,-25 46 0,18-40 0,-9 16 0,2 1 0,28-43 0,-42 71 0,0-1 0,0 1 0,0 0 0,0 0 0,1-1 0,-1 1 0,0 0 0,0-1 0,0 1 0,1 0 0,-1 0 0,0 0 0,0-1 0,1 1 0,-1 0 0,0 0 0,1 0 0,-1 0 0,0-1 0,0 1 0,1 0 0,-1 0 0,0 0 0,1 0 0,-1 0 0,0 0 0,1 0 0,-1 0 0,0 0 0,1 0 0,-1 0 0,0 0 0,1 0 0,-1 0 0,1 0 0,6 13 0,2 29 0,-7-30 0,1-4 0,-1 0 0,1 0 0,0-1 0,1 1 0,0-1 0,0 1 0,0-1 0,1-1 0,0 1 0,0-1 0,9 8 0,-12-11 0,1-1 0,-1 0 0,1 0 0,-1 0 0,1 0 0,0-1 0,0 1 0,0-1 0,0 0 0,0 0 0,0 0 0,0 0 0,0 0 0,0 0 0,0-1 0,1 0 0,-1 0 0,0 0 0,0 0 0,1 0 0,-1 0 0,0-1 0,0 0 0,0 1 0,0-1 0,0-1 0,0 1 0,0 0 0,0-1 0,0 1 0,0-1 0,3-2 0,-2 0 0,-1 0 0,1 0 0,-1 0 0,0 0 0,0-1 0,0 1 0,0-1 0,-1 0 0,0 0 0,0 0 0,0 0 0,-1 0 0,2-9 0,-2 9 0,0 1 0,0-1 0,-1 0 0,0 1 0,0-1 0,0 1 0,0-1 0,-1 1 0,1-1 0,-1 1 0,0-1 0,-1 1 0,1-1 0,-1 1 0,-4-8 0,6 11 0,0 1 0,-1-1 0,1 1 0,0-1 0,-1 0 0,1 1 0,-1-1 0,1 1 0,0-1 0,-1 1 0,1 0 0,-1-1 0,0 1 0,1-1 0,-1 1 0,1 0 0,-1-1 0,0 1 0,1 0 0,-1 0 0,1-1 0,-1 1 0,0 0 0,1 0 0,-1 0 0,0 0 0,0 0 0,1 0 0,-1 0 0,0 0 0,1 0 0,-2 1 0,1 0 0,0 0 0,0 0 0,0 0 0,0 0 0,0 1 0,0-1 0,0 0 0,0 0 0,0 1 0,1-1 0,-1 1 0,1-1 0,-1 3 0,-2 5 0,1 1 0,0 0 0,0 14 0,2-17-40,0 1 0,0-1 0,1 0 0,-1 1-1,2-1 1,-1 0 0,1 1 0,0-1 0,1 0 0,0-1 0,0 1-1,0 0 1,1-1 0,0 1 0,0-1 0,1 0 0,-1-1-1,1 1 1,0-1 0,1 0 0,0 0 0,-1 0 0,1-1 0,1 0-1,-1 0 1,1-1 0,-1 0 0,1 0 0,0 0 0,0-1-1,0 0 1,1 0 0,9 0 0,7 0-6786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24575,'43'166'0,"-42"-162"0,0-1 0,0 0 0,0 1 0,0-1 0,1 0 0,-1 1 0,1-1 0,0 0 0,3 3 0,-5-6 0,0 1 0,1-1 0,-1 0 0,0 1 0,1-1 0,-1 0 0,1 0 0,-1 0 0,0 1 0,1-1 0,-1 0 0,1 0 0,-1 0 0,1 0 0,-1 0 0,0 0 0,1 0 0,-1 0 0,1 0 0,-1 0 0,1 0 0,-1 0 0,1 0 0,-1 0 0,0 0 0,1 0 0,0-1 0,0 0 0,1 0 0,-1 0 0,0 0 0,0 0 0,0 0 0,1 0 0,-1-1 0,-1 1 0,1-1 0,0 1 0,1-3 0,13-28 0,12-38 0,13-27 0,-39 95 0,0 0 0,0-1 0,0 1 0,1 0 0,-1 0 0,1 0 0,0 0 0,-1 0 0,1 0 0,0 0 0,0 0 0,0 1 0,1-1 0,-1 1 0,0 0 0,3-2 0,-3 3 0,-1 0 0,0 0 0,1 0 0,-1 0 0,0 0 0,1 0 0,-1 0 0,0 1 0,1-1 0,-1 0 0,0 1 0,0-1 0,1 1 0,-1 0 0,0-1 0,0 1 0,0 0 0,0-1 0,0 1 0,0 0 0,0 0 0,0 0 0,0 0 0,0 0 0,0 0 0,-1 0 0,1 1 0,0-1 0,-1 0 0,1 0 0,0 3 0,4 7 0,-1 1 0,0 0 0,-1 0 0,-1 0 0,0 1 0,0-1 0,-1 14 0,0-10 0,1 1 0,7 28 0,-9-45 0,0 1 0,0-1 0,0 1 0,0-1 0,0 0 0,0 1 0,0-1 0,0 1 0,0-1 0,0 0 0,1 1 0,-1-1 0,0 0 0,0 1 0,0-1 0,1 0 0,-1 1 0,0-1 0,0 0 0,1 1 0,-1-1 0,0 0 0,1 0 0,-1 1 0,0-1 0,1 0 0,-1 0 0,0 0 0,1 0 0,-1 1 0,1-1 0,-1 0 0,0 0 0,1 0 0,-1 0 0,1 0 0,-1 0 0,1 0 0,13-13 0,5-24 0,-12 23 0,-1-4 0,2 2 0,0-1 0,1 1 0,1 0 0,18-21 0,-28 36 0,1 0 0,-1 0 0,1 1 0,0-1 0,-1 0 0,1 1 0,0-1 0,0 1 0,-1-1 0,1 0 0,0 1 0,0 0 0,0-1 0,0 1 0,0 0 0,0-1 0,0 1 0,-1 0 0,1 0 0,0 0 0,0 0 0,0 0 0,0 0 0,0 0 0,0 0 0,0 0 0,0 0 0,0 0 0,0 1 0,0-1 0,0 0 0,-1 1 0,1-1 0,0 1 0,0-1 0,0 1 0,0-1 0,-1 1 0,1 0 0,0-1 0,-1 1 0,1 0 0,0-1 0,0 2 0,3 5 0,1 0 0,-1 0 0,0 0 0,4 11 0,1 1 0,-5-11 0,1-1 0,1 1 0,0-1 0,0 0 0,0 0 0,1-1 0,-1 0 0,2 0 0,-1 0 0,1-1 0,-1 0 0,2-1 0,-1 0 0,0 0 0,1-1 0,0 0 0,-1 0 0,1-1 0,0 0 0,0 0 0,1-1 0,-1-1 0,0 1 0,0-2 0,1 1 0,-1-1 0,0 0 0,0-1 0,0 0 0,0-1 0,13-5 0,-15 4 0,-1 1 0,0-1 0,-1 0 0,1-1 0,-1 1 0,0-1 0,0 0 0,0-1 0,-1 1 0,1-1 0,-1 0 0,-1 0 0,1 0 0,2-8 0,-4 10 0,0-1 0,0 0 0,0 1 0,-1-1 0,0 0 0,0 0 0,0 0 0,0 0 0,-1 0 0,0-1 0,0 1 0,-1 0 0,1 0 0,-1 0 0,0 0 0,0 0 0,-1 0 0,1 1 0,-1-1 0,-4-6 0,4 8 0,-1 0 0,1 0 0,-1 0 0,0 0 0,0 0 0,0 1 0,0 0 0,0-1 0,-1 1 0,1 0 0,-1 1 0,1-1 0,-1 1 0,0-1 0,0 1 0,1 0 0,-1 1 0,0-1 0,0 0 0,0 1 0,0 0 0,0 0 0,0 0 0,0 1 0,0 0 0,0-1 0,0 1 0,-4 2 0,3-2 0,-1 1 0,1 0 0,-1 0 0,1 1 0,0-1 0,0 1 0,0 0 0,0 1 0,1-1 0,-1 1 0,1 0 0,0 0 0,0 0 0,0 0 0,1 1 0,0 0 0,-1 0 0,-3 8 0,6-9 0,-1 1 0,1-1 0,0 0 0,0 0 0,1 0 0,-1 1 0,1-1 0,0 0 0,0 0 0,0 1 0,1-1 0,-1 0 0,1 1 0,0-1 0,1 0 0,-1 0 0,0 0 0,1 0 0,0 0 0,0-1 0,1 1 0,-1 0 0,0-1 0,6 6 0,-5-6 0,1 0 0,0 0 0,0 0 0,1 0 0,-1 0 0,0-1 0,1 0 0,0 0 0,-1 0 0,1-1 0,0 1 0,0-1 0,0 0 0,0 0 0,0-1 0,0 0 0,0 0 0,0 0 0,0 0 0,10-2 0,-11 0 0,0 1 0,0 0 0,-1-1 0,1 0 0,0 0 0,-1 0 0,1 0 0,-1 0 0,1-1 0,-1 0 0,0 1 0,0-1 0,0-1 0,-1 1 0,1 0 0,-1-1 0,1 1 0,-1-1 0,0 1 0,-1-1 0,1 0 0,1-6 0,1-2 0,-1 0 0,-1 0 0,0 0 0,0 0 0,-2-1 0,0-15 0,2 45 0,-2-11 0,1-1 0,0 0 0,0 0 0,1 0 0,2 7 0,-1-7 0,1 0 0,-1-1 0,1 1 0,-1-1 0,1 0 0,0 0 0,1 0 0,-1-1 0,1 1 0,-1-1 0,1 0 0,0 0 0,0-1 0,9 4 0,-11-5 0,0 0 0,0 0 0,0 0 0,0-1 0,0 1 0,0-1 0,0 0 0,0 0 0,0 0 0,0 0 0,0 0 0,0-1 0,0 1 0,0-1 0,0 0 0,0 0 0,0 0 0,-1 0 0,1 0 0,0-1 0,0 1 0,-1-1 0,1 0 0,-1 0 0,0 0 0,0 0 0,1 0 0,2-5 0,1-3 0,0-1 0,-1 0 0,0 0 0,0 0 0,-2 0 0,1-1 0,-1 0 0,-1 0 0,0 0 0,0-14 0,0-22 0,-5-56 0,2 77 0,3 132 0,7-50 0,3 0 0,2-1 0,22 56 0,-26-81 0,0-2 0,-10-26 0,0-1 0,0 0 0,0 0 0,0 0 0,0 0 0,0 1 0,0-1 0,0 0 0,0 0 0,0 0 0,0 0 0,0 1 0,0-1 0,0 0 0,0 0 0,0 0 0,0 0 0,0 1 0,0-1 0,0 0 0,0 0 0,1 0 0,-1 0 0,0 0 0,0 1 0,0-1 0,0 0 0,0 0 0,0 0 0,0 0 0,1 0 0,-1 0 0,0 0 0,0 1 0,0-1 0,0 0 0,1 0 0,-1 0 0,0 0 0,0 0 0,0 0 0,0 0 0,1 0 0,-1 0 0,0 0 0,0 0 0,0 0 0,0 0 0,1 0 0,-1 0 0,0 0 0,0 0 0,0 0 0,0 0 0,0 0 0,1-1 0,-1 1 0,0 0 0,0 0 0,2-14 0,-3-22 0,-3 20 0,-1 1 0,-1 0 0,0 0 0,-1 0 0,-1 1 0,0 0 0,-11-14 0,-23-43 0,42 70 0,-1 0 0,0-1 0,1 1 0,-1 0 0,1-1 0,-1 1 0,1-1 0,-1 1 0,1 0 0,0-1 0,0 1 0,0-1 0,0 1 0,0-1 0,0 1 0,0 0 0,0-1 0,1 1 0,-1-1 0,0 1 0,1 0 0,0-1 0,0-2 0,1 3 0,0-1 0,-1 1 0,1-1 0,0 1 0,0 0 0,0-1 0,0 1 0,0 0 0,0 0 0,0 0 0,0 1 0,0-1 0,5 0 0,8-1 0,0 0 0,0 1 0,26 2 0,-31 0 0,14-3 0,15 2 0,-38 0 0,1 1 0,0-1 0,-1 1 0,1-1 0,-1 1 0,1 0 0,-1-1 0,1 1 0,-1 0 0,0 0 0,1 0 0,-1 0 0,0 0 0,0 0 0,0 0 0,0 1 0,0-1 0,0 0 0,0 1 0,1 2 0,6 16 0,-1 0 0,-2 1 0,0-1 0,2 24 0,2 7 0,-10-56 0,-2-5 0,1-1 0,0 1 0,1 0 0,0-1 0,0 1 0,1-1 0,0 1 0,1-1 0,0 1 0,3-12 0,-1 15 0,0 1 0,1-1 0,-1 1 0,1 0 0,1 0 0,-1 0 0,1 1 0,0-1 0,11-8 0,-13 12 0,-1 0 0,1 0 0,0 0 0,0 0 0,0 0 0,0 0 0,0 1 0,1 0 0,-1-1 0,0 1 0,1 1 0,-1-1 0,1 0 0,-1 1 0,1 0 0,-1-1 0,1 1 0,-1 1 0,1-1 0,-1 0 0,1 1 0,5 2 0,-7-2 0,1 1 0,-1 0 0,0-1 0,1 1 0,-1 1 0,0-1 0,0 0 0,0 0 0,0 1 0,-1-1 0,1 1 0,0-1 0,-1 1 0,0 0 0,0 0 0,0 0 0,0 0 0,0-1 0,-1 1 0,1 5 0,2 9 0,-2 0 0,0 24 0,-2-28 0,-1 88-1365,1-84-5461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24575,'-9'26'0,"-3"23"0,1 16 0,2-3-8191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4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24575,'-9'11'0,"0"0"0,1 1 0,1 0 0,0 0 0,-8 20 0,-6 10 0,4-11 0,9-15 0,0-1 0,-1 0 0,-18 23 0,26-37 0,0 0 0,1-1 0,-1 1 0,1 0 0,-1 0 0,0 0 0,0-1 0,0 1 0,1 0 0,-1-1 0,0 1 0,0 0 0,0-1 0,0 1 0,0-1 0,0 0 0,0 1 0,0-1 0,0 0 0,0 0 0,0 1 0,0-1 0,0 0 0,0 0 0,0 0 0,-1 0 0,1 0 0,0-1 0,0 1 0,0 0 0,0 0 0,0-1 0,0 1 0,0-1 0,0 1 0,0-1 0,0 1 0,0-1 0,1 1 0,-1-1 0,0 0 0,0 0 0,-1-1 0,0-1 0,0-1 0,-1 1 0,1-1 0,1 0 0,-1 0 0,1 0 0,-1 0 0,1 0 0,0 0 0,0-6 0,0 0 0,1 0 0,0 0 0,0-1 0,1 1 0,1 0 0,-1 0 0,7-19 0,-5 22 0,-1 0 0,1 1 0,1-1 0,-1 0 0,1 1 0,0 0 0,0 0 0,1 0 0,0 0 0,0 1 0,9-8 0,-13 12 0,1 0 0,0 0 0,0 0 0,-1 0 0,1 0 0,0 0 0,0 0 0,0 1 0,0-1 0,0 1 0,0 0 0,0-1 0,0 1 0,0 0 0,0 0 0,0 0 0,0 0 0,0 1 0,2 0 0,0 0 0,0 0 0,-1 1 0,1 0 0,0 0 0,-1 0 0,1 0 0,-1 0 0,6 6 0,2 3 0,0 1 0,-1 0 0,14 23 0,54 100-1365,-61-99-5461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5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1 373 24575,'8'31'0,"-2"0"0,-1 0 0,-1 0 0,-2 1 0,-1 35 0,-1-23 0,0-3 0,0-25 0,0-1 0,0 1 0,2-1 0,3 22 0,-5-37 0,1 1 0,-1 0 0,0 0 0,0-1 0,0 1 0,0 0 0,0-1 0,1 1 0,-1 0 0,0-1 0,1 1 0,-1 0 0,0-1 0,1 1 0,-1-1 0,1 1 0,-1-1 0,1 1 0,-1-1 0,1 1 0,-1-1 0,1 1 0,0-1 0,-1 0 0,1 1 0,0-1 0,-1 0 0,2 1 0,-1-2 0,0 1 0,0 0 0,-1-1 0,1 1 0,0-1 0,0 1 0,0-1 0,0 0 0,0 1 0,-1-1 0,1 0 0,0 1 0,0-1 0,-1 0 0,1 0 0,0-1 0,23-47 0,-22 44 0,20-45 0,-8 13 0,2 0 0,2 1 0,1 0 0,31-41 0,-50 76 0,1 0 0,0 0 0,0-1 0,0 1 0,0 0 0,0 0 0,0 0 0,0 0 0,0 1 0,0-1 0,1 0 0,-1 0 0,0 1 0,0-1 0,1 0 0,-1 1 0,0-1 0,3 1 0,-4 0 0,1 0 0,0 0 0,-1 1 0,1-1 0,0 0 0,-1 1 0,1-1 0,0 1 0,-1-1 0,1 0 0,-1 1 0,1 0 0,-1-1 0,1 1 0,-1-1 0,1 1 0,-1-1 0,0 1 0,1 0 0,-1-1 0,0 1 0,0 0 0,1-1 0,-1 2 0,2 8 0,0-1 0,-1 1 0,0 18 0,-1-25 0,-2 62 0,1-42 0,0 1 0,1-1 0,6 33 0,-7-56 0,1 1 0,0-1 0,0 1 0,0-1 0,0 1 0,0-1 0,0 1 0,0-1 0,0 1 0,0-1 0,0 1 0,1-1 0,-1 1 0,0-1 0,0 1 0,0-1 0,1 1 0,-1-1 0,0 0 0,0 1 0,1-1 0,-1 1 0,0-1 0,1 0 0,-1 1 0,0-1 0,1 0 0,-1 1 0,1-1 0,-1 0 0,1 0 0,-1 0 0,0 1 0,1-1 0,-1 0 0,1 0 0,-1 0 0,1 0 0,-1 0 0,1 0 0,-1 0 0,1 0 0,-1 0 0,1 0 0,-1 0 0,1 0 0,-1 0 0,1 0 0,-1 0 0,1 0 0,-1-1 0,1 1 0,-1 0 0,1 0 0,-1 0 0,0-1 0,1 1 0,-1 0 0,1-1 0,-1 1 0,0 0 0,1-1 0,-1 1 0,1-1 0,23-33 0,-20 29 0,27-46 0,-17 27 0,1 1 0,31-38 0,-46 61 0,1 0 0,-1-1 0,0 1 0,1-1 0,-1 1 0,0-1 0,1 1 0,-1 0 0,1-1 0,-1 1 0,0 0 0,1 0 0,-1-1 0,1 1 0,-1 0 0,1 0 0,-1-1 0,1 1 0,-1 0 0,1 0 0,0 0 0,-1 0 0,1 0 0,-1 0 0,1 0 0,-1 0 0,1 0 0,-1 0 0,1 0 0,0 1 0,7 15 0,-4 35 0,-4-42 0,0-4 0,0-1 0,1 1 0,0-1 0,0 1 0,0-1 0,0 1 0,1-1 0,0 0 0,0 0 0,0 0 0,0 0 0,0 0 0,1 0 0,0-1 0,0 1 0,0-1 0,0 1 0,0-1 0,1 0 0,-1-1 0,1 1 0,0-1 0,0 1 0,0-1 0,0 0 0,0-1 0,0 1 0,1-1 0,-1 1 0,1-1 0,-1-1 0,1 1 0,-1-1 0,1 1 0,-1-1 0,1-1 0,-1 1 0,1-1 0,-1 1 0,1-1 0,-1 0 0,6-3 0,-4 1 0,0 0 0,-1-1 0,1 0 0,-1 0 0,0 0 0,0-1 0,0 0 0,-1 1 0,1-2 0,-1 1 0,0 0 0,-1-1 0,0 0 0,1 0 0,-2 0 0,4-9 0,-3 7 0,0-1 0,-1 0 0,0 1 0,0-1 0,-1 0 0,0 0 0,-1 0 0,0 0 0,0 0 0,-1 0 0,-2-14 0,3 22 0,-1 0 0,1-1 0,0 1 0,0 0 0,-1 0 0,1-1 0,-1 1 0,1 0 0,-1 0 0,0 0 0,1 0 0,-1 0 0,0 0 0,0 0 0,0 0 0,0 0 0,0 0 0,0 0 0,0 0 0,-2-1 0,2 2 0,0 0 0,0 0 0,0 0 0,0 0 0,0 0 0,0 1 0,0-1 0,0 0 0,1 0 0,-1 1 0,0-1 0,0 0 0,0 1 0,0-1 0,0 1 0,1-1 0,-1 1 0,0 0 0,1-1 0,-1 1 0,-1 1 0,-2 2 0,0 1 0,1 0 0,-1 0 0,1 0 0,0 1 0,1-1 0,-3 7 0,0 4 0,1-1 0,1 0 0,-2 22 0,4-32 0,1 1 0,0-1 0,0 1 0,0-1 0,0 1 0,1-1 0,0 0 0,1 1 0,-1-1 0,1 0 0,0 0 0,0 0 0,3 5 0,-3-7 0,-1-1 0,1 0 0,0 0 0,0 0 0,-1-1 0,1 1 0,1 0 0,-1-1 0,0 1 0,0-1 0,1 0 0,-1 0 0,0 1 0,1-2 0,-1 1 0,1 0 0,-1 0 0,5 0 0,-2-1 0,0 0 0,-1-1 0,1 1 0,0-1 0,-1 0 0,1 0 0,-1 0 0,1 0 0,7-5 0,-3 2 0,0-1 0,-1 0 0,0-1 0,0 0 0,0 0 0,-1-1 0,1 0 0,-2 0 0,9-11 0,-9 7 0,0 0 0,0 0 0,-1-1 0,-1 0 0,0 0 0,-1 0 0,0 0 0,0 0 0,-2-1 0,1-17 0,-2 44 0,-2-1 0,2 1 0,0 0 0,0-1 0,1 1 0,5 22 0,-5-33 0,0-1 0,-1 1 0,1-1 0,1 0 0,-1 1 0,0-1 0,0 0 0,1 0 0,-1 1 0,1-1 0,0 0 0,0-1 0,0 1 0,0 0 0,0 0 0,3 1 0,-3-2 0,1 0 0,0 0 0,0-1 0,0 1 0,0 0 0,0-1 0,0 0 0,0 0 0,0 0 0,0 0 0,0 0 0,0-1 0,0 0 0,0 1 0,0-1 0,0 0 0,5-2 0,3-3 0,-1 1 0,1-1 0,-1 0 0,0-1 0,-1-1 0,0 1 0,0-1 0,-1-1 0,0 0 0,0 0 0,-1 0 0,0-1 0,0 0 0,-2 0 0,1-1 0,6-19 0,-1 1 0,-1-1 0,-2-1 0,-1 0 0,-1 0 0,1-34 0,-5 39 0,4-77 0,-6 90 0,0 0 0,-1 1 0,0-1 0,-1 0 0,-6-18 0,8 30 0,0 0 0,0 0 0,-1 1 0,1-1 0,0 0 0,-1 0 0,1 0 0,-1 0 0,1 1 0,-1-1 0,0 0 0,1 0 0,-1 1 0,0-1 0,1 0 0,-1 1 0,-1-2 0,1 2 0,1 0 0,0 0 0,-1 0 0,1 0 0,-1 0 0,1 0 0,-1 0 0,1 0 0,0 1 0,-1-1 0,1 0 0,-1 0 0,1 0 0,-1 0 0,1 1 0,0-1 0,-1 0 0,1 0 0,0 1 0,-1-1 0,1 0 0,0 1 0,-1-1 0,1 0 0,-1 1 0,-1 2 0,1 0 0,-1 0 0,0 0 0,1 1 0,-1-1 0,1 0 0,0 1 0,0 3 0,-3 16 0,2 1 0,1 0 0,1-1 0,1 1 0,1 0 0,1-1 0,8 30 0,1-6 0,2-1 0,32 70 0,-34-91 0,0-1 0,24 35 0,-30-51 0,1 1 0,0-1 0,0 0 0,1 0 0,-1-1 0,2 0 0,-1-1 0,1 0 0,11 7 0,-17-12 0,-1 0 0,0 0 0,1 0 0,-1 0 0,0-1 0,1 1 0,-1 0 0,1-1 0,-1 0 0,1 0 0,-1 0 0,1 0 0,-1 0 0,1 0 0,-1 0 0,1-1 0,-1 1 0,1-1 0,-1 0 0,0 0 0,1 0 0,-1 0 0,0 0 0,0 0 0,0-1 0,0 1 0,0-1 0,0 1 0,0-1 0,0 0 0,-1 0 0,1 0 0,0 0 0,-1 0 0,0 0 0,0 0 0,1 0 0,0-4 0,4-7 0,-1 0 0,-1 0 0,0-1 0,0 0 0,2-20 0,27-368 0,-35 506 0,4 187 0,-2-285 0,1 1 0,-1-1 0,2 0 0,-1 0 0,5 11 0,-6-15 0,1-1 0,-1 0 0,1 1 0,0-1 0,-1 0 0,1 0 0,0 1 0,0-1 0,0 0 0,0 0 0,0 0 0,0 0 0,0 0 0,0 0 0,0 0 0,1-1 0,-1 1 0,0 0 0,0-1 0,1 1 0,-1-1 0,1 1 0,-1-1 0,0 0 0,1 1 0,-1-1 0,1 0 0,-1 0 0,2 0 0,-2 0 0,-1 0 0,1 0 0,-1 0 0,0 0 0,1 0 0,-1 0 0,1 0 0,-1-1 0,0 1 0,1 0 0,-1 0 0,1 0 0,-1 0 0,0-1 0,1 1 0,-1 0 0,0 0 0,1-1 0,-1 1 0,0 0 0,1 0 0,-1-1 0,0 1 0,0 0 0,1-1 0,-1 1 0,0-1 0,0 1 0,0 0 0,0-1 0,1 1 0,-1 0 0,0-1 0,0 1 0,0-1 0,0 1 0,0-1 0,0 1 0,0 0 0,0-1 0,0 1 0,0-1 0,0 1 0,0 0 0,-1-1 0,1 1 0,0-1 0,0 1 0,0 0 0,0-1 0,-1 1 0,1 0 0,0-1 0,0 1 0,-1 0 0,1-1 0,0 1 0,-1 0 0,1 0 0,0-1 0,-1 1 0,1 0 0,-1-1 0,-22-19 0,5 9 0,-36-23 0,50 31 0,1 0 0,-1 0 0,1 0 0,-1-1 0,1 1 0,0-1 0,1 0 0,-1 0 0,0 0 0,-2-6 0,5 8 0,-1 1 0,1-1 0,-1 1 0,1 0 0,0-1 0,0 1 0,0-1 0,0 1 0,0-1 0,0 1 0,0-1 0,0 1 0,0 0 0,1-1 0,-1 1 0,1-1 0,-1 1 0,1 0 0,-1-1 0,1 1 0,0 0 0,0 0 0,0 0 0,0-1 0,-1 1 0,1 0 0,1 0 0,-1 0 0,0 0 0,0 1 0,0-1 0,0 0 0,1 0 0,-1 1 0,0-1 0,1 1 0,-1-1 0,2 0 0,8-2 0,-1 0 0,0 1 0,1 0 0,12-1 0,-13 2 0,30-4 0,-21 4 0,-1-1 0,1-1 0,-1 0 0,31-11 0,-48 13 0,1 0 0,0 0 0,-1 1 0,1-1 0,-1 0 0,0 0 0,1 0 0,-1 0 0,0-1 0,0 1 0,1 0 0,-1-1 0,0 1 0,0 0 0,0-1 0,-1 1 0,2-3 0,-9 20 0,-17 47 0,21-52-195,0 0 0,1 1 0,0 0 0,1-1 0,1 1 0,1 13 0,3-4-6631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6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24575,'-13'31'0,"-5"24"0,1 11 0,3-5-8191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6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0 24575,'-4'14'0,"-3"12"0,2 16 0,0 14 0,1 16 0,2 8 0,-3 9 0,-2 2 0,-3-5 0,-4-8 0,-5-9 0,-3-16 0,2-26 0,4-17-8191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6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1 419 24575,'13'-6'0,"1"1"0,0 0 0,0 1 0,0 1 0,1 0 0,-1 1 0,26-1 0,-36 3 0,1 0 0,-1 0 0,0 1 0,1 0 0,-1 0 0,0 0 0,0 0 0,0 0 0,0 1 0,0 0 0,0 0 0,0 0 0,-1 0 0,1 1 0,-1-1 0,1 1 0,-1 0 0,0 0 0,0 0 0,0 1 0,-1-1 0,1 1 0,-1-1 0,0 1 0,0 0 0,0 0 0,0 0 0,-1 0 0,2 7 0,-1-5 0,-1-1 0,0 1 0,0-1 0,0 1 0,-1-1 0,0 1 0,0 0 0,0-1 0,-1 1 0,0-1 0,0 1 0,0-1 0,-1 0 0,0 1 0,0-1 0,0 0 0,-1 0 0,1 0 0,-1 0 0,0-1 0,-1 1 0,1-1 0,-1 0 0,0 0 0,0 0 0,0 0 0,0-1 0,-1 1 0,0-1 0,1-1 0,-1 1 0,0 0 0,0-1 0,-1 0 0,1 0 0,0-1 0,-1 0 0,1 0 0,-1 0 0,-8 0 0,12 0 0,0-1 0,0 0 0,0 0 0,1 0 0,-1 0 0,0-1 0,0 1 0,0 0 0,0-1 0,1 1 0,-1-1 0,-2-1 0,3 2 0,1-1 0,-1 1 0,0-1 0,1 1 0,0-1 0,-1 1 0,1-1 0,-1 1 0,1-1 0,0 1 0,-1-1 0,1 0 0,0 1 0,-1-1 0,1 0 0,0 1 0,0-1 0,0 0 0,0 1 0,0-1 0,0 0 0,0 1 0,0-2 0,0-1 0,1-1 0,0 1 0,1 0 0,-1 0 0,1-1 0,-1 1 0,1 0 0,0 1 0,0-1 0,0 0 0,0 0 0,4-3 0,25-22 0,2 2 0,0 1 0,43-25 0,38-27 0,-84 53 0,0-1 0,41-47 0,-61 62 0,-2-1 0,1 0 0,-1-1 0,-1 0 0,0 0 0,-1 0 0,0-1 0,-1 0 0,-1 0 0,6-24 0,-10 34 0,1 0 0,-1 0 0,0 0 0,1-1 0,-2 1 0,1 0 0,0 0 0,-1 0 0,1 0 0,-1 0 0,0 0 0,0 0 0,0 0 0,0 0 0,-1 0 0,1 0 0,-1 1 0,0-1 0,1 0 0,-1 1 0,-1 0 0,1-1 0,0 1 0,0 0 0,-1 0 0,-3-2 0,3 2 0,0 1 0,-1 0 0,1-1 0,0 1 0,-1 1 0,0-1 0,1 0 0,-1 1 0,1 0 0,-1 0 0,0 0 0,1 0 0,-1 0 0,1 1 0,-1-1 0,1 1 0,-1 0 0,1 0 0,-1 1 0,1-1 0,0 1 0,-6 3 0,2 0 0,-1 1 0,1 1 0,1-1 0,-1 1 0,1 0 0,0 0 0,1 1 0,0 0 0,0 0 0,0 0 0,1 1 0,1-1 0,-6 17 0,0 7 0,1 0 0,-5 51 0,7-40 0,2 0 0,2 1 0,5 51 0,-2-83 0,0 1 0,1-1 0,0 0 0,1 0 0,1 0 0,-1 0 0,2 0 0,0-1 0,0 0 0,1 0 0,1 0 0,-1-1 0,2 0 0,-1 0 0,2-1 0,8 9 0,-12-14 0,-1 0 0,1-1 0,0 1 0,0-1 0,0 0 0,0-1 0,1 1 0,-1-1 0,1 0 0,-1-1 0,1 1 0,0-1 0,-1 0 0,1-1 0,0 1 0,0-1 0,0 0 0,0-1 0,0 1 0,-1-1 0,1 0 0,0-1 0,-1 1 0,1-1 0,-1 0 0,1-1 0,-1 1 0,0-1 0,0 0 0,0 0 0,0-1 0,8-7 0,-2 0 0,1 0 0,-2-1 0,0 0 0,0-1 0,-1 0 0,0-1 0,-2 0 0,1 0 0,-2 0 0,0-1 0,5-16 0,-9 24 0,1-1 0,-1 0 0,-1 0 0,1 0 0,-1 0 0,0 0 0,-1 0 0,0-1 0,-1 1 0,-1-9 0,2 17 0,0 0 0,0 0 0,0 1 0,0-1 0,0 0 0,0 0 0,0 1 0,0-1 0,-1 0 0,1 0 0,0 1 0,0-1 0,0 0 0,0 0 0,-1 0 0,1 1 0,0-1 0,0 0 0,0 0 0,-1 0 0,1 0 0,0 1 0,0-1 0,-1 0 0,1 0 0,0 0 0,-1 0 0,1 0 0,0 0 0,0 0 0,-1 0 0,1 0 0,0 0 0,0 0 0,-1 0 0,1 0 0,0 0 0,-1 0 0,1 0 0,0 0 0,0 0 0,-1 0 0,1 0 0,0-1 0,0 1 0,-1 0 0,1 0 0,0 0 0,0 0 0,0-1 0,-1 1 0,1 0 0,0 0 0,0 0 0,0-1 0,0 1 0,-1 0 0,1 0 0,0-1 0,0 1 0,0 0 0,0 0 0,0-1 0,0 1 0,0-1 0,-11 26 0,11-24 0,-6 15 0,1 0 0,0 1 0,1-1 0,1 1 0,1 0 0,0 0 0,1 0 0,1 0 0,2 19 0,7-14-1365,2-6-5461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24575,'1'-5'0,"-1"0"0,1-1 0,0 1 0,0 0 0,0 0 0,1 0 0,-1 0 0,1 0 0,1 0 0,-1 1 0,1-1 0,-1 1 0,1-1 0,1 1 0,-1 0 0,1 0 0,-1 1 0,1-1 0,0 1 0,0-1 0,1 1 0,-1 1 0,1-1 0,-1 1 0,1-1 0,7-1 0,1-1 0,1 0 0,0 2 0,0 0 0,0 0 0,1 1 0,-1 1 0,1 0 0,21 2 0,-32-1 0,-1 1 0,0-1 0,0 1 0,1 0 0,-1-1 0,0 1 0,0 1 0,0-1 0,0 0 0,0 1 0,0-1 0,-1 1 0,1 0 0,0 0 0,-1 0 0,1 1 0,-1-1 0,0 0 0,0 1 0,0-1 0,0 1 0,0 0 0,-1 0 0,1 0 0,-1 0 0,1 0 0,-1 0 0,0 0 0,-1 0 0,1 0 0,0 1 0,-1-1 0,0 0 0,0 7 0,0 0 0,0 1 0,-1-1 0,-1 1 0,0-1 0,0 0 0,-1 0 0,0 1 0,-1-2 0,-8 16 0,3-11 0,0-1 0,-2 0 0,0 0 0,0-1 0,-1-1 0,0 0 0,-1 0 0,0-2 0,-18 11 0,6-3 0,24-16 0,-1 0 0,1-1 0,0 1 0,0 0 0,0 0 0,0 0 0,0 0 0,0 0 0,1 0 0,-1 0 0,0 0 0,0 0 0,1 0 0,-2 3 0,2-4 0,0 0 0,0 1 0,0-1 0,0 1 0,1-1 0,-1 0 0,0 1 0,0-1 0,0 0 0,0 1 0,1-1 0,-1 0 0,0 1 0,0-1 0,1 0 0,-1 1 0,0-1 0,0 0 0,1 0 0,-1 1 0,0-1 0,1 0 0,-1 0 0,0 0 0,1 0 0,-1 1 0,1-1 0,-1 0 0,0 0 0,1 0 0,5 1 0,0 0 0,0 0 0,0-1 0,0 0 0,8-1 0,162-25 120,2 0-1605,-159 24-5341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24575,'-14'27'0,"1"17"0,7 11 0,4-5-8191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8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72 534 24575,'-1'-1'0,"0"0"0,0 0 0,0 0 0,0 0 0,1 0 0,-2 0 0,1 0 0,0 0 0,0 0 0,0 0 0,0 1 0,0-1 0,-1 0 0,1 1 0,0-1 0,-1 1 0,1-1 0,0 1 0,-1 0 0,1 0 0,0-1 0,-1 1 0,1 0 0,-1 0 0,1 0 0,0 1 0,-1-1 0,1 0 0,-1 0 0,1 1 0,0-1 0,-1 1 0,1-1 0,0 1 0,0 0 0,-1-1 0,1 1 0,0 0 0,0 0 0,0 0 0,0 0 0,0 0 0,0 0 0,-1 1 0,0 2 0,0 0 0,0 0 0,0-1 0,0 1 0,1 0 0,-1 1 0,1-1 0,0 0 0,0 0 0,1 0 0,-1 1 0,1-1 0,1 8 0,-1-6 0,1-1 0,0 0 0,0 1 0,0-1 0,1 0 0,0 0 0,0 0 0,0 0 0,1-1 0,0 1 0,-1 0 0,2-1 0,-1 0 0,0 0 0,1 0 0,0 0 0,0 0 0,0-1 0,0 0 0,1 0 0,-1 0 0,1 0 0,0-1 0,0 0 0,0 0 0,0 0 0,0 0 0,0-1 0,0 0 0,0 0 0,1 0 0,9-1 0,-3 1 0,0-1 0,0-1 0,0 0 0,1-1 0,-1 0 0,-1-1 0,1 0 0,0-1 0,-1 0 0,1-1 0,-1 0 0,-1-1 0,16-10 0,-15 7 0,-1-1 0,0 1 0,-1-1 0,0-1 0,-1 0 0,10-17 0,-13 22 0,-2-1 0,1 0 0,-1 0 0,0 0 0,0-1 0,-1 1 0,0-1 0,0 1 0,-1-1 0,0 0 0,0 0 0,-1-11 0,-1 16 0,1 0 0,-1 0 0,1 0 0,-1 1 0,0-1 0,0 0 0,0 1 0,-1-1 0,1 1 0,-1-1 0,1 1 0,-1 0 0,0-1 0,0 1 0,0 0 0,0 0 0,0 0 0,0 0 0,-1 1 0,1-1 0,0 1 0,-1-1 0,1 1 0,-1 0 0,0 0 0,0 0 0,1 0 0,-1 1 0,-5-2 0,4 2 0,-1 0 0,1-1 0,0 1 0,-1 1 0,1-1 0,-1 1 0,1 0 0,-1 0 0,1 0 0,0 0 0,0 1 0,0 0 0,0 0 0,0 0 0,0 0 0,0 0 0,0 1 0,-4 4 0,2 0 0,0 0 0,0 0 0,1 1 0,-1 0 0,2 0 0,-1 0 0,1 0 0,1 1 0,-1-1 0,1 1 0,1 0 0,0 0 0,0 0 0,1 1 0,0-1 0,0 0 0,2 15 0,-1-22 0,1 0 0,-1 1 0,1-1 0,0 0 0,0 0 0,0 0 0,0 0 0,0 0 0,0 0 0,1 0 0,-1-1 0,1 1 0,-1 0 0,1-1 0,-1 1 0,1-1 0,0 0 0,4 3 0,-2-2 0,1 0 0,-1 0 0,1-1 0,0 0 0,-1 1 0,1-2 0,0 1 0,8 0 0,-4-1 0,1 0 0,0-1 0,-1 0 0,1-1 0,-1 0 0,1 0 0,-1-1 0,14-6 0,-19 7 0,0 0 0,0-1 0,0 0 0,-1 1 0,1-1 0,-1-1 0,1 1 0,-1 0 0,0-1 0,0 0 0,0 0 0,-1 0 0,0 0 0,1 0 0,-1 0 0,-1 0 0,1-1 0,-1 1 0,1-1 0,-1 0 0,0 1 0,-1-1 0,1 0 0,-1 1 0,0-1 0,-1-6 0,1 10 0,0 0 0,0 1 0,0-1 0,0 1 0,0-1 0,0 0 0,0 1 0,-1-1 0,1 1 0,0-1 0,0 1 0,0-1 0,-1 1 0,1-1 0,0 0 0,-1 1 0,1 0 0,0-1 0,-1 1 0,1-1 0,-1 1 0,1-1 0,-1 1 0,1 0 0,-1-1 0,0 1 0,-7 11 0,-1 27 0,9-34 0,0-1 0,0 0 0,0 1 0,1-1 0,-1 1 0,1-1 0,0 0 0,0 1 0,0-1 0,1 0 0,-1 0 0,1 0 0,0 0 0,-1 0 0,2 0 0,-1 0 0,0-1 0,0 1 0,1-1 0,-1 0 0,1 1 0,0-1 0,0 0 0,0-1 0,0 1 0,0 0 0,0-1 0,0 0 0,0 1 0,1-1 0,-1-1 0,0 1 0,1 0 0,-1-1 0,1 0 0,-1 0 0,1 0 0,-1 0 0,0 0 0,1-1 0,-1 1 0,1-1 0,-1 0 0,0 0 0,0 0 0,1-1 0,-1 1 0,0-1 0,0 0 0,0 1 0,-1-1 0,1-1 0,0 1 0,-1 0 0,1-1 0,-1 1 0,0-1 0,0 0 0,3-4 0,6-12 0,-1 0 0,-1-1 0,0-1 0,-2 1 0,0-1 0,-1 0 0,3-26 0,0-20 0,1-68 0,-8 114 0,-2-1 0,0 1 0,-1-1 0,-1 1 0,0-1 0,-8-24 0,9 44 0,1 0 0,-1 0 0,0 0 0,1 0 0,-1 0 0,0 0 0,0 1 0,0-1 0,-1 0 0,1 0 0,0 1 0,-1-1 0,-2-1 0,4 3 0,-1-1 0,1 1 0,-1 0 0,0 0 0,1-1 0,-1 1 0,0 0 0,1 0 0,-1 0 0,0 0 0,1 0 0,-1 0 0,0 0 0,1 0 0,-1 0 0,0 0 0,1 0 0,-1 1 0,0-1 0,1 0 0,-1 0 0,1 1 0,-1-1 0,0 0 0,1 1 0,-2 0 0,-1 2 0,0 1 0,0-1 0,0 1 0,1-1 0,-1 1 0,1 0 0,0 0 0,0 1 0,0-1 0,-2 7 0,-5 20 0,2 1 0,1 0 0,-2 48 0,5 100 0,4-164 0,0-1 0,1 1 0,0 0 0,1 0 0,1-1 0,1 0 0,0 0 0,1 0 0,15 27 0,-18-36 0,1 0 0,0-1 0,1 1 0,-1-1 0,1 0 0,0 0 0,0 0 0,1-1 0,-1 0 0,1 0 0,0 0 0,0-1 0,1 0 0,-1 0 0,1 0 0,-1-1 0,1 0 0,0 0 0,0-1 0,-1 0 0,1 0 0,0 0 0,0-1 0,12-1 0,-12 0 0,0 0 0,-1 0 0,1-1 0,0 0 0,-1 0 0,1-1 0,-1 0 0,1 0 0,-1 0 0,0-1 0,-1 0 0,1 0 0,-1 0 0,1-1 0,-1 0 0,-1 0 0,1 0 0,-1 0 0,1-1 0,4-9 0,-2 2 0,-1 0 0,0-1 0,-1 0 0,-1 0 0,0 0 0,0 0 0,-2-1 0,2-23 0,-4 36 0,0 0 0,0 0 0,0 0 0,0 0 0,0 0 0,0 0 0,-1 0 0,1 0 0,-1 0 0,1 0 0,-3-4 0,3 6 0,0 0 0,0 0 0,0 0 0,0-1 0,0 1 0,-1 0 0,1 0 0,0 0 0,0 0 0,0 0 0,0 0 0,0 0 0,-1 0 0,1 0 0,0 0 0,0-1 0,0 1 0,0 0 0,0 0 0,-1 0 0,1 0 0,0 0 0,0 0 0,0 0 0,0 0 0,-1 0 0,1 0 0,0 0 0,0 1 0,0-1 0,0 0 0,-1 0 0,1 0 0,0 0 0,0 0 0,0 0 0,0 0 0,0 0 0,-1 0 0,1 0 0,0 1 0,0-1 0,-7 15 0,3-4 0,2-1 0,-1 1 0,1 0 0,1 0 0,0 0 0,1 0 0,0 0 0,1 0 0,0 0 0,3 13 0,-3-19 0,0 0 0,1 1 0,0-1 0,0 0 0,0 0 0,1 0 0,0 0 0,0 0 0,0-1 0,1 1 0,-1-1 0,1 0 0,0 0 0,0 0 0,0-1 0,1 1 0,-1-1 0,1 0 0,0 0 0,0-1 0,10 5 0,3-2 0,1-1 0,-1 0 0,1-1 0,0-1 0,-1-1 0,1 0 0,0-1 0,0-2 0,0 0 0,-1-1 0,1 0 0,-1-2 0,0 0 0,0-1 0,0-1 0,-1 0 0,19-12 0,-31 16 0,0-1 0,0 0 0,0 0 0,-1-1 0,0 1 0,0-1 0,0 0 0,0 0 0,0 0 0,-1 0 0,0-1 0,-1 0 0,3-6 0,-4 10 0,0 0 0,-1-1 0,1 1 0,-1-1 0,0 1 0,0-1 0,0 1 0,0 0 0,0-1 0,-1 1 0,1-1 0,-1 1 0,1-1 0,-1 1 0,0 0 0,0-1 0,0 1 0,0 0 0,0 0 0,-1 0 0,1 0 0,-1 0 0,1 0 0,-1 0 0,0 0 0,1 1 0,-1-1 0,0 1 0,0-1 0,-1 1 0,1 0 0,0 0 0,0 0 0,-4-2 0,-7-1 0,0-1 0,0 1 0,-1 1 0,1 1 0,-1 0 0,-15-1 0,20 3 0,1-1 0,-1 1 0,1 1 0,-1 0 0,0 0 0,1 1 0,-1 0 0,1 0 0,0 1 0,-14 6 0,19-7 0,0 0 0,1-1 0,-1 1 0,1 0 0,-1 1 0,1-1 0,0 0 0,0 1 0,0-1 0,0 1 0,0 0 0,1-1 0,-1 1 0,1 0 0,0 0 0,0 0 0,0 0 0,0 0 0,0 0 0,1 0 0,-1 0 0,1 1 0,0-1 0,0 0 0,0 0 0,0 0 0,1 0 0,1 5 0,-1-3 0,0-1 0,1 1 0,0-1 0,0 0 0,0 0 0,1 1 0,-1-2 0,1 1 0,0 0 0,0 0 0,0-1 0,0 0 0,1 1 0,0-1 0,-1-1 0,1 1 0,0 0 0,7 2 0,-1-1 0,0 0 0,0-1 0,0 0 0,0-1 0,1 0 0,-1-1 0,1 0 0,-1 0 0,1-1 0,-1 0 0,1-1 0,16-4 0,-19 3 0,-1 0 0,1 0 0,-1-1 0,0 0 0,0-1 0,0 1 0,0-1 0,-1-1 0,1 1 0,-1-1 0,0 0 0,-1-1 0,1 1 0,-1-1 0,0 0 0,0-1 0,5-9 0,17-35 0,-27 51 0,0 1 0,0-1 0,0 0 0,0 0 0,0 1 0,0-1 0,0 0 0,0 0 0,0 1 0,0-1 0,1 0 0,-1 0 0,0 1 0,0-1 0,0 0 0,0 0 0,1 1 0,-1-1 0,0 0 0,0 0 0,1 0 0,-1 0 0,0 1 0,0-1 0,0 0 0,1 0 0,-1 0 0,0 0 0,1 0 0,-1 0 0,0 0 0,0 0 0,1 0 0,-1 0 0,0 0 0,0 0 0,1 0 0,-1 0 0,0 0 0,1 0 0,-1 0 0,0 0 0,0 0 0,1 0 0,-1 0 0,0 0 0,0-1 0,1 1 0,-1 0 0,0 0 0,0 0 0,0 0 0,1-1 0,-1 1 0,0 0 0,0 0 0,0 0 0,1-1 0,-1 1 0,0-1 0,3 35 0,-3-26 0,10 71 0,-9-72 0,1 1 0,0-1 0,1 0 0,0 0 0,0 0 0,0 0 0,1 0 0,6 8 0,-9-13 0,1-1 0,0 1 0,-1 0 0,1-1 0,0 0 0,0 1 0,-1-1 0,1 0 0,0 0 0,1 0 0,-1 0 0,0-1 0,0 1 0,0 0 0,0-1 0,0 1 0,1-1 0,-1 0 0,0 0 0,0 0 0,1 0 0,-1 0 0,0-1 0,0 1 0,1-1 0,-1 1 0,0-1 0,0 0 0,0 1 0,0-1 0,0 0 0,0-1 0,0 1 0,3-3 0,5-3 0,0-1 0,0 0 0,-1 0 0,15-18 0,-1-4 0,27-30 0,-47 57 0,0 0 0,0 0 0,0 0 0,1 1 0,-1-1 0,1 1 0,-1 0 0,1 0 0,0 0 0,0 1 0,0-1 0,0 1 0,0 0 0,6-1 0,-8 2 0,0 1 0,0-1 0,-1 0 0,1 1 0,0-1 0,0 1 0,0 0 0,0 0 0,-1 0 0,1 0 0,0 0 0,-1 0 0,1 0 0,0 0 0,-1 1 0,0-1 0,1 1 0,-1-1 0,0 1 0,0-1 0,0 1 0,0 0 0,0-1 0,0 1 0,0 0 0,-1 0 0,1 0 0,0 3 0,3 7 0,-2 0 0,1 0 0,0 15 0,-3-24 0,0-3-4,2 10-132,-1-1 0,-1 1 0,1-1 0,-1 1 0,-1 0-1,0-1 1,0 1 0,-1-1 0,-4 13 0,-6 0-6690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8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24575,'40'-4'0,"31"-2"0,26 0 0,14-3 0,-12 0-8191</inkml:trace>
  <inkml:trace contextRef="#ctx0" brushRef="#br0" timeOffset="1">969 1 24575,'-5'9'0,"-10"7"0,-2 1-8191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1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225 386 24575,'3'-18'0,"-2"1"0,0-1 0,-1 0 0,-4-27 0,4 38 0,-1 1 0,-1-1 0,1 1 0,-1 0 0,0 0 0,-1 0 0,1 0 0,-1 0 0,0 0 0,-1 1 0,1-1 0,-1 1 0,0 0 0,0 0 0,-9-6 0,11 9 0,1 1 0,-1 0 0,0-1 0,0 1 0,-1 0 0,1 0 0,0 1 0,0-1 0,0 0 0,-1 1 0,1-1 0,0 1 0,0 0 0,-1 0 0,1 0 0,0 0 0,-1 0 0,1 0 0,0 0 0,-3 2 0,0-1 0,1 1 0,0 0 0,-1 0 0,1 1 0,0-1 0,0 1 0,1 0 0,-1 0 0,-5 5 0,0 3 0,0 0 0,0 0 0,1 1 0,1 0 0,-11 23 0,14-26 0,0 0 0,1 1 0,1-1 0,-1 1 0,2-1 0,-1 1 0,1 0 0,1 0 0,0 0 0,0-1 0,1 1 0,4 18 0,-4-23 0,0 0 0,1 0 0,0 0 0,0 0 0,1-1 0,-1 1 0,1-1 0,0 1 0,0-1 0,0 0 0,1 0 0,0-1 0,-1 1 0,1-1 0,1 1 0,-1-1 0,0-1 0,1 1 0,-1 0 0,1-1 0,0 0 0,0 0 0,0-1 0,0 1 0,9 0 0,-10-1 0,1 0 0,0-1 0,0 0 0,0 0 0,0 0 0,0 0 0,0-1 0,0 0 0,-1 0 0,1 0 0,0-1 0,-1 1 0,1-1 0,-1 0 0,8-5 0,-7 3 0,1 0 0,0-1 0,-1 0 0,0-1 0,0 1 0,0-1 0,-1 0 0,0 0 0,6-11 0,-4 3 0,0-1 0,0 0 0,-1 0 0,-1 0 0,-1-1 0,0 1 0,-1-1 0,0 0 0,-2-17 0,0 28 0,-1 1 0,0-1 0,0 0 0,0 0 0,0 0 0,-1 0 0,-2-5 0,4 10 0,-1-1 0,1 0 0,0 1 0,-1-1 0,1 0 0,0 0 0,-1 1 0,1-1 0,-1 1 0,1-1 0,-1 0 0,1 1 0,-1-1 0,1 1 0,-1-1 0,0 1 0,1 0 0,-1-1 0,0 1 0,1-1 0,-1 1 0,0 0 0,1 0 0,-1 0 0,0-1 0,0 1 0,1 0 0,-1 0 0,0 0 0,0 0 0,0 0 0,1 0 0,-1 0 0,0 0 0,0 1 0,1-1 0,-1 0 0,0 0 0,1 1 0,-1-1 0,0 0 0,1 1 0,-1-1 0,0 0 0,1 1 0,-1-1 0,0 1 0,1-1 0,-1 1 0,1 0 0,-1-1 0,0 2 0,-2 3 0,-1 0 0,0 0 0,1 1 0,0-1 0,1 1 0,-1 0 0,1 0 0,0 0 0,1 0 0,-1 0 0,1 0 0,0 0 0,1 1 0,-1-1 0,1 0 0,1 0 0,-1 1 0,3 10 0,-1-4 0,1 0 0,1 0 0,0 0 0,1 0 0,0 0 0,1-1 0,12 19 0,-12-23 0,-1-1 0,1 1 0,1-1 0,-1-1 0,1 1 0,0-1 0,1-1 0,-1 1 0,13 6 0,-17-11 0,-1 1 0,1-1 0,0 0 0,0 0 0,0 0 0,0 0 0,0-1 0,0 1 0,1-1 0,-1 0 0,0 0 0,0 0 0,0 0 0,0 0 0,0-1 0,0 1 0,1-1 0,-1 0 0,0 0 0,0 0 0,-1 0 0,1-1 0,0 1 0,0-1 0,-1 1 0,1-1 0,-1 0 0,1 0 0,-1 0 0,0-1 0,3-2 0,1-4 0,0 0 0,0 0 0,-1-1 0,0 0 0,-1 0 0,0 0 0,-1-1 0,0 1 0,3-22 0,0-10 0,-1-50 0,-5 72 0,0 19 0,0-108 0,0 96 0,-2-1 0,0 1 0,0 0 0,-1 0 0,-10-25 0,13 36 0,-1 1 0,0-1 0,1 0 0,-1 1 0,0-1 0,0 1 0,0-1 0,0 1 0,0-1 0,0 1 0,-1 0 0,1 0 0,0 0 0,-1-1 0,1 1 0,-1 1 0,1-1 0,-3-1 0,3 2 0,0 0 0,0 0 0,0 0 0,0 0 0,0 0 0,0 0 0,0 0 0,0 0 0,0 1 0,0-1 0,0 0 0,0 1 0,0-1 0,0 1 0,0-1 0,1 1 0,-1 0 0,0-1 0,0 1 0,0 0 0,1-1 0,-2 2 0,-2 3 0,1 0 0,0 0 0,0 0 0,0 0 0,1 0 0,0 1 0,-1-1 0,2 1 0,-3 9 0,2 1 0,1 1 0,1-1 0,0 1 0,1 0 0,1-1 0,1 1 0,0-1 0,1 0 0,1 0 0,10 23 0,-6-17 0,1-1 0,2 0 0,0-1 0,1-1 0,0 0 0,33 34 0,-39-46 0,1-1 0,0 1 0,0-2 0,1 1 0,-1-1 0,1 0 0,0-1 0,1 0 0,-1 0 0,1-1 0,-1 0 0,1-1 0,0 0 0,0-1 0,0 0 0,0 0 0,0-1 0,1 0 0,-1-1 0,0 0 0,0-1 0,0 0 0,-1-1 0,1 0 0,0 0 0,-1-1 0,0 0 0,0 0 0,0-1 0,0-1 0,-1 1 0,0-2 0,0 1 0,-1-1 0,1 0 0,-2 0 0,1-1 0,-1 0 0,0 0 0,0 0 0,8-19 0,-9 16 0,-1 1 0,0-1 0,-1 0 0,0 0 0,2-16 0,-5 24 0,1 1 0,-1-1 0,0 1 0,1 0 0,-1-1 0,0 1 0,-1-1 0,1 1 0,0-1 0,-1 1 0,1-1 0,-1 1 0,0 0 0,0-1 0,0 1 0,0 0 0,0 0 0,0-1 0,0 1 0,-1 0 0,1 0 0,-1 0 0,0 1 0,0-1 0,1 0 0,-1 1 0,0-1 0,0 1 0,-1 0 0,-2-2 0,4 3 0,-1-1 0,0 1 0,1 0 0,-1 0 0,0 0 0,1 0 0,-1 0 0,0 1 0,1-1 0,-1 0 0,1 1 0,-1-1 0,1 1 0,-1 0 0,1-1 0,-1 1 0,1 0 0,-1 0 0,1 0 0,0 0 0,0 0 0,-1 0 0,1 1 0,0-1 0,0 0 0,0 0 0,0 1 0,0-1 0,1 1 0,-1-1 0,-1 3 0,1-2 0,1-1 0,-1 1 0,0-1 0,0 1 0,1-1 0,-1 1 0,1 0 0,-1-1 0,1 1 0,0 0 0,0 0 0,0-1 0,0 1 0,0 0 0,0-1 0,0 1 0,1 0 0,-1-1 0,0 1 0,1 0 0,-1-1 0,1 1 0,0-1 0,0 1 0,-1-1 0,1 1 0,0-1 0,3 3 0,-4-3 0,1-1 0,0 0 0,-1 1 0,1-1 0,0 0 0,-1 0 0,1 0 0,0 0 0,0 1 0,-1-1 0,1 0 0,0 0 0,-1 0 0,1 0 0,0-1 0,0 1 0,-1 0 0,1 0 0,0 0 0,-1-1 0,1 1 0,0 0 0,-1-1 0,1 1 0,0 0 0,-1-1 0,1 1 0,-1-1 0,1 1 0,-1-1 0,1 1 0,-1-1 0,1 1 0,-1-1 0,1 0 0,-1 1 0,0-1 0,1 1 0,-1-1 0,0 0 0,0 0 0,1 1 0,-1-1 0,0 0 0,0 1 0,0-1 0,0-1 0,1 0 0,-1 0 0,1 0 0,-1 0 0,1 0 0,-1-1 0,0 1 0,0 0 0,0 0 0,0 0 0,0-1 0,-1 1 0,1 0 0,-1 0 0,1 0 0,-1 0 0,-1-3 0,1 4 0,0-1 0,-1 1 0,1 0 0,-1-1 0,1 1 0,-1 0 0,0 0 0,1 0 0,-1 0 0,0 1 0,0-1 0,1 0 0,-1 1 0,0-1 0,0 1 0,0-1 0,0 1 0,0 0 0,0 0 0,0 0 0,0 0 0,0 0 0,1 1 0,-1-1 0,0 1 0,0-1 0,0 1 0,0-1 0,1 1 0,-1 0 0,0 0 0,0 0 0,1 0 0,-1 0 0,-1 2 0,-4 1 0,1 1 0,0 0 0,0 0 0,1 1 0,0 0 0,0 0 0,-7 10 0,8-11 0,1 1 0,0-1 0,1 1 0,0-1 0,0 1 0,0 0 0,0 0 0,1 0 0,0 0 0,0 0 0,1 0 0,-1 0 0,1 1 0,1 5 0,0-8 0,0-1 0,0 0 0,0 1 0,0-1 0,1 0 0,-1 1 0,1-1 0,0 0 0,0 0 0,0-1 0,0 1 0,1 0 0,-1-1 0,1 1 0,0-1 0,-1 0 0,1 0 0,0 0 0,0 0 0,1 0 0,-1-1 0,0 1 0,0-1 0,1 0 0,3 1 0,-3-1 0,1 1 0,-1-1 0,1 0 0,0-1 0,-1 1 0,1-1 0,0 0 0,0 0 0,-1 0 0,1-1 0,0 0 0,-1 0 0,1 0 0,-1 0 0,1-1 0,-1 0 0,1 0 0,-1 0 0,0 0 0,0-1 0,0 1 0,0-1 0,-1 0 0,1 0 0,-1-1 0,0 1 0,4-5 0,0-2 0,-1 0 0,1-1 0,-2 0 0,0 0 0,0-1 0,-1 0 0,0 1 0,-1-1 0,2-13 0,-4 46 0,1 0 0,1 0 0,6 22 0,-4-20 0,38 151 0,7 37 0,-45-185 0,-2 0 0,-1 0 0,-2 0 0,0 0 0,-1 0 0,-6 29 0,6-49 0,-1 0 0,1 0 0,-1 0 0,0 0 0,-1 0 0,1 0 0,-1-1 0,0 1 0,0-1 0,-1 1 0,0-1 0,0-1 0,0 1 0,0 0 0,-9 5 0,10-8 0,-1 1 0,0-2 0,1 1 0,-1 0 0,0-1 0,0 0 0,0 0 0,0 0 0,-1 0 0,1-1 0,0 1 0,0-1 0,0 0 0,0 0 0,-1-1 0,1 1 0,0-1 0,0 0 0,0 0 0,0-1 0,0 1 0,0-1 0,-6-3 0,5 2 0,1 1 0,0-1 0,-1 0 0,1 0 0,1-1 0,-1 1 0,0-1 0,1 1 0,0-1 0,0 0 0,0-1 0,0 1 0,0 0 0,-1-7 0,0 3 0,2-1 0,-1 0 0,1 0 0,0 0 0,1 0 0,0 0 0,1-13 0,1-1 0,2 0 0,0 0 0,1 0 0,2 1 0,12-34 0,-4 21 0,2 1 0,37-58 0,52-57 0,22-37 0,-116 171 0,-10 19 0,-11 34 0,5-21 0,0 3 0,0 1 0,2 0 0,1 0 0,0 1 0,1-1 0,4 36 0,-2-52 0,0 1 0,0 0 0,0 0 0,1-1 0,0 1 0,0-1 0,0 0 0,1 1 0,0-1 0,0 0 0,0 0 0,0-1 0,1 1 0,0-1 0,0 0 0,0 0 0,0 0 0,1 0 0,0-1 0,0 0 0,0 1 0,0-2 0,0 1 0,0-1 0,1 0 0,-1 0 0,1 0 0,-1-1 0,8 1 0,-7-1 0,0 0 0,0 0 0,0-1 0,0 0 0,0 0 0,0 0 0,0-1 0,0 0 0,0 0 0,0-1 0,0 0 0,0 0 0,7-3 0,-8 2 0,-1 0 0,0 0 0,0-1 0,0 1 0,0-1 0,0 1 0,-1-1 0,0 0 0,0-1 0,0 1 0,0 0 0,-1-1 0,1 0 0,-1 0 0,0 1 0,1-9 0,0 0 0,0 0 0,-1-1 0,-1 1 0,0-1 0,-1 0 0,0 0 0,-1 1 0,-1-1 0,0 1 0,-1-1 0,-6-15 0,7 21 0,-1 0 0,0 0 0,0 0 0,-1 0 0,0 1 0,0 0 0,-1 0 0,0 0 0,0 0 0,-1 1 0,0 0 0,0 0 0,0 0 0,-1 1 0,1 0 0,-1 0 0,-1 1 0,1 0 0,-12-5 0,16 8 0,0 0 0,0 0 0,0 0 0,0 1 0,0-1 0,0 1 0,0-1 0,0 1 0,0 0 0,0 0 0,0 1 0,0-1 0,0 1 0,0-1 0,0 1 0,0 0 0,0 0 0,0 0 0,0 0 0,0 1 0,1-1 0,-1 1 0,0 0 0,1 0 0,-1 0 0,1 0 0,0 0 0,0 0 0,0 1 0,0-1 0,0 1 0,0-1 0,1 1 0,-1 0 0,1-1 0,0 1 0,0 0 0,0 0 0,0 0 0,0 0 0,1 0 0,-1 0 0,1 0 0,0 1 0,0-1 0,0 0 0,0 0 0,1 0 0,-1 0 0,1 0 0,0 0 0,0 0 0,0 0 0,0 0 0,0 0 0,1-1 0,-1 1 0,1 0 0,-1-1 0,1 1 0,0-1 0,3 3 0,-1-1 0,0 0 0,0-1 0,1 1 0,-1-1 0,1 0 0,0 0 0,0 0 0,0-1 0,0 0 0,0 0 0,0 0 0,1-1 0,-1 0 0,1 0 0,-1 0 0,1 0 0,-1-1 0,1 0 0,0 0 0,-1-1 0,11-1 0,-10 1 0,0-1 0,-1 1 0,1-1 0,0 0 0,-1-1 0,1 1 0,-1-1 0,0 0 0,0 0 0,0-1 0,0 0 0,0 1 0,-1-2 0,0 1 0,0 0 0,0-1 0,0 0 0,-1 0 0,6-10 0,-3 0 0,-4 9 0,0 0 0,1 0 0,-1 0 0,2 1 0,4-9 0,-7 13 0,0 0 0,0 0 0,0 0 0,0 0 0,0 0 0,0 0 0,0 1 0,0-1 0,1 0 0,-1 1 0,0-1 0,0 1 0,1-1 0,-1 1 0,0 0 0,1-1 0,-1 1 0,0 0 0,1 0 0,-1 0 0,0 0 0,1 0 0,-1 0 0,0 0 0,1 0 0,-1 1 0,0-1 0,1 1 0,-1-1 0,0 1 0,0-1 0,2 2 0,3 1 0,-1 1 0,1 0 0,-1 1 0,1 0 0,-2 0 0,1 0 0,0 0 0,-1 1 0,0-1 0,0 1 0,-1 0 0,1 0 0,-1 1 0,3 8 0,1 6 0,0 0 0,-2 1 0,5 27 0,-9-41 0,0 0 0,-1 0 0,0 0 0,0 0 0,-3 16 0,3-22 0,0-1 0,0 0 0,0 1 0,-1-1 0,1 0 0,0 0 0,-1 0 0,1 1 0,-1-1 0,1 0 0,-1 0 0,0 0 0,0 0 0,1 0 0,-1 0 0,0 0 0,0 0 0,0 0 0,0-1 0,0 1 0,0 0 0,0 0 0,0-1 0,0 1 0,-1-1 0,1 1 0,0-1 0,0 1 0,0-1 0,-1 0 0,1 0 0,0 0 0,0 0 0,-1 1 0,1-2 0,0 1 0,-1 0 0,1 0 0,0 0 0,0 0 0,-1-1 0,1 1 0,0-1 0,0 1 0,0-1 0,-2 0 0,-1-2 0,0 1 0,0-1 0,1 1 0,0-1 0,-1 0 0,1 0 0,0-1 0,0 1 0,0 0 0,1-1 0,-1 0 0,1 0 0,0 0 0,0 0 0,0 0 0,1 0 0,-1 0 0,1 0 0,0-1 0,1 1 0,-1-1 0,0-7 0,1 5 0,-1 0 0,1 0 0,1 0 0,-1 0 0,1 0 0,0 0 0,1 1 0,0-1 0,0 0 0,0 1 0,1-1 0,0 1 0,7-12 0,-3 10 0,1 1 0,-1 0 0,1 0 0,1 0 0,-1 1 0,1 0 0,0 1 0,1 0 0,-1 0 0,1 1 0,0 1 0,0-1 0,1 1 0,-1 1 0,0 0 0,1 1 0,12-1 0,-20 2 3,-1 0-1,1 1 1,-1-1 0,0 0-1,1 1 1,-1 0 0,1-1-1,-1 1 1,0 0-1,0 0 1,1 1 0,-1-1-1,0 0 1,0 1-1,0-1 1,0 1 0,-1 0-1,1-1 1,0 1-1,-1 0 1,1 0 0,-1 0-1,1 0 1,-1 1-1,0-1 1,0 0 0,0 0-1,0 1 1,-1-1 0,1 1-1,-1-1 1,1 3-1,1 10-143,0 0 0,-1 0 0,-1 1-1,-2 16 1,1-13-604,0 13-6081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24575,'-9'18'0,"-2"14"0,4 7 0,8 1 0,4-7-8191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2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24575,'3'36'0,"1"0"0,1-1 0,15 53 0,-3-14 0,-12-189 0,-4 105 0,1 2 0,0-1 0,0 0 0,1 0 0,0 1 0,0-1 0,1 1 0,0 0 0,0 0 0,1 0 0,0 1 0,0-1 0,1 1 0,9-8 0,27-40 0,-41 53 0,1 0 0,-1 0 0,0 0 0,1 0 0,-1 0 0,0 0 0,0-1 0,0 1 0,-1 0 0,1 0 0,-1-1 0,1 1 0,-1 0 0,1-1 0,-1 1 0,0-1 0,0 1 0,-1 0 0,1-1 0,0 1 0,-1 0 0,1-1 0,-2-3 0,2 6 0,-1 0 0,1-1 0,0 1 0,0 0 0,-1-1 0,1 1 0,0 0 0,-1 0 0,1-1 0,0 1 0,-1 0 0,1 0 0,0 0 0,-1-1 0,1 1 0,0 0 0,-1 0 0,1 0 0,-1 0 0,1 0 0,0 0 0,-1 0 0,1 0 0,-1 0 0,1 0 0,0 0 0,-1 0 0,1 0 0,-1 0 0,1 0 0,0 0 0,-1 0 0,1 1 0,0-1 0,-1 0 0,1 0 0,-1 0 0,1 1 0,0-1 0,0 0 0,-1 0 0,1 1 0,0-1 0,-1 0 0,1 1 0,0-1 0,0 0 0,0 1 0,-1-1 0,1 0 0,0 1 0,0-1 0,0 0 0,0 1 0,0 0 0,-10 24 0,6-4 0,1 1 0,1-1 0,0 1 0,2 0 0,3 30 0,-2-38 0,1-1 0,0 1 0,1-1 0,0 0 0,2 0 0,-1 0 0,1 0 0,1-1 0,13 21 0,-17-30 0,-1-1 0,1 0 0,0 0 0,0 0 0,-1 0 0,1 0 0,0 0 0,1 0 0,-1-1 0,0 1 0,1-1 0,-1 0 0,0 1 0,1-1 0,-1 0 0,1 0 0,0-1 0,-1 1 0,1-1 0,0 1 0,0-1 0,-1 0 0,1 0 0,0 0 0,0 0 0,-1 0 0,1-1 0,0 1 0,-1-1 0,1 0 0,0 0 0,-1 0 0,1 0 0,-1 0 0,0 0 0,1-1 0,-1 1 0,0-1 0,0 0 0,0 1 0,0-1 0,0 0 0,0 0 0,0-1 0,-1 1 0,1 0 0,-1 0 0,1-1 0,1-4 0,4-10 0,-1 0 0,0 0 0,-1-1 0,-1 1 0,3-33 0,2-6 0,-4 47 0,0 13 0,5 16 0,-8-16 0,12 31 0,-4-9 0,17 30 0,-24-50 0,0-1 0,1 1 0,-1-1 0,1 0 0,0 0 0,1 0 0,-1-1 0,1 1 0,0-1 0,11 7 0,-15-11 0,1 1 0,0 0 0,-1-1 0,1 1 0,-1-1 0,1 0 0,0 1 0,0-1 0,-1 0 0,1 0 0,0 0 0,-1 0 0,1 0 0,0-1 0,-1 1 0,1 0 0,0-1 0,-1 0 0,1 1 0,0-1 0,-1 0 0,1 0 0,-1 1 0,0-1 0,1 0 0,-1 0 0,0-1 0,1 1 0,-1 0 0,0 0 0,0-1 0,0 1 0,0-1 0,0 1 0,0-1 0,-1 1 0,2-3 0,2-4 0,0 0 0,-1-1 0,0 1 0,0-1 0,1-13 0,-1 1 0,0 0 0,-2-27 0,-1 48 0,0 0 0,0 0 0,0 0 0,0 0 0,0 0 0,0 0 0,0 0 0,1 0 0,-1 0 0,0 0 0,0 0 0,0 1 0,0-1 0,0 0 0,0 0 0,0 0 0,0 0 0,0 0 0,0 0 0,0 0 0,1 0 0,-1 0 0,0 0 0,0 0 0,0 0 0,0-1 0,0 1 0,0 0 0,0 0 0,0 0 0,0 0 0,0 0 0,0 0 0,1 0 0,-1 0 0,0 0 0,0 0 0,0 0 0,0 0 0,0 0 0,0 0 0,0 0 0,0 0 0,0 0 0,0-1 0,0 1 0,0 0 0,0 0 0,0 0 0,0 0 0,0 0 0,0 0 0,0 0 0,0 0 0,0 0 0,0 0 0,0-1 0,0 1 0,0 0 0,8 13 0,13 26 0,-15-27 0,-1-3 0,0 0 0,1 0 0,0-1 0,1 1 0,0-2 0,0 1 0,1-1 0,15 12 0,-21-18 0,0 1 0,1-1 0,-1 0 0,0 0 0,1 0 0,-1 0 0,0 0 0,1 0 0,-1-1 0,1 1 0,0-1 0,-1 0 0,1 0 0,-1 0 0,1 0 0,4-1 0,-5 0 0,1 0 0,-1 0 0,1 0 0,-1-1 0,0 1 0,1-1 0,-1 0 0,0 0 0,0 0 0,0 0 0,-1 0 0,1 0 0,0 0 0,-1 0 0,1-1 0,-1 1 0,0-1 0,0 1 0,1-4 0,27-78 0,-28 84 0,-1 0 0,0-1 0,0 1 0,0-1 0,0 1 0,1 0 0,-1-1 0,0 1 0,0-1 0,1 1 0,-1 0 0,0-1 0,0 1 0,1 0 0,-1 0 0,1-1 0,-1 1 0,0 0 0,1 0 0,-1-1 0,0 1 0,1 0 0,-1 0 0,1 0 0,-1 0 0,1 0 0,-1 0 0,0 0 0,1 0 0,0 0 0,11 9 0,12 29 0,-18-27 0,-5-9 0,0 0 0,0 0 0,0 0 0,0 0 0,1 0 0,-1 0 0,1-1 0,-1 1 0,1 0 0,0-1 0,0 1 0,0-1 0,0 0 0,0 0 0,0 0 0,0 0 0,0 0 0,0 0 0,0 0 0,0-1 0,1 1 0,-1-1 0,0 1 0,1-1 0,-1 0 0,0 0 0,0 0 0,1 0 0,-1 0 0,0-1 0,1 1 0,-1-1 0,0 1 0,0-1 0,0 0 0,1 0 0,-1 0 0,0 0 0,0 0 0,-1-1 0,1 1 0,0-1 0,0 1 0,-1-1 0,1 1 0,2-5 0,11-11 0,-12 12 0,0 0 0,1 1 0,0 0 0,0 0 0,7-6 0,-10 9 0,1 1 0,-1-1 0,0 0 0,1 1 0,-1-1 0,0 1 0,1-1 0,-1 1 0,0 0 0,1-1 0,-1 1 0,1 0 0,-1 0 0,1 0 0,-1 0 0,1 1 0,-1-1 0,0 0 0,1 0 0,-1 1 0,1-1 0,-1 1 0,0-1 0,1 1 0,-1 0 0,0-1 0,2 2 0,4 4 13,0 0 0,0 1-1,0 0 1,-1 0 0,11 16-1,6 6-1453,-5-10-5385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3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24575,'1'0'0,"1"0"0,0 1 0,-1-1 0,1 0 0,-1 1 0,1 0 0,-1-1 0,1 1 0,-1 0 0,1 0 0,-1 0 0,1 0 0,-1 0 0,0 0 0,0 0 0,0 0 0,0 1 0,0-1 0,0 0 0,0 1 0,0-1 0,1 3 0,15 38 0,-14-33 0,43 140 0,3 12 0,-28-119 0,-7-26 0,-13-16 0,-1 0 0,1 0 0,-1 0 0,1 0 0,-1 0 0,1 0 0,-1 0 0,1 0 0,-1 0 0,1 0 0,-1 0 0,1 0 0,-1 0 0,1 0 0,-1 0 0,1 0 0,-1 0 0,1-1 0,-1 1 0,1 0 0,-1 0 0,0-1 0,1 1 0,-1 0 0,1-1 0,-1 1 0,0 0 0,1-1 0,-1 1 0,0-1 0,1 1 0,-1 0 0,0-2 0,6-8 0,-1-2 0,0 1 0,-1 0 0,0-1 0,4-19 0,-5 14 0,2 1 0,0 0 0,8-17 0,-11 28 0,0 1 0,1 0 0,-1 1 0,1-1 0,0 0 0,0 1 0,0-1 0,0 1 0,0 0 0,1 0 0,0 1 0,-1-1 0,1 1 0,0-1 0,9-2 0,-12 4 0,1 0 0,0 1 0,-1-1 0,1 1 0,0 0 0,0 0 0,-1-1 0,1 1 0,0 0 0,0 0 0,-1 1 0,1-1 0,0 0 0,0 1 0,-1-1 0,1 1 0,0-1 0,-1 1 0,1 0 0,0-1 0,-1 1 0,2 2 0,0-1 0,0 1 0,-1-1 0,1 1 0,-1 0 0,0 0 0,0 0 0,0 0 0,0 0 0,-1 1 0,2 4 0,1 2 0,-1 0 0,0 1 0,-1 0 0,-1-1 0,0 1 0,0 15 0,-1-22 0,0 0 0,-1-1 0,0 1 0,1-1 0,-1 1 0,-1-1 0,1 0 0,0 1 0,-1-1 0,0 0 0,0 0 0,0 0 0,0 0 0,0 0 0,0-1 0,-1 1 0,1-1 0,-1 1 0,0-1 0,0 0 0,0 0 0,0 0 0,0 0 0,0-1 0,-1 1 0,1-1 0,0 0 0,-1 0 0,1 0 0,-5 0 0,-12 2 0,0 0 0,0-2 0,0 0 0,-24-3 0,25 2 0,-23-4 0,27 3 0,21 1 0,123 13-1365,-77-8-5461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4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83 345 24575,'-2'-7'0,"0"1"0,-1-1 0,0 1 0,0 0 0,-1 0 0,-6-9 0,9 14 0,0 0 0,0 0 0,0-1 0,0 1 0,0 0 0,-1 0 0,1 0 0,0 1 0,0-1 0,-1 0 0,1 0 0,0 1 0,-1-1 0,1 1 0,-3-1 0,3 1 0,0 0 0,0 0 0,0 0 0,0 1 0,0-1 0,0 0 0,0 1 0,0-1 0,0 1 0,1-1 0,-1 1 0,0-1 0,0 1 0,0 0 0,0-1 0,1 1 0,-1 0 0,0-1 0,1 1 0,-1 0 0,1 0 0,-1 0 0,1 0 0,-1 0 0,0 2 0,-1 1 0,0 1 0,0-1 0,1 1 0,-1 0 0,1-1 0,0 1 0,1 0 0,-1 0 0,1 0 0,0 0 0,0 0 0,0 0 0,1 0 0,0-1 0,0 1 0,0 0 0,1 0 0,-1-1 0,1 1 0,0-1 0,0 1 0,1-1 0,3 5 0,-4-6 0,0 0 0,1 0 0,-1-1 0,1 1 0,0-1 0,0 1 0,0-1 0,0 0 0,0 0 0,0 0 0,1-1 0,-1 1 0,0-1 0,1 0 0,0 0 0,-1 0 0,1 0 0,0 0 0,-1-1 0,1 0 0,0 0 0,0 0 0,-1 0 0,1 0 0,0-1 0,-1 0 0,1 0 0,0 0 0,-1 0 0,7-3 0,-4 0 0,0 1 0,0-1 0,-1 0 0,0-1 0,0 1 0,0-1 0,0 0 0,-1 0 0,1-1 0,-1 1 0,-1-1 0,1 0 0,-1 0 0,3-7 0,0-2 0,0-1 0,-1 0 0,0 0 0,3-27 0,-10 12 0,-2 27 0,-1 19 0,4-7 0,0-1 0,1 1 0,0-1 0,0 1 0,1 0 0,0-1 0,0 1 0,1-1 0,0 0 0,0 1 0,1-1 0,-1 0 0,2 0 0,-1 0 0,9 12 0,-10-16 0,1 0 0,-1 0 0,0 0 0,1-1 0,0 1 0,0-1 0,0 1 0,0-1 0,0 0 0,0 0 0,0 0 0,1 0 0,-1-1 0,1 0 0,-1 1 0,1-1 0,0 0 0,-1-1 0,1 1 0,0-1 0,0 1 0,0-1 0,-1 0 0,1-1 0,0 1 0,0-1 0,-1 1 0,1-1 0,0 0 0,-1-1 0,1 1 0,-1-1 0,1 1 0,2-3 0,0 0 0,-1 0 0,0 0 0,0-1 0,0 1 0,0-1 0,-1 0 0,0-1 0,0 1 0,0-1 0,-1 1 0,1-1 0,-2 0 0,1 0 0,-1-1 0,1 1 0,-2 0 0,3-11 0,1-12 0,-2 1 0,0-49 0,-2 72 0,-1-8 0,1-1 0,-1 0 0,-1 1 0,-1-1 0,0 0 0,0 1 0,-2 0 0,-5-18 0,9 31 0,0 0 0,0 0 0,0 0 0,0-1 0,0 1 0,0 0 0,0 0 0,0 0 0,0 0 0,-1 0 0,1 0 0,0 0 0,0-1 0,0 1 0,0 0 0,0 0 0,0 0 0,0 0 0,0 0 0,0 0 0,0 0 0,0 0 0,0 0 0,-1 0 0,1 0 0,0-1 0,0 1 0,0 0 0,0 0 0,0 0 0,0 0 0,0 0 0,-1 0 0,1 0 0,0 0 0,0 0 0,0 0 0,0 0 0,0 0 0,0 0 0,0 0 0,-1 0 0,1 0 0,0 0 0,0 0 0,0 0 0,0 0 0,0 1 0,0-1 0,0 0 0,0 0 0,-1 0 0,1 0 0,0 0 0,0 0 0,0 0 0,0 0 0,0 0 0,0 1 0,-4 10 0,1 16 0,-1 56 0,3 0 0,21 158 0,-15-223 0,-1-29 0,-2-35 0,-2 6 0,-1 19 0,1-1 0,1 0 0,1 1 0,7-34 0,-8 50 0,1 0 0,0 0 0,0 0 0,0 0 0,0 0 0,1 1 0,-1-1 0,1 1 0,0 0 0,1 0 0,-1 0 0,1 0 0,0 0 0,0 1 0,0-1 0,0 1 0,0 0 0,1 1 0,-1-1 0,1 1 0,0 0 0,0 0 0,0 0 0,6-1 0,9 0-170,0 0-1,1 1 0,-1 1 1,0 0-1,1 2 0,-1 1 1,34 6-1,-30 0-6655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5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24575,'-11'19'0,"0"1"0,2 1 0,0 0 0,2 0 0,0 0 0,2 1 0,0 0 0,1 0 0,1 1 0,1-1 0,2 1 0,0-1 0,1 1 0,1-1 0,1 1 0,1-1 0,1 0 0,1 0 0,1-1 0,12 25 0,-17-41 0,0-1 0,1 0 0,-1 0 0,1 0 0,0 0 0,0 0 0,1 0 0,-1-1 0,1 0 0,7 6 0,-9-8 0,-1-1 0,1 1 0,-1 0 0,1-1 0,-1 0 0,1 1 0,0-1 0,-1 0 0,1 0 0,0 0 0,-1 0 0,1 0 0,0 0 0,-1 0 0,1 0 0,0-1 0,-1 1 0,1-1 0,-1 1 0,1-1 0,-1 0 0,1 0 0,-1 1 0,1-1 0,-1 0 0,0 0 0,1 0 0,-1-1 0,0 1 0,0 0 0,0 0 0,0-1 0,0 1 0,1-2 0,11-17 0,0-1 0,-2 0 0,15-36 0,-17 35 0,1 1 0,0 0 0,26-36 0,-36 56 0,1 0 0,-1 0 0,1 0 0,-1 0 0,1 0 0,0 0 0,-1 0 0,1 0 0,0 0 0,0 1 0,0-1 0,0 0 0,-1 1 0,1-1 0,0 0 0,0 1 0,0-1 0,1 1 0,-1 0 0,0-1 0,0 1 0,0 0 0,0 0 0,0-1 0,0 1 0,0 0 0,1 0 0,-1 0 0,0 0 0,0 1 0,0-1 0,0 0 0,0 0 0,0 1 0,0-1 0,1 1 0,-1-1 0,0 1 0,0-1 0,-1 1 0,1-1 0,0 1 0,0 0 0,0 0 0,0-1 0,0 1 0,0 2 0,5 5 0,-1 0 0,0 0 0,0 1 0,6 17 0,-1-2 0,-4-15 0,-1-1 0,2 1 0,-1-1 0,1 0 0,0-1 0,1 1 0,0-1 0,16 11 0,-21-16 0,1 0 0,-1-1 0,1 1 0,-1 0 0,1-1 0,0 0 0,0 0 0,-1 0 0,1 0 0,0-1 0,7 1 0,-8-2 0,-1 1 0,1 0 0,-1-1 0,1 0 0,-1 0 0,1 0 0,-1 0 0,0 0 0,1 0 0,-1 0 0,0-1 0,0 0 0,0 1 0,0-1 0,0 0 0,0 0 0,0 0 0,-1 0 0,3-3 0,-1-1 0,1-1 0,-1 0 0,-1 0 0,1 0 0,-1-1 0,-1 1 0,1-1 0,-1 1 0,-1-1 0,1 1 0,-1-1 0,0 1 0,-1-1 0,-1-7 0,2 15 0,0 0 0,0 1 0,-1-1 0,1 0 0,0 0 0,0 0 0,0 1 0,0-1 0,0 0 0,-1 0 0,1 0 0,0 0 0,0 1 0,0-1 0,0 0 0,-1 0 0,1 0 0,0 0 0,0 0 0,-1 0 0,1 0 0,0 0 0,0 0 0,0 0 0,-1 0 0,1 0 0,0 0 0,0 0 0,-1 0 0,1 0 0,0 0 0,0 0 0,0 0 0,-1 0 0,1 0 0,0 0 0,0 0 0,-1 0 0,1 0 0,0 0 0,0-1 0,0 1 0,-1 0 0,1 0 0,0 0 0,0 0 0,0 0 0,0-1 0,0 1 0,-1 0 0,1 0 0,0 0 0,0-1 0,0 1 0,0 0 0,0 0 0,0 0 0,0-1 0,0 1 0,0 0 0,0 0 0,0-1 0,0 1 0,-8 18 0,6-13 0,1 0 0,0 0 0,0 1 0,1-1 0,0 0 0,0 1 0,0-1 0,0 0 0,1 1 0,0-1 0,0 0 0,0 0 0,1 0 0,-1 0 0,1 0 0,1 0 0,-1 0 0,1 0 0,-1-1 0,1 1 0,1-1 0,-1 0 0,1 0 0,-1 0 0,1-1 0,6 5 0,-5-5 0,0 1 0,1-1 0,-1-1 0,1 1 0,-1-1 0,1 0 0,0 0 0,0-1 0,0 0 0,0 0 0,0 0 0,1-1 0,-1 0 0,0 0 0,0 0 0,0-1 0,0 0 0,0 0 0,0 0 0,0-1 0,0 0 0,10-5 0,-10 4 0,-1 0 0,0 0 0,0-1 0,0 1 0,0-1 0,-1 0 0,1 0 0,-1-1 0,0 0 0,-1 1 0,1-1 0,-1 0 0,0-1 0,0 1 0,0-1 0,3-9 0,-1-4 0,-1 0 0,0 0 0,2-34 0,-6 52 0,0-3 0,1 0 0,0 0 0,0 1 0,0-1 0,0 0 0,0 1 0,1-1 0,-1 1 0,4-5 0,-5 7 0,1 0 0,-1 1 0,1-1 0,0 0 0,-1 1 0,1-1 0,0 0 0,0 1 0,-1-1 0,1 1 0,0 0 0,0-1 0,0 1 0,-1-1 0,1 1 0,0 0 0,0 0 0,0-1 0,0 1 0,0 0 0,0 0 0,0 0 0,0 0 0,0 0 0,-1 0 0,1 0 0,0 1 0,0-1 0,0 0 0,0 0 0,0 1 0,0-1 0,-1 1 0,1-1 0,0 0 0,0 1 0,0 0 0,-1-1 0,1 1 0,0-1 0,-1 1 0,1 0 0,-1-1 0,2 3 0,5 6 0,1 1 0,-2 0 0,1 0 0,-1 1 0,-1 0 0,0 0 0,-1 0 0,0 1 0,0-1 0,2 18 0,-3-13 0,2 1 0,0-1 0,1-1 0,12 24 0,-17-37 0,0 0 0,0 0 0,0 0 0,0 0 0,1 0 0,-1 0 0,1-1 0,0 1 0,-1-1 0,1 1 0,0-1 0,0 1 0,0-1 0,0 0 0,0 0 0,0 0 0,0 0 0,0 0 0,0-1 0,0 1 0,5 0 0,-4-1 0,0-1 0,0 1 0,0-1 0,-1 0 0,1 1 0,0-1 0,0-1 0,-1 1 0,1 0 0,-1-1 0,1 1 0,-1-1 0,1 0 0,3-3 0,6-8 0,-1 0 0,1-1 0,-2 0 0,12-21 0,-20 32 0,15-29 0,-14 25 0,0 0 0,1 0 0,0 0 0,0 0 0,0 1 0,1 0 0,0 0 0,11-10 0,-16 16 0,0 0 0,1-1 0,-1 1 0,0 0 0,1 0 0,-1 0 0,1 0 0,-1 0 0,0 0 0,1-1 0,-1 1 0,0 0 0,1 0 0,-1 0 0,1 0 0,-1 1 0,0-1 0,1 0 0,-1 0 0,1 0 0,-1 0 0,0 0 0,1 0 0,-1 1 0,0-1 0,1 0 0,-1 0 0,0 0 0,1 1 0,-1-1 0,0 0 0,1 1 0,-1-1 0,0 0 0,0 0 0,1 1 0,-1-1 0,0 1 0,0-1 0,0 0 0,0 1 0,0-1 0,1 0 0,-1 1 0,0-1 0,0 1 0,5 23 0,-4-19 0,0 8-151,1 1-1,1-1 0,1 0 0,0-1 1,0 1-1,1-1 0,1 1 1,9 14-1,-3-12-6674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5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34 24575,'-4'4'0,"-14"14"0,1 1 0,-17 25 0,31-39 0,-1 0 0,1 1 0,0-1 0,1 1 0,-1-1 0,1 1 0,0 0 0,1 0 0,-1 0 0,1 0 0,0 0 0,1 0 0,-1 0 0,2 11 0,-1-14 0,1-1 0,-1 0 0,1 1 0,-1-1 0,1 0 0,0 1 0,0-1 0,0 0 0,0 0 0,0 0 0,1 0 0,-1 0 0,1 0 0,-1 0 0,1 0 0,0-1 0,0 1 0,0 0 0,0-1 0,0 0 0,0 1 0,0-1 0,0 0 0,0 0 0,1 0 0,-1-1 0,0 1 0,1 0 0,-1-1 0,0 1 0,1-1 0,-1 0 0,1 0 0,-1 0 0,1 0 0,-1 0 0,3-1 0,0 0 0,0 0 0,0 0 0,0-1 0,0 1 0,0-1 0,0 0 0,-1 0 0,1-1 0,-1 1 0,1-1 0,-1 0 0,0 0 0,0-1 0,-1 1 0,1-1 0,5-7 0,-4 2 0,0 0 0,-1 0 0,0-1 0,-1 1 0,0-1 0,0 0 0,-1 0 0,0 0 0,-1 0 0,0 0 0,-1 0 0,0 0 0,-1 0 0,0-1 0,-2-9 0,2 18 0,1-1 0,-1 1 0,-1-1 0,1 1 0,0-1 0,-1 1 0,1 0 0,-1 0 0,1-1 0,-1 1 0,0 0 0,0 1 0,0-1 0,0 0 0,0 1 0,-1-1 0,-3-2 0,1 2 0,0 1 0,0-1 0,0 0 0,0 1 0,0 0 0,0 0 0,0 1 0,-11 0 0,8 0 0,0 0 0,0 1 0,1 1 0,-1-1 0,0 1 0,1 0 0,-1 1 0,1 0 0,0 0 0,0 1 0,0 0 0,-9 5 0,12-5 0,1 0 0,-1 0 0,0 0 0,1 0 0,0 0 0,0 1 0,0-1 0,1 1 0,0 0 0,0 0 0,0 0 0,0 0 0,1 0 0,-1 0 0,1 0 0,1 1 0,-1-1 0,1 0 0,0 1 0,0-1 0,0 0 0,1 1 0,1 5 0,0-4 0,0 1 0,1 0 0,0-1 0,0 0 0,0 0 0,1 0 0,0 0 0,1 0 0,-1-1 0,1 0 0,0 0 0,1 0 0,0 0 0,11 8 0,1-3 0,0-1 0,1 0 0,-1-2 0,2 0 0,-1-1 0,1-1 0,24 4 0,-15-4 0,1-2 0,0-1 0,0-2 0,38-2 0,-17-8-1365,-17-2-5461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8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89 24575,'1'-1'0,"-1"0"0,0 0 0,0 0 0,0 0 0,0 0 0,0 0 0,0 0 0,0 0 0,0 0 0,-1 0 0,1 0 0,0 0 0,-1 0 0,1 0 0,-1 0 0,1 0 0,-1 0 0,1 0 0,-1 1 0,1-1 0,-1 0 0,0 0 0,1 1 0,-1-1 0,0 0 0,0 1 0,-1-2 0,0 2 0,1 0 0,-1 0 0,1 0 0,-1 0 0,1 0 0,-1 0 0,0 1 0,1-1 0,-1 0 0,1 1 0,-1-1 0,1 1 0,-1-1 0,1 1 0,-2 1 0,-5 3 0,1 0 0,0 0 0,0 1 0,0-1 0,-7 9 0,6-3 0,0 0 0,1 0 0,0 0 0,0 1 0,1 0 0,1 1 0,0-1 0,1 1 0,0 0 0,1 0 0,1 0 0,0 1 0,0-1 0,2 0 0,-1 1 0,3 20 0,-1-30 0,0-1 0,1 1 0,-1-1 0,1 1 0,-1-1 0,1 1 0,0-1 0,0 0 0,1 0 0,-1 0 0,1 0 0,-1 0 0,1 0 0,0-1 0,0 1 0,0-1 0,0 0 0,1 0 0,-1 0 0,0-1 0,1 1 0,-1-1 0,1 1 0,0-1 0,0 0 0,-1-1 0,1 1 0,0-1 0,4 1 0,-3-1 0,1 0 0,0 0 0,0 0 0,-1 0 0,1-1 0,0 0 0,-1 0 0,1-1 0,-1 0 0,1 0 0,-1 0 0,0 0 0,1-1 0,-1 0 0,-1 0 0,1 0 0,0-1 0,7-7 0,-7 3 0,0 1 0,0-1 0,-1 0 0,0 0 0,0-1 0,-1 1 0,0-1 0,-1 0 0,0 1 0,2-19 0,-1-8 0,-3-51 0,-1 53 0,1 16 0,1 11 0,-1-1 0,0 0 0,0 0 0,-1 0 0,1 0 0,-2 0 0,1 1 0,-1-1 0,0 1 0,-5-12 0,7 18 2,0 0 0,0-1-1,-1 1 1,1-1-1,0 1 1,-1 0 0,1-1-1,0 1 1,-1 0 0,1 0-1,0-1 1,-1 1 0,1 0-1,0 0 1,-1-1 0,1 1-1,-1 0 1,1 0-1,0 0 1,-1 0 0,1 0-1,-1 0 1,1-1 0,-1 1-1,1 0 1,-1 0 0,1 0-1,0 1 1,-1-1 0,1 0-1,-1 0 1,1 0-1,-1 0 1,1 0 0,0 0-1,-1 1 1,1-1 0,-1 0-1,1 0 1,0 1 0,-1-1-1,1 0 1,0 0 0,-1 1-1,1-1 1,0 0-1,0 1 1,-1 0 0,-11 18-1448,5 1-5380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79 24575,'0'12'0,"-1"9"0,1-1 0,2 0 0,6 34 0,-7-48 0,1-1 0,-1 1 0,2-1 0,-1 1 0,0-1 0,1 0 0,0 0 0,0 0 0,1-1 0,-1 1 0,1-1 0,0 0 0,0 0 0,1 0 0,-1 0 0,1-1 0,7 5 0,-11-7 0,1 0 0,-1-1 0,0 1 0,0 0 0,1-1 0,-1 1 0,0-1 0,1 1 0,-1-1 0,1 0 0,-1 1 0,0-1 0,1 0 0,-1 0 0,1 0 0,-1 0 0,0-1 0,1 1 0,-1 0 0,1 0 0,-1-1 0,0 1 0,3-2 0,-3 1 0,1 0 0,-1-1 0,1 1 0,-1-1 0,0 1 0,0-1 0,0 0 0,0 1 0,0-1 0,0 0 0,0 0 0,-1 1 0,1-1 0,0 0 0,-1-2 0,2-4 0,-1 1 0,-1-1 0,1 0 0,-1 1 0,-1-1 0,1 0 0,-4-13 0,3 17 0,-1-1 0,0 0 0,0 1 0,-1-1 0,1 1 0,-1 0 0,0 0 0,0 0 0,0 0 0,-1 0 0,1 1 0,-1 0 0,0-1 0,0 1 0,0 1 0,0-1 0,0 1 0,-1-1 0,1 1 0,-1 0 0,0 1 0,-7-3 0,8 3 0,0 1 0,0-1 0,1 1 0,-1 0 0,0 0 0,0 0 0,0 0 0,1 0 0,-1 1 0,0 0 0,0 0 0,1 0 0,-1 0 0,1 1 0,-1-1 0,1 1 0,0 0 0,-1 0 0,1 0 0,0 0 0,0 1 0,0-1 0,1 1 0,-1-1 0,1 1 0,-1 0 0,1 0 0,0 1 0,-3 5 0,1-2 0,1 0 0,1 0 0,-1 0 0,1 0 0,1 1 0,-1-1 0,1 1 0,0-1 0,1 0 0,0 1 0,0-1 0,0 1 0,1-1 0,0 1 0,1-1 0,0 0 0,0 1 0,4 8 0,-1-7 0,-1 0 0,2-1 0,-1 1 0,1-1 0,0-1 0,1 1 0,0-1 0,0 0 0,1 0 0,0-1 0,0 0 0,0 0 0,12 5 0,0-1 0,1-1 0,1-1 0,-1-1 0,1-1 0,0-1 0,26 3 0,-5-4 0,0-1 0,56-4 0,-89 0 0,0 0 0,0 0 0,0 0 0,-1-1 0,1-1 0,0 0 0,-1 0 0,0-1 0,0 0 0,0 0 0,12-9 0,-15 8 0,-1 1 0,-1-1 0,1 0 0,-1 0 0,0 0 0,0 0 0,0-1 0,-1 0 0,0 1 0,0-1 0,0-1 0,-1 1 0,0 0 0,0-1 0,0 1 0,-1-1 0,1-12 0,-2 13 0,0 0 0,0-1 0,-1 1 0,0 0 0,0-1 0,0 1 0,-1 0 0,0 0 0,0 0 0,0 0 0,-1 0 0,-3-6 0,4 10 0,1 1 0,0-1 0,0 0 0,-1 0 0,1 0 0,-1 1 0,0-1 0,1 1 0,-1-1 0,0 1 0,0 0 0,0 0 0,0 0 0,0 0 0,0 0 0,0 0 0,0 0 0,-1 1 0,1-1 0,0 1 0,0-1 0,-1 1 0,1 0 0,0 0 0,0 0 0,-1 0 0,1 1 0,0-1 0,0 1 0,-1-1 0,1 1 0,0 0 0,0-1 0,0 1 0,0 0 0,-4 3 0,0 0 0,1 1 0,0 0 0,0 0 0,0 0 0,0 1 0,1-1 0,0 1 0,0 0 0,0 0 0,1 1 0,0-1 0,0 1 0,1 0 0,0-1 0,0 1 0,0 0 0,1 0 0,-1 11 0,2-14 0,0 1 0,0 0 0,0 0 0,0 0 0,1 0 0,0 0 0,0 0 0,0 0 0,1-1 0,-1 1 0,1 0 0,3 5 0,-3-8 0,0 1 0,0 0 0,0-1 0,1 1 0,-1-1 0,0 0 0,1 0 0,0 0 0,0 0 0,-1 0 0,1-1 0,0 1 0,0-1 0,1 0 0,-1 0 0,0 0 0,0 0 0,0 0 0,6 0 0,-5-1 0,0 0 0,0 0 0,0-1 0,0 1 0,1-1 0,-1 0 0,0 0 0,-1-1 0,1 1 0,0-1 0,0 1 0,-1-1 0,1 0 0,-1-1 0,1 1 0,-1-1 0,0 1 0,0-1 0,0 0 0,0 0 0,-1 0 0,1-1 0,3-6 0,-3 5 0,0 0 0,0-1 0,0 1 0,-1-1 0,0 1 0,0-1 0,0 0 0,-1 0 0,0 0 0,0 0 0,-1 0 0,1 0 0,-1 0 0,-1 0 0,0-9 0,-5 2 0,-1 15 0,6 0 0,0 0 0,0-1 0,0 1 0,0 0 0,1 0 0,-1 0 0,1 0 0,-1 0 0,1 0 0,-1 3 0,1-2 0,0 0 0,0 0 0,0 0 0,1 0 0,-1 1 0,1-1 0,0 0 0,-1 0 0,2 0 0,-1 0 0,0 0 0,0-1 0,1 1 0,0 0 0,-1 0 0,1-1 0,0 0 0,0 1 0,1-1 0,-1 0 0,0 0 0,1 0 0,-1 0 0,1 0 0,0 0 0,0-1 0,-1 0 0,1 1 0,0-1 0,0 0 0,6 1 0,-4-1 0,1 0 0,-1 0 0,0-1 0,0 1 0,0-1 0,1 0 0,-1-1 0,0 1 0,0-1 0,0 0 0,0-1 0,1 1 0,-2-1 0,1 0 0,0 0 0,0 0 0,-1-1 0,1 0 0,3-3 0,-1-1 0,-1 0 0,0-1 0,-1 1 0,1-1 0,-2 0 0,1-1 0,-1 1 0,0-1 0,-1 0 0,0 0 0,-1 0 0,2-10 0,-1 6 0,1 0 0,0 0 0,1 0 0,11-21 0,-15 32 0,0 1 0,0-1 0,0 0 0,0 1 0,1-1 0,-1 1 0,0-1 0,1 1 0,-1-1 0,1 1 0,0 0 0,-1 0 0,1 0 0,0 0 0,0 0 0,3-1 0,-4 2 0,0 0 0,0 0 0,0 0 0,1 0 0,-1 0 0,0 0 0,0 1 0,1-1 0,-1 0 0,0 1 0,0-1 0,0 1 0,0-1 0,0 1 0,0-1 0,0 1 0,0 0 0,0-1 0,0 1 0,1 1 0,2 3 0,0 0 0,0 0 0,0 1 0,-1 0 0,1-1 0,-2 1 0,1 0 0,2 8 0,13 56 0,-15-88 0,-7-20 0,4 36 0,-1 0 0,1-1 0,-1 1 0,0 0 0,0-1 0,0 1 0,0 0 0,0 0 0,-1 0 0,1 0 0,0 0 0,-1 0 0,0 0 0,1 0 0,-1 1 0,0-1 0,0 1 0,0-1 0,0 1 0,0 0 0,0 0 0,0 0 0,-1 0 0,1 0 0,0 0 0,-1 0 0,1 1 0,-1-1 0,1 1 0,0 0 0,-1 0 0,1 0 0,-1 0 0,-2 1 0,1 0 0,0 0 0,0 0 0,0 1 0,0 0 0,0 0 0,1 0 0,-1 0 0,0 1 0,1 0 0,0-1 0,0 1 0,0 0 0,0 0 0,0 1 0,1-1 0,-1 1 0,1-1 0,-4 9 0,3-7 0,1 1 0,0 0 0,0 1 0,0-1 0,1 0 0,-1 0 0,2 1 0,-1-1 0,1 1 0,0-1 0,0 1 0,0-1 0,1 0 0,0 1 0,1-1 0,-1 0 0,1 1 0,1-1 0,-1 0 0,1-1 0,0 1 0,0 0 0,8 9 0,-5-7 0,1-1 0,0 1 0,0-2 0,1 1 0,0-1 0,0 0 0,1-1 0,-1 1 0,1-2 0,0 1 0,1-2 0,-1 1 0,1-1 0,16 3 0,-16-4 0,-1 0 0,1-1 0,-1-1 0,1 0 0,-1 0 0,1 0 0,-1-1 0,1-1 0,-1 0 0,0 0 0,0-1 0,0 0 0,11-5 0,-14 4 0,1 0 0,-1 0 0,0-1 0,0 0 0,-1 0 0,1 0 0,-1-1 0,0 0 0,-1 0 0,1 0 0,-1 0 0,0-1 0,-1 0 0,0 0 0,0 0 0,0 0 0,1-8 0,2-11 0,-2 0 0,0-1 0,-2 1 0,-1-1 0,-1 0 0,-1 0 0,-2 1 0,-10-49 0,12 70 0,0 0 0,-1 0 0,1 1 0,-1-1 0,0 0 0,-1 0 0,1 1 0,-5-6 0,7 10 0,-1-1 0,1 1 0,-1-1 0,1 1 0,0-1 0,-1 1 0,1-1 0,-1 1 0,1 0 0,-1-1 0,0 1 0,1 0 0,-1 0 0,1-1 0,-1 1 0,1 0 0,-1 0 0,0 0 0,1 0 0,-1-1 0,0 1 0,1 0 0,-1 0 0,1 0 0,-1 1 0,-1-1 0,1 1 0,0 0 0,0 0 0,0 0 0,0 0 0,0 0 0,0 0 0,0 0 0,0 0 0,0 1 0,0-1 0,0 0 0,1 1 0,-1-1 0,1 0 0,-1 1 0,0 2 0,-2 9 0,0 1 0,1 0 0,1 0 0,0 0 0,0 0 0,2 0 0,0-1 0,0 1 0,1 0 0,1 0 0,5 17 0,0-6 0,1 0 0,1-1 0,1 0 0,1 0 0,17 23 0,-25-41 0,0 1 0,1-2 0,0 1 0,0 0 0,0-1 0,1 0 0,0-1 0,12 9 0,-16-12 0,0 0 0,0 0 0,0 0 0,0-1 0,0 1 0,0-1 0,0 1 0,0-1 0,1 0 0,-1 0 0,0 0 0,0 0 0,0 0 0,0 0 0,1-1 0,-1 1 0,0-1 0,0 1 0,0-1 0,0 0 0,0 0 0,0 0 0,0 0 0,0 0 0,-1 0 0,1-1 0,0 1 0,-1 0 0,1-1 0,-1 0 0,1 1 0,-1-1 0,0 0 0,2-2 0,3-7 0,0 0 0,0-1 0,-1 1 0,-1-1 0,0 0 0,-1 0 0,3-20 0,11-36 0,-17 67 0,0 1 0,0 0 0,1-1 0,-1 1 0,0-1 0,0 1 0,0-1 0,0 1 0,1-1 0,-1 1 0,0-1 0,1 1 0,-1 0 0,0-1 0,0 1 0,1-1 0,-1 1 0,1 0 0,-1-1 0,0 1 0,1 0 0,-1 0 0,1-1 0,-1 1 0,1 0 0,-1 0 0,1 0 0,-1 0 0,1-1 0,11 12 0,6 32 0,-14-35 0,8 20-273,1-1 0,2-1 0,0 0 0,36 43 0,-24-37-6553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0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30 340 24575,'0'17'0,"-1"1"0,1 0 0,1 0 0,6 35 0,-7-50 0,1 1 0,-1-1 0,1 0 0,0 1 0,1-1 0,-1 1 0,0-1 0,1 0 0,0 0 0,0 0 0,0 0 0,0 0 0,0-1 0,1 1 0,-1 0 0,1-1 0,0 0 0,-1 0 0,1 1 0,0-2 0,0 1 0,1 0 0,-1-1 0,0 1 0,0-1 0,1 0 0,6 1 0,-8-1 0,0-1 0,-1 0 0,1 0 0,0 0 0,0-1 0,-1 1 0,1 0 0,0 0 0,0-1 0,-1 1 0,1-1 0,0 0 0,-1 0 0,1 1 0,-1-1 0,1 0 0,-1 0 0,1 0 0,-1 0 0,0-1 0,0 1 0,2-2 0,-1 0 0,1-1 0,-1 0 0,0 1 0,-1-1 0,1 0 0,-1 0 0,1 0 0,-1 0 0,0-5 0,1-4 0,-1 0 0,0 0 0,-1 0 0,-1 0 0,-2-15 0,2 21 0,-1 1 0,0 0 0,0-1 0,0 1 0,-1 0 0,0 0 0,0 1 0,-1-1 0,1 1 0,-1-1 0,-7-7 0,8 11 0,1 0 0,0-1 0,-1 1 0,0 0 0,1 1 0,-1-1 0,0 0 0,0 1 0,0-1 0,0 1 0,0 0 0,0 0 0,0 0 0,-1 1 0,1-1 0,0 1 0,0-1 0,-1 1 0,1 0 0,0 0 0,-1 1 0,1-1 0,0 1 0,-6 1 0,6 0 0,1-1 0,-1 1 0,1 0 0,-1 0 0,1 0 0,0 0 0,0 0 0,-1 1 0,2-1 0,-1 1 0,0-1 0,0 1 0,1-1 0,0 1 0,-1 0 0,1 0 0,0 0 0,0 0 0,1 0 0,-1 0 0,1 0 0,-1 0 0,1 0 0,0 4 0,0 5 0,0-1 0,0 0 0,1 0 0,0 0 0,5 16 0,-3-18 0,1 0 0,0 0 0,0 0 0,0 0 0,1-1 0,1 0 0,-1 0 0,1-1 0,1 0 0,-1 0 0,1 0 0,1 0 0,-1-1 0,1-1 0,0 1 0,0-1 0,9 4 0,-6-4 0,-1-1 0,1 1 0,0-2 0,0 0 0,0 0 0,0-1 0,1 0 0,-1-1 0,1 0 0,-1-1 0,0-1 0,1 1 0,-1-2 0,13-2 0,-18 2 0,0 0 0,-1 0 0,1 0 0,-1 0 0,0-1 0,0 0 0,0 0 0,0-1 0,0 1 0,-1-1 0,1 0 0,-1 0 0,5-7 0,-3 3 0,-1 0 0,0 0 0,-1-1 0,0 0 0,0 1 0,-1-1 0,4-16 0,-2 0 0,-2-1 0,0 0 0,-2 0 0,-1 0 0,-3-32 0,0 29 0,-1 0 0,-16-55 0,17 74 0,0 1 0,0 0 0,-1 0 0,0 0 0,-1 0 0,0 1 0,0-1 0,-1 1 0,0 1 0,-1-1 0,1 1 0,-14-10 0,19 16 0,0 0 0,0 0 0,0 0 0,-1 0 0,1 0 0,0 1 0,-1-1 0,1 0 0,-1 1 0,1 0 0,-1-1 0,1 1 0,-1 0 0,1-1 0,-1 1 0,1 0 0,-1 0 0,1 0 0,-1 0 0,1 1 0,-1-1 0,1 0 0,-1 1 0,1-1 0,-1 1 0,-1 0 0,0 1 0,1 0 0,0 0 0,0 1 0,0-1 0,0 0 0,0 1 0,0-1 0,1 1 0,-1 0 0,1-1 0,0 1 0,-2 4 0,-2 10 0,1 0 0,1-1 0,-2 27 0,2-10 0,2-1 0,1 1 0,1 0 0,2-1 0,1 0 0,2 1 0,1-2 0,2 1 0,21 51 0,-27-77 0,0-1 0,1 1 0,0-1 0,0 0 0,1 0 0,-1 0 0,1 0 0,0-1 0,0 0 0,0 0 0,1 0 0,0-1 0,-1 0 0,1 0 0,0 0 0,1-1 0,-1 0 0,0 0 0,1-1 0,8 2 0,-10-2 0,0-1 0,0 0 0,0 1 0,0-2 0,0 1 0,0-1 0,0 1 0,-1-1 0,1-1 0,0 1 0,0-1 0,0 0 0,-1 0 0,1 0 0,-1 0 0,0-1 0,0 0 0,0 0 0,0 0 0,0 0 0,0-1 0,-1 1 0,0-1 0,0 0 0,0 0 0,0 0 0,2-6 0,2-2 0,-2-1 0,1 0 0,-2 0 0,0 0 0,0-1 0,-1 1 0,-1-1 0,2-24 0,-7 22 0,-2 22 0,-2 27 0,5-15 0,1 1 0,0-1 0,2 0 0,0 0 0,5 23 0,-5-36 0,0-1 0,1 0 0,-1 1 0,1-1 0,0 0 0,0 0 0,0 0 0,0-1 0,1 1 0,-1-1 0,1 1 0,4 3 0,-5-5 0,0-1 0,1 1 0,-1-1 0,1 0 0,-1 1 0,1-1 0,0-1 0,-1 1 0,1 0 0,0 0 0,0-1 0,-1 0 0,1 1 0,0-1 0,0 0 0,0-1 0,0 1 0,-1 0 0,1-1 0,0 1 0,2-2 0,0 0 0,0 0 0,0-1 0,-1 1 0,1-1 0,-1 0 0,0 0 0,0-1 0,0 1 0,0-1 0,-1 0 0,1 0 0,-1 0 0,0 0 0,0 0 0,-1-1 0,1 1 0,3-10 0,3-9 0,0-1 0,6-31 0,-13 46 0,10-19 0,-5 23 0,-1 19 0,-3 49 0,-3-54 0,-1 0 0,1 1 0,1-1 0,0 0 0,0 1 0,1-1 0,0 0 0,1 0 0,5 12 0,-8-20 0,0 0 0,1 0 0,-1 0 0,0 0 0,1 0 0,0-1 0,-1 1 0,1 0 0,-1 0 0,1-1 0,0 1 0,-1 0 0,1-1 0,0 1 0,0-1 0,0 1 0,-1-1 0,1 1 0,0-1 0,0 0 0,0 1 0,0-1 0,0 0 0,0 0 0,0 0 0,0 0 0,0 1 0,0-1 0,0 0 0,1-1 0,0 0 0,0 0 0,0 0 0,0 0 0,0 0 0,0 0 0,0-1 0,-1 1 0,1-1 0,0 1 0,-1-1 0,1 0 0,1-2 0,4-7 0,0-1 0,0 0 0,5-14 0,-4 4 0,12-26 0,-19 46 0,0 0 0,0-1 0,1 1 0,-1 0 0,1 0 0,-1 0 0,1 0 0,0 0 0,-1 1 0,1-1 0,0 0 0,0 1 0,1 0 0,-1-1 0,4-1 0,-5 3 0,-1 0 0,1 0 0,0 0 0,0 0 0,0 0 0,-1 0 0,1 0 0,0 0 0,0 1 0,-1-1 0,1 0 0,0 0 0,-1 1 0,1-1 0,0 0 0,0 1 0,-1-1 0,1 1 0,-1-1 0,1 1 0,0-1 0,-1 1 0,1-1 0,-1 1 0,1-1 0,-1 1 0,0 0 0,1-1 0,-1 1 0,1 0 0,-1 0 0,0-1 0,0 1 0,0 0 0,1 0 0,-1 0 0,6 35 0,-5-28 0,1 0 0,0 0 0,0 0 0,1 0 0,0 0 0,1 0 0,5 9 0,-9-16 0,1 0 0,0 0 0,0 1 0,-1-1 0,1 0 0,0 0 0,0 0 0,0 0 0,1 0 0,-1-1 0,0 1 0,0 0 0,0 0 0,1-1 0,-1 1 0,0-1 0,1 1 0,1 0 0,-2-1 0,1-1 0,-1 1 0,1 0 0,-1-1 0,0 1 0,1-1 0,-1 0 0,0 1 0,0-1 0,1 0 0,-1 0 0,0 0 0,0 1 0,0-1 0,0 0 0,0-1 0,0 1 0,0 0 0,0 0 0,0 0 0,-1 0 0,2-3 0,3-5 0,-1 0 0,0-1 0,-1 1 0,0-1 0,0 0 0,-1 1 0,0-1 0,-1 0 0,0-1 0,-1 1 0,0 0 0,-2-16 0,2 25 0,0 0 0,0 0 0,0 0 0,0 0 0,-1 0 0,1 0 0,0 0 0,0 1 0,-1-1 0,1 0 0,0 0 0,-1 0 0,1 0 0,-1 1 0,1-1 0,-1 0 0,0 0 0,0 0 0,-6 11 0,-1 28 0,8-31 0,0 1 0,0-1 0,1 1 0,0-1 0,0 0 0,1 1 0,0-1 0,0 0 0,1 0 0,0 0 0,0-1 0,7 12 0,-8-15 0,0 0 0,0 0 0,0-1 0,1 1 0,-1-1 0,1 1 0,-1-1 0,1 0 0,0 0 0,0 0 0,0 0 0,0 0 0,0-1 0,0 1 0,0-1 0,1 0 0,-1 0 0,1 0 0,-1-1 0,0 1 0,1-1 0,-1 0 0,1 0 0,-1 0 0,1 0 0,-1 0 0,1-1 0,-1 0 0,6-1 0,-7 1 0,1 0 0,0-1 0,0 1 0,-1-1 0,1 1 0,-1-1 0,1 0 0,-1 0 0,0 0 0,1 0 0,-1 0 0,0-1 0,-1 1 0,4-5 0,-1 0 0,-1 1 0,-1-1 0,1 0 0,-1 0 0,3-14 0,-2 2 0,-1-1 0,-1 0 0,-3-31 0,0 88 0,-2 27 0,4-61 0,1 1 0,-1-1 0,0 1 0,1-1 0,0 0 0,-1 1 0,1-1 0,1 0 0,-1 1 0,0-1 0,1 0 0,0 0 0,-1 0 0,4 3 0,-4-5 0,0 0 0,0 0 0,0 0 0,1-1 0,-1 1 0,0 0 0,0-1 0,0 1 0,1-1 0,-1 1 0,0-1 0,0 0 0,1 0 0,-1 1 0,0-1 0,1 0 0,-1 0 0,0 0 0,1 0 0,-1-1 0,0 1 0,1 0 0,-1 0 0,0-1 0,0 1 0,1-1 0,-1 1 0,0-1 0,0 0 0,0 1 0,0-1 0,0 0 0,0 0 0,0 0 0,0 0 0,0 0 0,0 0 0,1-1 0,2-3 0,0 0 0,0 0 0,0 0 0,0-1 0,-1 1 0,4-11 0,0-3 0,-6 14 0,0 1 0,0 0 0,1-1 0,0 1 0,-1 0 0,2 0 0,-1 0 0,4-5 0,-6 9 0,0 0 0,1 0 0,-1 0 0,0-1 0,1 1 0,-1 0 0,0 0 0,1 0 0,-1 0 0,0 0 0,1 0 0,-1-1 0,0 1 0,1 0 0,-1 0 0,0 0 0,1 0 0,-1 0 0,1 0 0,-1 0 0,0 1 0,1-1 0,-1 0 0,0 0 0,1 0 0,-1 0 0,0 0 0,1 0 0,-1 1 0,0-1 0,0 0 0,1 0 0,-1 1 0,0-1 0,0 0 0,1 0 0,-1 1 0,0-1 0,0 0 0,1 1 0,-1-1 0,0 0 0,0 1 0,10 16 0,-9-14 0,3 5 0,35 64 0,-35-65 0,1 0 0,0-1 0,0 1 0,0-1 0,1 0 0,0-1 0,12 9 0,-17-13 0,0 0 0,0 0 0,0 0 0,1 0 0,-1-1 0,0 1 0,1 0 0,-1-1 0,0 1 0,1-1 0,-1 0 0,1 1 0,-1-1 0,1 0 0,-1 0 0,1 0 0,-1 0 0,1 0 0,-1 0 0,0 0 0,1-1 0,-1 1 0,1-1 0,-1 1 0,0-1 0,1 1 0,-1-1 0,0 0 0,1 1 0,-1-1 0,0 0 0,0 0 0,0 0 0,0 0 0,0 0 0,0 0 0,0 0 0,0 0 0,0-1 0,0 1 0,-1 0 0,1-1 0,0-1 0,3-6 0,0-1 0,-1 0 0,-1 0 0,4-19 0,-6 27 0,29-308 0,-23 395-423,23 113 0,-25-177-96,3 22-6307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24575,'45'-9'0,"23"-3"0,9 1 0,-4 2 0,-15 3-8191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2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24575,'-9'4'0,"-7"6"0,-6 11 0,2 10 0,3 4 0,5 6 0,4-1 0,4-1 0,3-13 0,1-11-8191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2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24575,'-4'31'0,"-3"24"0,2 20 0,0-2-8191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2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0 383 24575,'24'-52'0,"2"1"0,2 1 0,3 2 0,1 1 0,2 2 0,44-45 0,-80 115 0,0-13 0,1 0 0,-1 1 0,2 12 0,3-11 0,1 0 0,0-1 0,1 1 0,1-1 0,0 0 0,1-1 0,0 0 0,9 12 0,21 38 0,-36-61 0,-1 1 0,1-1 0,0 0 0,0 0 0,-1 1 0,1-1 0,-1 0 0,1 1 0,-1-1 0,0 1 0,1-1 0,-1 0 0,0 1 0,0-1 0,0 1 0,0-1 0,0 1 0,0-1 0,-1 1 0,1-1 0,0 0 0,-1 1 0,1-1 0,-1 0 0,1 1 0,-1-1 0,0 0 0,1 1 0,-1-1 0,0 0 0,0 0 0,0 0 0,0 0 0,0 0 0,0 0 0,0 0 0,-1 0 0,1 0 0,-1 0 0,-2 0 0,1 0 0,-1 0 0,1 0 0,-1 0 0,1-1 0,-1 1 0,0-1 0,1 0 0,-1 0 0,0-1 0,1 1 0,-1-1 0,1 1 0,-7-3 0,9 3-47,0-1 0,0 1 0,0 0 0,0 0 0,0-1 0,0 1 0,0-1 0,0 1 0,0-1-1,0 0 1,0 1 0,0-1 0,1 0 0,-1 1 0,0-1 0,0 0 0,1 0 0,-1 0 0,0 0 0,1 0 0,-1 0 0,1 0-1,-1 0 1,1 0 0,0 0 0,-1 0 0,1 0 0,0-2 0,4-8-6779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233 150 24575,'-9'-18'0,"-1"0"0,-1 1 0,-20-24 0,28 36 0,-1 0 0,-1 1 0,1-1 0,-1 1 0,1 0 0,-1 1 0,0-1 0,-1 1 0,1 0 0,0 0 0,-1 1 0,0-1 0,1 1 0,-1 1 0,-11-3 0,14 4 0,-1 0 0,1 0 0,0 0 0,0 1 0,0-1 0,0 1 0,0-1 0,0 1 0,0 0 0,0 1 0,0-1 0,0 0 0,0 1 0,1-1 0,-1 1 0,1 0 0,-1 0 0,1 0 0,-1 0 0,1 1 0,0-1 0,0 1 0,0-1 0,1 1 0,-1 0 0,1-1 0,-1 1 0,1 0 0,0 0 0,0 0 0,0 0 0,0 0 0,1 0 0,-1 4 0,0 0 0,0 0 0,0-1 0,1 1 0,0-1 0,0 1 0,1 0 0,0-1 0,0 1 0,1-1 0,-1 1 0,1-1 0,1 0 0,-1 0 0,1 0 0,5 8 0,-5-10 0,1 0 0,0 0 0,-1 0 0,1 0 0,1-1 0,-1 0 0,1 0 0,-1 0 0,1-1 0,0 1 0,0-1 0,0 0 0,0 0 0,0-1 0,0 0 0,0 0 0,1 0 0,6 0 0,-8-1 0,-1 0 0,1 0 0,0 0 0,-1-1 0,1 0 0,-1 1 0,1-1 0,-1-1 0,0 1 0,1 0 0,-1-1 0,0 1 0,0-1 0,0 0 0,0 0 0,0-1 0,-1 1 0,1 0 0,-1-1 0,1 0 0,-1 1 0,0-1 0,0 0 0,0 0 0,0 0 0,-1 0 0,3-7 0,-1 2 0,0-1 0,-1 1 0,-1-1 0,2-16 0,-1 35-97,-1-1-1,1 1 1,1-1-1,0 0 1,0 1-1,1-1 1,0-1-1,1 1 1,-1-1-1,2 1 1,-1-1-1,1-1 0,10 11 1,13 9-6729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0 338 24575,'1'-2'0,"-1"0"0,0 1 0,1-1 0,0 0 0,-1 1 0,1-1 0,0 1 0,0-1 0,0 1 0,0-1 0,0 1 0,0-1 0,0 1 0,0 0 0,1 0 0,-1 0 0,3-2 0,-3 3 0,0 0 0,0 0 0,0 0 0,1 1 0,-1-1 0,0 0 0,0 1 0,0-1 0,0 1 0,0-1 0,0 1 0,0-1 0,0 1 0,0 0 0,0 0 0,0-1 0,0 1 0,0 0 0,-1 0 0,1 0 0,0 0 0,-1 0 0,1 0 0,0 0 0,-1 0 0,1 2 0,7 11 0,-2 0 0,1 0 0,-2 1 0,5 17 0,-6-18 0,0-1 0,1 0 0,1 1 0,0-2 0,9 16 0,-14-26 0,0-1 0,0 1 0,0 0 0,0-1 0,0 1 0,0-1 0,1 0 0,-1 1 0,1-1 0,-1 0 0,1 0 0,-1 0 0,1 0 0,0 0 0,-1 0 0,1 0 0,0 0 0,0-1 0,0 1 0,0-1 0,-1 1 0,1-1 0,0 0 0,0 0 0,0 0 0,0 0 0,0 0 0,0 0 0,0-1 0,0 1 0,0 0 0,-1-1 0,1 0 0,0 1 0,0-1 0,-1 0 0,1 0 0,0 0 0,-1 0 0,1 0 0,-1 0 0,1-1 0,-1 1 0,1 0 0,1-3 0,7-8 0,1-1 0,-2 0 0,0 0 0,11-21 0,-12 19 0,8-13 0,-8 13 0,0 0 0,1 1 0,1 0 0,12-12 0,-22 25 0,0 0 0,1 1 0,-1-1 0,1 1 0,-1-1 0,1 1 0,-1 0 0,1-1 0,-1 1 0,1 0 0,-1-1 0,1 1 0,0 0 0,-1-1 0,1 1 0,0 0 0,-1 0 0,1 0 0,0 0 0,-1 0 0,1 0 0,0-1 0,-1 2 0,1-1 0,0 0 0,-1 0 0,1 0 0,0 0 0,-1 0 0,1 0 0,-1 1 0,1-1 0,1 1 0,-1 0 0,1 1 0,-1 0 0,1-1 0,-1 1 0,0 0 0,0 0 0,0 0 0,0 0 0,0 0 0,1 4 0,12 57 0,-14-60 0,2 13 0,7 35 0,-8-48 0,0 0 0,0 0 0,0 0 0,1 0 0,-1 0 0,1 0 0,-1 0 0,1 0 0,0-1 0,0 1 0,0-1 0,4 4 0,-5-6 0,-1 1 0,1-1 0,0 0 0,0 0 0,-1 1 0,1-1 0,0 0 0,0 0 0,0 0 0,0 0 0,-1 0 0,1 0 0,0 0 0,0 0 0,0-1 0,-1 1 0,1 0 0,0 0 0,0-1 0,-1 1 0,1 0 0,0-1 0,0 1 0,-1-1 0,1 1 0,0-1 0,-1 1 0,1-1 0,-1 0 0,1 1 0,-1-1 0,1 1 0,-1-1 0,1 0 0,-1 0 0,1 0 0,17-32 0,-16 29 0,16-37 0,11-22 0,-27 58 0,1 0 0,0 0 0,1 1 0,-1-1 0,1 1 0,0 0 0,0 0 0,0 0 0,6-3 0,-8 6 0,0 0 0,0 0 0,0 0 0,0 1 0,0-1 0,0 1 0,0-1 0,0 1 0,0 0 0,0 0 0,0 0 0,0 0 0,0 0 0,0 0 0,0 0 0,0 1 0,1-1 0,-1 1 0,-1 0 0,1-1 0,0 1 0,0 0 0,0 0 0,0 0 0,0 1 0,-1-1 0,1 0 0,-1 1 0,1-1 0,1 3 0,7 6 0,-2 0 0,1 1 0,11 19 0,-11-16 0,1 0 0,0 0 0,1 0 0,17 15 0,-24-25 0,1 0 0,-1 0 0,1-1 0,0 0 0,0 0 0,0 0 0,1-1 0,-1 1 0,1-1 0,-1 0 0,1-1 0,0 0 0,8 2 0,-12-3 0,0 0 0,0 0 0,-1 0 0,1-1 0,0 1 0,0 0 0,0-1 0,-1 1 0,1-1 0,0 1 0,0-1 0,-1 0 0,1 0 0,0 0 0,-1 0 0,1 0 0,-1 0 0,0 0 0,1-1 0,-1 1 0,2-2 0,-1-1 0,1 1 0,-1-1 0,0 0 0,-1 0 0,1 0 0,-1 0 0,1 0 0,-1 0 0,0-5 0,1 1 0,-1 1 0,-1-1 0,0 0 0,0 1 0,0-1 0,-1 0 0,0 1 0,0-1 0,-1 1 0,-4-11 0,3 14 0,1-1 0,-2 1 0,1 0 0,0 0 0,-1 0 0,0 1 0,0-1 0,0 1 0,0 0 0,-1 0 0,1 1 0,-1-1 0,1 1 0,-1 0 0,0 0 0,0 0 0,0 1 0,-10-2 0,12 2 0,0 1 0,0-1 0,0 1 0,0 0 0,0 0 0,0 0 0,0 0 0,0 1 0,0-1 0,0 1 0,0 0 0,0-1 0,0 1 0,0 1 0,1-1 0,-1 0 0,0 1 0,1-1 0,-1 1 0,1 0 0,0 0 0,-1 0 0,1 0 0,0 0 0,0 1 0,0-1 0,1 1 0,-1-1 0,0 1 0,1-1 0,0 1 0,0 0 0,-2 4 0,2-4 0,1 1 0,-1-1 0,1 0 0,0 1 0,-1-1 0,2 0 0,-1 1 0,0-1 0,1 0 0,-1 1 0,1-1 0,0 0 0,0 0 0,0 0 0,0 0 0,1 0 0,2 5 0,0-3 0,0 0 0,0 0 0,0 0 0,0-1 0,1 0 0,0 0 0,0 0 0,0 0 0,7 3 0,-6-3 0,-1-1 0,1-1 0,0 1 0,0-1 0,0 1 0,0-2 0,1 1 0,-1-1 0,0 0 0,1 0 0,-1-1 0,1 1 0,-1-2 0,1 1 0,-1-1 0,0 0 0,1 0 0,-1 0 0,9-4 0,-12 3 0,0-1 0,0 1 0,0-1 0,0 0 0,0 0 0,-1 0 0,1 0 0,-1 0 0,0-1 0,0 1 0,0-1 0,0 1 0,-1-1 0,1 0 0,-1 0 0,0 0 0,0 1 0,0-1 0,0-8 0,0-4 0,-1 0 0,0-1 0,-3-20 0,1 56 0,5 20 0,0-32 0,0 0 0,0 0 0,0 0 0,1 0 0,0-1 0,0 0 0,0 1 0,1-1 0,0-1 0,1 1 0,-1-1 0,1 0 0,0 0 0,0-1 0,8 5 0,-10-7 0,-1 0 0,1 0 0,0 0 0,0 0 0,0-1 0,0 0 0,0 0 0,0 0 0,0 0 0,0-1 0,0 1 0,0-1 0,1 0 0,-1 0 0,0-1 0,0 1 0,0-1 0,0 0 0,0 0 0,0-1 0,0 1 0,0-1 0,0 1 0,0-1 0,-1-1 0,1 1 0,-1 0 0,7-6 0,-5 1 0,1 1 0,-1-1 0,0 1 0,-1-1 0,0-1 0,0 1 0,-1-1 0,1 1 0,-2-1 0,1 0 0,1-11 0,2-13 0,2-51 0,-5 40 0,1 7 0,-1 14 0,-1-1 0,0 1 0,-4-40 0,-4 44 0,-1 15 0,6 4 0,-1 0 0,1 0 0,0 0 0,0 0 0,0 1 0,0-1 0,0 0 0,0 1 0,0-1 0,1 0 0,-1 1 0,0-1 0,1 1 0,-1-1 0,0 4 0,-5 23 0,1 0 0,1 0 0,1 0 0,1 0 0,2 1 0,1-1 0,1 1 0,12 53 0,-11-71 0,0 1 0,2-1 0,-1 0 0,1-1 0,1 1 0,0-1 0,0 0 0,1 0 0,0-1 0,1 0 0,12 12 0,-14-16 0,1 1 0,-1-1 0,1-1 0,0 1 0,0-1 0,0 0 0,1-1 0,0 0 0,-1 0 0,1-1 0,0 1 0,0-2 0,0 1 0,1-1 0,-1-1 0,0 1 0,9-2 0,-13 1 0,-1 0 0,1-1 0,-1 0 0,1 1 0,-1-1 0,1-1 0,-1 1 0,0 0 0,0-1 0,1 0 0,-1 1 0,0-1 0,0-1 0,-1 1 0,1 0 0,0-1 0,-1 1 0,0-1 0,3-3 0,-2 1 0,0 0 0,-1-1 0,1 1 0,-1 0 0,-1-1 0,1 1 0,-1-1 0,0 0 0,0 1 0,-1-1 0,1-7 0,-1 2 0,-1 0 0,0 0 0,-1 0 0,0 0 0,0 1 0,-1-1 0,-1 0 0,1 1 0,-2 0 0,0 0 0,0 0 0,-7-10 0,-1 4 0,15 19 0,28 27 0,-8-14 0,-8-7 0,0 2 0,-1 0 0,16 17 0,-25-23 0,0 0 0,0 0 0,-1 1 0,1-1 0,-1 1 0,-1 0 0,1 0 0,-1 0 0,0 0 0,-1 0 0,1 0 0,0 12 0,-1-10 0,0-1 0,0 0 0,1 0 0,-1 0 0,2 0 0,4 10 0,-7-15 0,1-1 0,-1 0 0,1 0 0,0 0 0,-1 0 0,1 0 0,0 0 0,0 0 0,0 0 0,-1 0 0,1 0 0,0-1 0,0 1 0,0 0 0,0-1 0,1 1 0,-1-1 0,0 1 0,0-1 0,0 1 0,0-1 0,1 0 0,-1 1 0,0-1 0,0 0 0,1 0 0,-1 0 0,0 0 0,0 0 0,1 0 0,-1 0 0,0-1 0,0 1 0,0 0 0,1-1 0,-1 1 0,0-1 0,0 1 0,0-1 0,0 0 0,0 1 0,0-1 0,0 0 0,0 0 0,0 0 0,0 0 0,1-1 0,2-3 0,0 1 0,0-1 0,-1 0 0,1 0 0,-1 0 0,-1-1 0,1 1 0,-1-1 0,1 1 0,1-11 0,12-62 0,-15 74 0,1-21 0,3-12 0,-5 34 0,1 5 0,-1 19 0,-1 9-114,0-16-25,0-1 0,1 1 0,1-1 0,0 1 0,1-1 0,0 1 0,1-1 0,5 15 0,3-7-6687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5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24575,'-5'27'0,"4"18"0,10 9 0,4-4-8191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995 253 24575,'-18'5'0,"1"1"0,0 1 0,1 1 0,0 0 0,-25 17 0,31-18 0,1 0 0,0 0 0,1 1 0,0 0 0,0 1 0,1 0 0,0 0 0,0 0 0,-8 18 0,14-27 0,1 1 0,-1-1 0,1 1 0,0-1 0,-1 1 0,1-1 0,0 1 0,0 0 0,-1-1 0,1 1 0,0 0 0,0-1 0,0 1 0,0 0 0,0-1 0,0 1 0,0-1 0,0 1 0,0 0 0,0-1 0,0 1 0,0 0 0,1 0 0,11-5 0,21-21 0,-30 22 0,3-2 0,10-9 0,1 1 0,22-13 0,-36 24 0,1 0 0,0 0 0,-1 0 0,1 0 0,0 0 0,0 1 0,0 0 0,0 0 0,0 0 0,1 0 0,-1 1 0,0-1 0,0 1 0,1 0 0,-1 0 0,0 1 0,0 0 0,5 0 0,-6 1 5,0 0 1,-1 0-1,1 0 0,-1 0 0,1 0 0,-1 0 1,0 1-1,0-1 0,0 1 0,0 0 1,0-1-1,0 1 0,-1 0 0,1 0 0,-1 0 1,0 0-1,0 0 0,0 1 0,-1-1 0,1 0 1,-1 0-1,1 5 0,0 1-217,-1 0 0,0 0 0,0 0-1,-1 0 1,0 0 0,-5 17 0,-6 6-6614</inkml:trace>
  <inkml:trace contextRef="#ctx0" brushRef="#br0" timeOffset="1">0 16 24575,'27'-4'0,"31"-2"0,27 1 0,18 4 0,9 9 0,-1 1 0,-20 0-8191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8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27 24575,'0'-1'0,"0"-1"0,0 1 0,1 0 0,-1 0 0,0 0 0,-1 0 0,1 0 0,0 0 0,0 0 0,0 0 0,-1 0 0,1 0 0,0 0 0,-1 0 0,1 0 0,-1 0 0,0 0 0,1 0 0,-1 0 0,0 0 0,1 0 0,-1 1 0,0-1 0,-1-1 0,1 2 0,0 0 0,0 0 0,0 0 0,0-1 0,-1 1 0,1 0 0,0 1 0,0-1 0,0 0 0,-1 0 0,1 0 0,0 1 0,0-1 0,0 0 0,0 1 0,0-1 0,0 1 0,-1 0 0,-5 4 0,1-1 0,0 1 0,0 0 0,0 0 0,-7 9 0,3-1 0,0 0 0,1 1 0,1 0 0,0 1 0,0 0 0,2 1 0,-5 15 0,9-24 0,0 0 0,1 1 0,0-1 0,0 0 0,1 0 0,0 0 0,0 1 0,2 8 0,-2-11 0,2-1 0,-1 0 0,0 0 0,1 0 0,-1 0 0,1 0 0,0 0 0,1-1 0,-1 1 0,1-1 0,-1 1 0,1-1 0,0 0 0,0 0 0,4 3 0,5 1 0,0 1 0,0-2 0,1 1 0,0-2 0,0 0 0,1 0 0,-1-1 0,1-1 0,26 3 0,-20-4 0,-1 0 0,1-2 0,-1 0 0,1-2 0,-1 0 0,32-7 0,-44 7 0,-1 0 0,0 0 0,0-1 0,0 0 0,0 0 0,0 0 0,-1-1 0,1 0 0,-1 0 0,0 0 0,0-1 0,-1 1 0,5-7 0,-6 8 0,-1-1 0,0 0 0,0 0 0,0 0 0,0 0 0,0 0 0,-1-1 0,0 1 0,0 0 0,0-1 0,-1 1 0,1-1 0,-1 1 0,0 0 0,0-1 0,0 1 0,-1-1 0,0 1 0,0-1 0,-2-4 0,-1-2 10,-1 0 0,0 1 0,0 0 0,-1 0 0,-1 0 0,0 1 0,0 0 0,-1 0 0,0 1 0,0 0 0,-19-14 0,22 18-72,0 1 0,0-1 0,0 1 0,-1 0 1,0 0-1,1 0 0,-1 1 0,0 0 0,0 0 0,0 1 0,-1 0 0,1 0 1,0 0-1,0 0 0,-1 1 0,1 0 0,0 1 0,-1 0 0,1-1 0,0 2 1,0-1-1,0 1 0,-8 3 0,-6 8-6764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24575,'5'26'0,"1"19"0,-5 5 0,-2 3 0,-6-2 0,-2-7 0,-3-9 0,0-12-8191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6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24575,'-4'18'0,"-2"15"0,0 10 0,2-2-8191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6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24575,'-1'122'0,"3"132"0,-2-252 0,0 3 0,0 0 0,1 0 0,-1 0 0,1 0 0,0 0 0,0-1 0,1 1 0,2 5 0,-4-10 0,0 0 0,0 0 0,0 1 0,1-1 0,-1 0 0,0 0 0,0 0 0,0 0 0,1 0 0,-1 0 0,0 0 0,0 0 0,0 0 0,1 0 0,-1 0 0,0 0 0,0 0 0,0-1 0,0 1 0,1 0 0,-1 0 0,0 0 0,0 0 0,0 0 0,1 0 0,-1 0 0,0 0 0,0-1 0,0 1 0,0 0 0,0 0 0,0 0 0,1 0 0,-1-1 0,0 1 0,0 0 0,0 0 0,0 0 0,0-1 0,0 1 0,0 0 0,0 0 0,0 0 0,0 0 0,0-1 0,0 1 0,0 0 0,0 0 0,0 0 0,0-1 0,0 1 0,0 0 0,0 0 0,4-15 0,-1-19 0,-1-45 0,0 7 0,-2 69 0,1 0 0,-1 0 0,0 0 0,1 0 0,0 0 0,0 0 0,0 1 0,0-1 0,0 0 0,1 1 0,-1-1 0,1 1 0,-1-1 0,1 1 0,0 0 0,0 0 0,3-3 0,-1 2 0,0 0 0,0 1 0,0-1 0,1 1 0,-1 0 0,1 1 0,-1-1 0,1 1 0,8-2 0,7 1 0,1 1 0,-1 1 0,0 1 0,21 3 0,-27-3 0,-17-1 0,0 1 0,-1-1 0,1 1 0,0-1 0,0 1 0,0 0 0,0 1 0,0-1 0,0 0 0,0 1 0,0-1 0,0 1 0,1 0 0,-1 0 0,1 0 0,-1 1 0,1-1 0,0 0 0,0 1 0,0 0 0,0-1 0,0 1 0,1 0 0,-1 0 0,1 0 0,0 0 0,0 0 0,0 0 0,0 0 0,0 0 0,1 1 0,-1-1 0,1 0 0,0 7 0,3-1 0,-1 0 0,1 1 0,1-1 0,8 17 0,-8-19 0,0 1 0,-1 0 0,1 0 0,-2 0 0,1 0 0,1 10 0,-4-16 0,0-1 0,-1 1 0,1-1 0,0 1 0,0 0 0,-1-1 0,1 1 0,-1-1 0,0 0 0,1 1 0,-1-1 0,0 1 0,0-1 0,1 0 0,-1 0 0,0 1 0,-1-1 0,1 0 0,0 0 0,0 0 0,0 0 0,-1 0 0,1 0 0,0-1 0,-1 1 0,1 0 0,-1-1 0,1 1 0,-1-1 0,1 1 0,-1-1 0,1 0 0,-1 0 0,1 1 0,-1-1 0,-1-1 0,-4 2 0,0 0 0,1-1 0,-1-1 0,0 1 0,1-1 0,-1 0 0,-7-2 0,13 3 2,1 0-1,-1 0 0,1 0 1,-1 0-1,1 0 0,-1-1 1,1 1-1,0 0 0,-1 0 0,1 0 1,-1 0-1,1-1 0,-1 1 1,1 0-1,0 0 0,-1-1 1,1 1-1,0 0 0,-1-1 1,1 1-1,0 0 0,-1-1 1,1 1-1,0-1 0,0 1 1,-1 0-1,1-1 0,0 1 1,0-1-1,0 1 0,0-1 1,-1 1-1,1-1 0,0 1 1,0-1-1,0 1 0,0-1 0,0 1 1,0-1-1,0 1 0,0 0 1,1-1-1,-1 1 0,0-1 1,0 1-1,0-1 0,0 1 1,1-1-1,17-16-1431,6 1-5396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8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52 325 24575,'-6'6'0,"1"0"0,0 0 0,0 1 0,1 0 0,0 0 0,0 0 0,1 0 0,0 1 0,0 0 0,1-1 0,0 1 0,0 0 0,1 0 0,-1 12 0,2-17 0,0 1 0,0-1 0,0 1 0,0-1 0,1 1 0,0-1 0,-1 0 0,1 1 0,0-1 0,1 0 0,-1 1 0,1-1 0,-1 0 0,1 0 0,0 0 0,0 0 0,0-1 0,0 1 0,1 0 0,-1-1 0,1 0 0,0 1 0,-1-1 0,1 0 0,0 0 0,0-1 0,0 1 0,1-1 0,-1 1 0,0-1 0,1 0 0,-1 0 0,0-1 0,1 1 0,4 0 0,-5-1 0,1 0 0,-1 0 0,1 0 0,-1 0 0,0 0 0,1-1 0,-1 0 0,1 0 0,-1 0 0,0 0 0,0 0 0,1 0 0,-1-1 0,0 0 0,0 1 0,0-1 0,-1 0 0,1-1 0,0 1 0,3-4 0,-2 1 0,-1 1 0,0-1 0,0 1 0,0-1 0,-1 0 0,1 0 0,-1 0 0,0-1 0,-1 1 0,1 0 0,-1-1 0,1-5 0,-2 7 0,1 0 0,-1 0 0,0 0 0,0 0 0,-1 0 0,1 1 0,-1-1 0,0 0 0,0 0 0,0 1 0,0-1 0,0 0 0,-1 1 0,0-1 0,0 1 0,-3-5 0,3 6 0,0 0 0,0 0 0,-1 1 0,1-1 0,-1 0 0,1 1 0,-1 0 0,1-1 0,-1 1 0,0 0 0,0 0 0,0 1 0,1-1 0,-1 1 0,0-1 0,0 1 0,0 0 0,0 0 0,0 0 0,0 0 0,0 1 0,0-1 0,1 1 0,-6 1 0,5-1 0,-1 1 0,1-1 0,-1 1 0,1 0 0,-1 0 0,1 0 0,0 0 0,0 1 0,0-1 0,0 1 0,0 0 0,1-1 0,-1 1 0,1 0 0,0 1 0,-4 5 0,5-7 0,0 0 0,0 0 0,1 0 0,-1 1 0,0-1 0,1 0 0,-1 0 0,1 0 0,0 0 0,-1 1 0,1-1 0,0 0 0,0 0 0,1 1 0,-1-1 0,0 0 0,1 0 0,-1 0 0,1 0 0,0 0 0,0 0 0,0 0 0,0 0 0,0 0 0,0 0 0,0 0 0,1 0 0,-1-1 0,1 1 0,2 2 0,5 2 0,0-1 0,1 0 0,-1 0 0,1-1 0,0 0 0,0 0 0,0-2 0,1 1 0,-1-1 0,1-1 0,-1 1 0,1-2 0,-1 0 0,1 0 0,0-1 0,-1 0 0,1-1 0,-1 0 0,1 0 0,-1-1 0,0-1 0,0 0 0,-1 0 0,18-11 0,-18 8 0,0-1 0,-1-1 0,1 0 0,-2 0 0,1-1 0,-1 0 0,-1 0 0,0 0 0,0-1 0,-1 0 0,0 0 0,4-15 0,0-6 0,-1-1 0,-1-1 0,2-35 0,-8 51 0,2 4 0,-2 0 0,0 0 0,-1 0 0,0 0 0,-1 1 0,-5-25 0,6 37 0,0 0 0,0 0 0,0 0 0,0 0 0,-1 0 0,1 0 0,0 0 0,-1 0 0,1 0 0,-1 1 0,1-1 0,-1 0 0,0 0 0,1 0 0,-1 0 0,0 1 0,1-1 0,-1 0 0,0 1 0,0-1 0,0 1 0,-1-1 0,2 1 0,-1 0 0,0 0 0,0 0 0,1 0 0,-1 1 0,0-1 0,0 0 0,1 1 0,-1-1 0,0 0 0,1 1 0,-1-1 0,1 1 0,-1-1 0,1 1 0,-1 0 0,1-1 0,-1 1 0,1-1 0,-1 1 0,0 1 0,-3 5 0,0 0 0,1 1 0,-1 0 0,-1 9 0,-13 60 0,4 1 0,3 1 0,0 81 0,9-132 0,2-1 0,0 0 0,2 0 0,1 0 0,1 0 0,12 41 0,-13-60 0,0 0 0,0 0 0,1 0 0,0-1 0,1 1 0,-1-1 0,1 0 0,1 0 0,0-1 0,10 10 0,-10-12 0,0 0 0,0 0 0,0-1 0,0 0 0,0 0 0,1 0 0,0-1 0,-1 0 0,1 0 0,0-1 0,0 0 0,0 0 0,0 0 0,13-2 0,-16 1 0,0 0 0,0-1 0,0 0 0,0 1 0,0-1 0,0-1 0,-1 1 0,1-1 0,0 1 0,-1-1 0,1 0 0,-1 0 0,1-1 0,-1 1 0,0-1 0,0 1 0,0-1 0,-1 0 0,1 0 0,0-1 0,-1 1 0,0 0 0,0-1 0,0 1 0,0-1 0,-1 0 0,1 0 0,-1 1 0,1-7 0,1-5 0,0-1 0,-1 0 0,-1 1 0,0-1 0,-1 0 0,-3-18 0,3 30 0,0-1 0,-1 1 0,0 0 0,0 0 0,0 0 0,0 0 0,-1 0 0,0 0 0,1 0 0,-1 0 0,-1 1 0,1-1 0,0 1 0,-1-1 0,0 1 0,0 0 0,0 0 0,0 0 0,0 0 0,-1 1 0,-6-4 0,-1 0 0,-1 2 0,1 0 0,-1 0 0,0 1 0,0 1 0,-15-2 0,25 4 0,0 0 0,1 0 0,-1 0 0,1 0 0,-1 0 0,1 0 0,-1 1 0,1-1 0,-1 1 0,1-1 0,-1 1 0,1-1 0,0 1 0,-1 0 0,1 0 0,0 0 0,-1 0 0,1 0 0,0 0 0,0 0 0,0 0 0,0 0 0,0 0 0,0 1 0,0-1 0,1 0 0,-1 1 0,0-1 0,1 0 0,-1 1 0,1-1 0,-1 1 0,1-1 0,-1 3 0,-1 8 0,0 1 0,0 0 0,1 18 0,0-7 0,-18 116 0,7-63 0,-3 113 0,17-268 0,-3 78 0,1-1 0,0 1 0,0 0 0,0-1 0,0 1 0,0 0 0,0 0 0,0-1 0,0 1 0,0 0 0,0-1 0,0 1 0,0 0 0,0 0 0,0-1 0,0 1 0,0 0 0,0-1 0,0 1 0,0 0 0,0 0 0,1-1 0,-1 1 0,0 0 0,0 0 0,0-1 0,0 1 0,1 0 0,-1 0 0,0 0 0,0-1 0,0 1 0,1 0 0,-1 0 0,0 0 0,1-1 0,6 11 0,4 20 0,-4 46-1365,-7-52-5461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8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9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24575,'35'0'0,"39"0"0,38 0 0,31 0 0,-9 0-8191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2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19 157 24575,'-2'-2'0,"0"0"0,1 0 0,-1-1 0,0 1 0,1-1 0,0 1 0,-1-1 0,1 0 0,0 1 0,0-1 0,1 0 0,-1 0 0,1 0 0,-1 0 0,1 0 0,0 0 0,0 1 0,0-1 0,0 0 0,1 0 0,-1 0 0,1 0 0,0 0 0,0 0 0,0 1 0,0-1 0,0 0 0,0 1 0,1-1 0,-1 1 0,4-5 0,-1 2 0,1-1 0,-1 1 0,1-1 0,0 1 0,0 1 0,0-1 0,1 1 0,0 0 0,0 0 0,0 1 0,0-1 0,8-2 0,-11 5 0,-1 0 0,1 0 0,-1 1 0,1-1 0,-1 1 0,1-1 0,0 1 0,-1 0 0,1 0 0,-1 0 0,1 0 0,0 0 0,-1 1 0,1-1 0,-1 1 0,1 0 0,-1 0 0,1-1 0,-1 2 0,1-1 0,-1 0 0,0 0 0,4 4 0,-3-2 0,-1 0 0,0 1 0,1 0 0,-1-1 0,0 1 0,-1 0 0,1 0 0,-1 0 0,0 0 0,0 0 0,0 0 0,0 0 0,-1 0 0,1 7 0,-1 0 0,0 1 0,-1-1 0,0 1 0,0-1 0,-1 0 0,-1 1 0,0-1 0,0 0 0,-1-1 0,-1 1 0,0-1 0,-8 14 0,4-11 0,0-1 0,-1 0 0,0-1 0,0 0 0,-2 0 0,1-1 0,-1-1 0,-23 14 0,17-7 0,18-16 0,0 0 0,0 0 0,0 1 0,0-1 0,0 0 0,0 0 0,0 0 0,0 1 0,0-1 0,0 0 0,0 0 0,0 1 0,0-1 0,0 0 0,0 0 0,0 0 0,0 1 0,0-1 0,0 0 0,0 0 0,1 0 0,-1 1 0,0-1 0,0 0 0,0 0 0,0 0 0,1 0 0,-1 1 0,0-1 0,0 0 0,0 0 0,1 0 0,-1 0 0,0 0 0,0 0 0,0 0 0,1 1 0,-1-1 0,0 0 0,0 0 0,1 0 0,-1 0 0,0 0 0,43 1 0,-32-2 0,27-1-105,-20 1-75,0 0 0,0 0 0,0 2 0,0 1 0,0 0 0,18 5 0,-19-2-6646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3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12 24575,'0'-4'0,"-5"-2"0,-1 5 0,-8 11 0,-7 9 0,-4 5 0,-2 4 0,-1 5 0,-5 1 0,-1 1 0,6-3 0,2-6 0,6-3 0,2-5 0,4-2 0,4-8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3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24575,'4'0'0,"6"5"0,6 1 0,0 8 0,2 7 0,-2 4 0,0 6 0,2 3 0,-1 0 0,0-1 0,-3 2 0,-3 0 0,0-6 0,-1-3 0,-2-3 0,1-4 0,0-5-8191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4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24575,'7'-17'0,"1"1"0,0-1 0,17-23 0,-21 34 0,0 1 0,1 0 0,-1-1 0,1 2 0,0-1 0,1 1 0,-1-1 0,1 1 0,0 1 0,0-1 0,0 1 0,10-4 0,-14 6 0,1 1 0,-1-1 0,0 0 0,1 1 0,-1 0 0,0-1 0,0 1 0,1 0 0,-1 0 0,1 0 0,-1 1 0,0-1 0,0 0 0,1 1 0,-1 0 0,0-1 0,0 1 0,1 0 0,-1 0 0,0 0 0,0 1 0,0-1 0,0 0 0,-1 1 0,1-1 0,0 1 0,-1 0 0,1-1 0,-1 1 0,1 0 0,-1 0 0,0 0 0,0 0 0,1 0 0,-2 0 0,1 0 0,0 1 0,0-1 0,0 3 0,1 2 0,-1 0 0,0 0 0,0 0 0,0 1 0,-1-1 0,0 0 0,0 1 0,-1-1 0,0 0 0,0 0 0,-4 11 0,2-9 0,-2 1 0,1-1 0,-1 0 0,-1 0 0,0-1 0,0 1 0,-13 12 0,-4 1 0,-30 22 0,18-15 0,17-10 0,18-19 0,0 1 0,-1 0 0,1-1 0,0 1 0,0-1 0,0 1 0,-1 0 0,1-1 0,0 1 0,0-1 0,0 1 0,0 0 0,0-1 0,0 1 0,0 0 0,0-1 0,0 1 0,0-1 0,1 1 0,-1 0 0,1 0 0,0 1 0,1-1 0,-1 0 0,1 1 0,0-1 0,0 0 0,0 0 0,-1 0 0,1-1 0,0 1 0,0 0 0,0-1 0,0 1 0,0-1 0,1 0 0,-1 1 0,0-1 0,0 0 0,3-1 0,39-1 0,0-3 0,-1-1 0,1-2 0,56-19 0,-85 24 0,55-21 0,-83 32-1365,-4 3-5461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9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16 24575,'-5'-8'0,"-1"0"0,1 12 0,0 9 0,2 11 0,1 11 0,1 8 0,1 5 0,0 0 0,0 0 0,0-3 0,0-6 0,0-4 0,1-13 0,-1-14 0,0-23 0,0-8-8191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5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24575,'0'-8'0,"1"1"0,0-1 0,1 0 0,-1 1 0,1-1 0,0 1 0,1-1 0,0 1 0,0 0 0,1 0 0,0 1 0,0-1 0,0 1 0,1 0 0,0 0 0,0 0 0,1 1 0,-1-1 0,1 1 0,1 1 0,-1-1 0,0 1 0,1 0 0,0 1 0,0-1 0,0 1 0,12-3 0,-17 5 0,0 0 0,1 1 0,-1-1 0,0 1 0,0-1 0,0 1 0,1 0 0,-1-1 0,0 1 0,1 1 0,-1-1 0,0 0 0,0 0 0,1 1 0,-1-1 0,0 1 0,0 0 0,0 0 0,0 0 0,0 0 0,0 0 0,0 0 0,0 0 0,0 1 0,0-1 0,-1 1 0,1-1 0,0 1 0,-1 0 0,1-1 0,-1 1 0,0 0 0,0 0 0,0 0 0,0 0 0,0 0 0,0 0 0,0 0 0,-1 1 0,1-1 0,-1 0 0,1 4 0,0 4 0,-1-1 0,1 0 0,-2 0 0,1 1 0,-1-1 0,-1 0 0,0 0 0,0 0 0,-5 12 0,-4 1 0,0-2 0,-2 1 0,0-2 0,-2 0 0,0 0 0,-28 26 0,10-10 0,32-34 0,0 0 0,0-1 0,0 1 0,0 0 0,1 0 0,-1 0 0,0 0 0,0 0 0,1 0 0,-1 0 0,1 0 0,-1 1 0,1-1 0,-1 0 0,1 0 0,0 0 0,-1 0 0,1 1 0,0-1 0,0 0 0,0 2 0,1-2 0,-1 0 0,1-1 0,0 1 0,-1 0 0,1-1 0,0 1 0,-1-1 0,1 1 0,0-1 0,0 0 0,0 1 0,-1-1 0,1 0 0,0 1 0,0-1 0,0 0 0,0 0 0,0 0 0,0 0 0,-1 0 0,1 0 0,1 0 0,11 0 0,0-2 0,25-4 0,-30 4 0,52-7-455,1 2 0,96 1 0,-135 6-6371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6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7 24575,'0'-5'0,"-5"4"0,-5 6 0,-6 6 0,-4 6 0,-4 9 0,-2 5 0,-1 1 0,0 0 0,-1-1 0,1-2 0,5-1 0,1 0 0,5-2 0,0 1 0,-2-6 0,3-5-8191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6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24575,'0'-5'0,"4"4"0,2 6 0,4 6 0,9 7 0,7 4 0,2 2 0,1 7 0,1 2 0,-1 1 0,-6 2 0,-1 0 0,-5-1 0,-6-3 0,-3-6-8191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7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24575,'0'-2'0,"0"0"0,0 0 0,1 0 0,-1 0 0,1 0 0,-1 0 0,1 0 0,0 0 0,0 0 0,-1 0 0,1 1 0,1-1 0,-1 0 0,0 1 0,0-1 0,1 0 0,-1 1 0,0 0 0,1-1 0,3-1 0,-1 0 0,0 1 0,0 0 0,0 0 0,1 0 0,-1 1 0,1-1 0,-1 1 0,1 0 0,5 0 0,-5 0 0,0 0 0,-1 1 0,1 0 0,0 0 0,0 0 0,-1 0 0,1 1 0,0 0 0,-1 0 0,1 0 0,-1 1 0,1-1 0,-1 1 0,0 0 0,1 0 0,-1 1 0,0-1 0,-1 1 0,8 6 0,-9-5 0,1 0 0,-1 0 0,0 0 0,-1 1 0,1-1 0,-1 1 0,1-1 0,-1 1 0,-1 0 0,1 0 0,-1-1 0,1 1 0,-1 0 0,-1 0 0,1-1 0,-1 1 0,-1 5 0,-3 9 0,0-1 0,-16 34 0,17-44 0,-18 26 0,22-34 0,-1 1 0,1 0 0,-1 0 0,1-1 0,-1 1 0,1 0 0,-1-1 0,1 1 0,-1-1 0,0 1 0,1-1 0,-1 1 0,0-1 0,1 1 0,-1-1 0,0 0 0,0 1 0,1-1 0,-1 0 0,0 0 0,0 1 0,0-1 0,0 0 0,1 0 0,-1 0 0,0 0 0,0 0 0,0 0 0,0 0 0,1-1 0,-1 1 0,0 0 0,0 0 0,0 0 0,1-1 0,-1 1 0,0-1 0,0 1 0,1 0 0,-1-1 0,0 0 0,0-1 0,0 1 0,1 0 0,-1-1 0,1 1 0,-1-1 0,1 1 0,0-1 0,0 1 0,-1-1 0,1 1 0,0-1 0,0 1 0,1-1 0,-1 1 0,0-1 0,0 1 0,1-1 0,-1 1 0,1 0 0,-1-1 0,1 1 0,0 0 0,-1-1 0,1 1 0,0 0 0,0 0 0,1-2 0,30-35 0,-28 35 0,170-170 0,-170 170 0,-1-1 0,0 0 0,0 0 0,0 0 0,0 0 0,-1-1 0,1 1 0,1-7 0,-5 8 0,-5 11 0,-7 10 0,-2 7 0,6-12 0,0 1 0,1 0 0,0 0 0,1 1 0,1 0 0,-8 31 0,13-44-4,1 0 0,0 1 0,0-1 0,0 0 0,0 1 0,0-1-1,0 0 1,1 1 0,-1-1 0,1 0 0,-1 0 0,1 1 0,0-1 0,0 0 0,0 0-1,0 0 1,0 0 0,1 0 0,2 3 0,-1-2 22,0-1 0,1 1 0,-1 0 1,1-1-1,-1 0 0,1 0 0,0 0 0,0 0 0,0-1 0,5 2 0,8 0-367,1 1 0,-1-2 0,36 0 0,-51-2 263,26 0-6740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4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83 24575,'0'-4'0,"0"1"0,0-1 0,0 1 0,0 0 0,1-1 0,-1 1 0,1 0 0,0-1 0,0 1 0,0 0 0,1 0 0,-1 0 0,1 0 0,0 0 0,-1 0 0,4-3 0,-2 3 0,0 1 0,1 0 0,-1 0 0,0 0 0,1 0 0,0 0 0,-1 1 0,1 0 0,0 0 0,0 0 0,0 0 0,0 0 0,7 0 0,0 0 0,0 0 0,0 1 0,0 0 0,0 1 0,-1 0 0,19 4 0,-27-4 0,0-1 0,1 1 0,-1 0 0,0 0 0,0 0 0,0 0 0,0 0 0,0 0 0,0 1 0,0-1 0,0 1 0,-1-1 0,1 1 0,-1 0 0,1 0 0,-1 0 0,1-1 0,-1 1 0,0 0 0,0 1 0,0-1 0,0 0 0,0 0 0,-1 0 0,1 1 0,-1-1 0,1 0 0,-1 1 0,0-1 0,0 0 0,0 1 0,0-1 0,0 0 0,-1 1 0,1-1 0,-1 0 0,-1 4 0,0 0 0,0 1 0,-1-1 0,0 0 0,0 1 0,0-1 0,-1-1 0,0 1 0,0 0 0,-1-1 0,-5 6 0,-59 49 0,32-30 0,18-14 0,1 0 0,0-1 0,1 2 0,-18 24 0,34-40 0,0 0 0,0 0 0,0 0 0,0 1 0,1-1 0,-1 0 0,0 1 0,1-1 0,-1 1 0,1-1 0,-1 1 0,1-1 0,0 1 0,0-1 0,0 1 0,-1-1 0,1 1 0,1-1 0,-1 1 0,0 1 0,1-2 0,-1 0 0,1 0 0,0 0 0,0 0 0,-1 0 0,1 0 0,0 0 0,0 0 0,0 0 0,0-1 0,0 1 0,0 0 0,0 0 0,0-1 0,0 1 0,1-1 0,-1 1 0,2 0 0,5 0 0,0 1 0,0-1 0,0-1 0,0 1 0,0-1 0,9-1 0,194-23 0,-211 24-16,12-1 154,-12 1-160,0 0-1,0 0 0,0 0 1,0 0-1,0-1 1,0 1-1,0 0 1,0 0-1,1 0 1,-1 0-1,0 0 1,0 0-1,0 0 1,0 0-1,0 0 1,0 0-1,0 0 0,0 0 1,0 0-1,1 0 1,-1 0-1,0 0 1,0 0-1,0 0 1,0 0-1,0 0 1,0 0-1,0 0 1,0 0-1,1 0 1,-1 0-1,0 0 0,0 0 1,0 1-1,0-1 1,0 0-1,0 0 1,0 0-1,0 0 1,0 0-1,0 0 1,0 0-1,0 0 1,1 0-1,-1 0 1,0 1-1,0-1 0,0 0 1,0 0-1,0 0 1,0 0-1,0 0 1,0 0-1,0 0 1,0 0-1,0 1 1,0-1-1,0 0 1,0 0-1,0 0 1,0 0-1,0 0 1,0 0-1,0 0 0,-1 1 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36 24575,'0'-8'0,"0"0"0,-5 12 0,-5 9 0,-6 7 0,-4 4 0,-9 8 0,-2 2 0,-2 0 0,1-2 0,2-1 0,5-6-8191</inkml:trace>
  <inkml:trace contextRef="#ctx0" brushRef="#br0" timeOffset="1">22 64 24575,'0'-9'0,"0"1"0,4 7 0,2 8 0,-1 7 0,4 6 0,0 3 0,3 3 0,5 2 0,-2-1 0,2-3 0,2-3 0,-2 1 0,-4 0 0,-4 1 0,-4 1 0,-2-3-8191</inkml:trace>
  <inkml:trace contextRef="#ctx0" brushRef="#br0" timeOffset="2">493 116 24575,'0'-5'0,"0"1"0,0 0 0,1-1 0,0 1 0,0 0 0,0 0 0,0 0 0,1 0 0,-1 0 0,1 0 0,0 0 0,0 0 0,0 0 0,1 1 0,0 0 0,-1-1 0,1 1 0,0 0 0,1 0 0,-1 0 0,0 1 0,1-1 0,-1 1 0,1 0 0,6-3 0,-7 4 0,0 0 0,1 0 0,-1 0 0,0 1 0,1-1 0,-1 1 0,1 0 0,-1 0 0,1 0 0,-1 0 0,1 0 0,-1 1 0,1 0 0,-1 0 0,1 0 0,-1 0 0,0 0 0,0 1 0,0-1 0,1 1 0,-2 0 0,1 0 0,0 0 0,0 0 0,-1 1 0,1-1 0,-1 1 0,1-1 0,-1 1 0,0 0 0,2 4 0,0 0 0,0 1 0,-1 0 0,0 0 0,0 0 0,-1 0 0,0 0 0,0 1 0,-1-1 0,0 1 0,-1-1 0,1 1 0,-2-1 0,1 1 0,-1-1 0,-1 1 0,1-1 0,-1 0 0,-1 1 0,0-1 0,0 0 0,0-1 0,-1 1 0,0-1 0,-1 1 0,0-1 0,0 0 0,0-1 0,-1 1 0,-12 10 0,17-16 0,0 0 0,-1 0 0,1 0 0,-1 0 0,0 0 0,1-1 0,-1 1 0,0 0 0,1-1 0,-1 1 0,0-1 0,0 0 0,0 1 0,1-1 0,-1 0 0,0 0 0,0 0 0,0 0 0,1-1 0,-1 1 0,0 0 0,0-1 0,0 1 0,1-1 0,-1 0 0,-2-1 0,3 1 0,0 0 0,0 0 0,0 0 0,0 0 0,0 0 0,1 0 0,-1-1 0,0 1 0,1 0 0,-1-1 0,0 1 0,1 0 0,0-1 0,-1 1 0,1-1 0,0 1 0,0-1 0,0 1 0,0 0 0,0-1 0,0 1 0,0-1 0,0 1 0,1-1 0,-1 1 0,0 0 0,1-1 0,0 1 0,-1 0 0,1-1 0,0 1 0,-1 0 0,3-3 0,8-10 0,1 0 0,1 0 0,0 1 0,0 0 0,1 2 0,1-1 0,26-14 0,3-4 0,-5 3 0,-23 16 0,0 0 0,0 0 0,-1-2 0,16-16 0,-24 17 0,-11 10 0,2 3 0,0 0 0,1 0 0,-1 0 0,0 0 0,1 0 0,-1 1 0,1-1 0,0 0 0,-1 1 0,1-1 0,-2 4 0,-4 6 0,1 1 0,0 0 0,0 0 0,2 0 0,-1 1 0,2-1 0,0 1 0,-2 16 0,4-23 0,0-1 0,1 1 0,0-1 0,0 0 0,0 1 0,1-1 0,-1 1 0,1-1 0,1 0 0,-1 1 0,1-1 0,0 0 0,0 0 0,0 0 0,1 0 0,0-1 0,0 1 0,0-1 0,0 1 0,1-1 0,-1 0 0,7 4 0,1-1 1,0-1-1,1 0 1,0 0-1,0-2 1,1 1-1,-1-2 1,17 3-1,18 7-1369,-35-9-5457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0 24575,'-27'27'0,"-13"22"0,-4 16 0,1 10 0,7 11 0,11 3 0,9 0 0,11-1 0,16-7 0,11-8 0,6-9 0,6-9 0,3-15 0,-5-14-8191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8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24575,'-26'299'0,"25"-239"0,3 1 0,17 114 0,-11-150 0,-1-19 0,0-16 0,2-21 0,7-47 0,6-22 0,-21 97 0,-1 0 0,2 1 0,-1-1 0,0 0 0,0 0 0,1 1 0,0-1 0,-1 1 0,1 0 0,0-1 0,0 1 0,4-3 0,-6 4 0,1 1 0,0 0 0,-1 0 0,1-1 0,-1 1 0,1 0 0,0 0 0,-1-1 0,1 1 0,-1 0 0,1 0 0,0 0 0,-1 0 0,1 0 0,0 0 0,-1 0 0,1 0 0,0 0 0,-1 0 0,1 1 0,-1-1 0,2 1 0,-1-1 0,1 1 0,-1 0 0,0 0 0,0 1 0,0-1 0,0 0 0,0 0 0,0 0 0,0 1 0,0-1 0,-1 0 0,1 1 0,1 2 0,3 11 0,-1 0 0,0 1 0,-1 0 0,2 17 0,-4-18 0,1-1 0,1 1 0,1 0 0,8 23 0,-10-33 0,1-1 0,-1 1 0,1-1 0,0 1 0,0-1 0,1 0 0,-1 0 0,1 0 0,0-1 0,0 1 0,0-1 0,1 0 0,-1 0 0,1-1 0,-1 1 0,1-1 0,8 3 0,-9-3 0,1-1 0,0 0 0,-1 1 0,1-2 0,0 1 0,0 0 0,-1-1 0,1 0 0,0 0 0,0 0 0,0-1 0,-1 0 0,1 0 0,0 0 0,7-3 0,-8 2 0,-1 0 0,1 0 0,-1 0 0,0-1 0,0 1 0,0-1 0,-1 0 0,1 0 0,0 0 0,-1 0 0,0 0 0,0-1 0,0 1 0,0-1 0,0 1 0,-1-1 0,0 1 0,0-1 0,2-7 0,4-49 0,-6 57 0,-1-1 0,0 1 0,0 0 0,0-1 0,-1 1 0,1 0 0,-1-1 0,0 1 0,0 0 0,0 0 0,0-1 0,0 1 0,-1 0 0,0 0 0,-2-3 0,4 6 0,0 0 0,0 0 0,-1 0 0,1 0 0,0 0 0,-1-1 0,1 1 0,0 0 0,-1 0 0,1 0 0,0 0 0,-1 0 0,1 0 0,0 0 0,0 0 0,-1 0 0,1 0 0,0 1 0,-1-1 0,1 0 0,0 0 0,-1 0 0,1 0 0,0 0 0,0 1 0,-1-1 0,1 0 0,0 0 0,0 0 0,-1 1 0,1-1 0,0 0 0,0 0 0,0 1 0,-1-1 0,1 0 0,0 0 0,0 1 0,0-1 0,0 0 0,0 1 0,0-1 0,-1 0 0,1 0 0,0 1 0,0-1 0,0 0 0,0 1 0,0-1 0,0 1 0,-4 18 0,3-12 0,0-1 0,0 1 0,1 0 0,0 0 0,1 0 0,-1 0 0,1 0 0,0 0 0,1 0 0,0-1 0,3 9 0,-4-12 0,1 0 0,0 0 0,0 0 0,0 0 0,1 0 0,-1-1 0,1 1 0,-1-1 0,1 1 0,0-1 0,0 0 0,0 0 0,0 0 0,0 0 0,0-1 0,1 0 0,-1 1 0,1-1 0,-1 0 0,1 0 0,-1-1 0,1 1 0,4-1 0,-5 1 0,1-1 0,-1 0 0,1 0 0,-1 0 0,1 0 0,-1 0 0,1-1 0,-1 0 0,1 0 0,-1 0 0,0 0 0,1 0 0,-1 0 0,0-1 0,0 0 0,0 1 0,0-1 0,0 0 0,-1-1 0,1 1 0,-1 0 0,1-1 0,2-4 0,1-3 0,-1 0 0,0 0 0,0-1 0,-1 1 0,4-21 0,-4 18 0,-1 5 0,-1 0 0,1 1 0,0-1 0,7-8 0,-10 15 0,0 0 0,1 0 0,-1 0 0,0 0 0,1 0 0,-1 1 0,1-1 0,0 0 0,-1 0 0,1 1 0,-1-1 0,1 1 0,0-1 0,0 0 0,-1 1 0,1-1 0,0 1 0,0-1 0,0 1 0,-1 0 0,1-1 0,0 1 0,0 0 0,0 0 0,0 0 0,0-1 0,0 1 0,0 0 0,0 0 0,0 0 0,-1 0 0,1 1 0,0-1 0,0 0 0,0 0 0,0 0 0,0 1 0,0-1 0,0 0 0,-1 1 0,1-1 0,0 1 0,0-1 0,-1 1 0,1 0 0,0-1 0,0 1 0,-1 0 0,1-1 0,0 2 0,7 9 0,-1 1 0,0 0 0,9 23 0,-11-22 0,1 0 0,0-1 0,1 1 0,1-1 0,12 15 0,-18-24 0,0-1 0,1 0 0,0 1 0,-1-1 0,1 0 0,0-1 0,0 1 0,0 0 0,0-1 0,0 0 0,0 1 0,0-1 0,1-1 0,-1 1 0,0 0 0,1-1 0,-1 0 0,1 1 0,-1-1 0,0-1 0,1 1 0,-1 0 0,0-1 0,1 0 0,-1 1 0,0-2 0,4 0 0,-2-1 0,1 0 0,-1 0 0,-1 0 0,1 0 0,0-1 0,-1 0 0,1 0 0,-1 0 0,-1-1 0,1 1 0,0-1 0,-1 0 0,0 0 0,0 0 0,-1-1 0,1 1 0,2-12 0,-1 8 0,-2 0 0,1 0 0,-2-1 0,1 1 0,-1-1 0,0 0 0,-1 1 0,0-1 0,-1 0 0,-2-12 0,3 20 0,-1 0 0,1 0 0,-1 0 0,1 0 0,-1 0 0,0 0 0,1 0 0,-1 1 0,0-1 0,0 0 0,0 0 0,-1 1 0,1-1 0,0 1 0,-1-1 0,1 1 0,-1 0 0,1-1 0,-1 1 0,0 0 0,1 0 0,-1 0 0,0 0 0,0 0 0,0 1 0,0-1 0,-3 0 0,3 1 0,0 0 0,-1 1 0,1-1 0,0 1 0,0-1 0,-1 1 0,1 0 0,0 0 0,0 0 0,0 0 0,0 0 0,0 0 0,0 1 0,0-1 0,0 1 0,0-1 0,1 1 0,-1 0 0,1 0 0,-1-1 0,1 1 0,0 0 0,-2 4 0,0-2 0,1 0 0,0 0 0,0 0 0,0 0 0,0 0 0,1 1 0,-1-1 0,1 1 0,0-1 0,1 1 0,-1-1 0,1 1 0,0-1 0,0 1 0,0 0 0,1-1 0,0 1 0,-1-1 0,2 1 0,-1-1 0,0 0 0,1 1 0,0-1 0,0 0 0,0 0 0,1 0 0,-1 0 0,6 6 0,-2-4 0,1 0 0,-1-1 0,1 0 0,0 0 0,0 0 0,1-1 0,0 0 0,-1 0 0,1-1 0,0 0 0,0-1 0,1 1 0,-1-2 0,16 3 0,31-3-1365,-32-2-5461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9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24575,'1'-5'0,"1"-1"0,0 0 0,1 1 0,-1-1 0,1 1 0,0 0 0,0 0 0,0 0 0,1 0 0,0 1 0,0-1 0,0 1 0,9-7 0,-11 10 0,0 0 0,0 0 0,0 0 0,0 0 0,0 0 0,0 0 0,0 1 0,0-1 0,0 1 0,0-1 0,1 1 0,-1 0 0,0 0 0,0 0 0,0 0 0,3 0 0,-2 1 0,0 0 0,0 0 0,-1 0 0,1 1 0,-1-1 0,1 1 0,-1-1 0,0 1 0,1 0 0,-1 0 0,0 0 0,0 0 0,0 0 0,-1 0 0,4 5 0,0 2 0,-1 0 0,1 0 0,-2 0 0,1 1 0,-1 0 0,-1 0 0,0 0 0,0 0 0,0 13 0,0 7 0,-5 56 0,2-80 0,0 0 0,0 0 0,0-1 0,-1 1 0,0 0 0,0-1 0,0 1 0,-7 9 0,8-13 0,0 0 0,-1 0 0,1 0 0,-1 0 0,1 0 0,-1-1 0,0 1 0,1 0 0,-1-1 0,0 0 0,0 1 0,0-1 0,0 0 0,-1 0 0,1 0 0,0 0 0,0-1 0,0 1 0,-1-1 0,1 1 0,0-1 0,-1 0 0,1 0 0,-5 0 0,7 0 0,-1 0 0,0 0 0,0 0 0,0 0 0,0-1 0,0 1 0,0 0 0,0-1 0,0 1 0,0 0 0,1-1 0,-1 1 0,0-1 0,0 0 0,0 1 0,1-1 0,-1 1 0,0-1 0,1 0 0,-1 0 0,1 1 0,-1-1 0,1 0 0,-1 0 0,1 0 0,0 0 0,-1-1 0,0-1 0,1 1 0,0-1 0,0 1 0,0-1 0,0 1 0,1-1 0,-1 1 0,1-1 0,-1 1 0,2-4 0,3-5 0,0-1 0,1 1 0,9-14 0,24-27 0,50-52 0,-13 17 0,-108 193 0,31-101 0,1 0 0,-1-1 0,1 1 0,0 0 0,0 0 0,0 0 0,1 0 0,0 0 0,0-1 0,0 1 0,0 0 0,1-1 0,0 1 0,0-1 0,0 1 0,0-1 0,1 0 0,5 7 0,-3-6 0,0-1 0,0 1 0,0-1 0,0 0 0,1-1 0,0 0 0,-1 1 0,1-2 0,1 1 0,-1-1 0,0 0 0,0 0 0,11 1 0,-12-2-113,1 1-96,1-1 1,-1 0-1,1-1 0,0 0 1,9 0-1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9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24575,'18'-8'0,"15"-4"0,10 1 0,3 2 0,2 2 0,-2 3 0,-10 2-8191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41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24575,'79'-1'0,"132"3"0,-208-2 0,-1 0 0,0 1 0,1-1 0,-1 1 0,0 0 0,1-1 0,-1 1 0,0 0 0,0 0 0,0 1 0,1-1 0,-1 0 0,-1 1 0,1-1 0,0 1 0,0 0 0,0-1 0,-1 1 0,1 0 0,-1 0 0,0 0 0,1 0 0,-1 0 0,0 1 0,0-1 0,0 0 0,-1 0 0,2 5 0,0 5 0,0 0 0,-1 0 0,-1 0 0,-1 20 0,1-10 0,-6 1978 0,6-1946 0,1-51 0,-1 0 0,0 0 0,0 0 0,0 0 0,0 0 0,-1 0 0,1 0 0,-1 0 0,1 0 0,-1 0 0,0 0 0,-1 0 0,1 0 0,0-1 0,-1 1 0,1 0 0,-1-1 0,0 1 0,0-1 0,0 0 0,0 1 0,0-1 0,-1 0 0,1 0 0,-1-1 0,1 1 0,-1 0 0,0-1 0,1 0 0,-1 1 0,0-1 0,0 0 0,0 0 0,0-1 0,-5 1 0,-170 26-735,159-24 105,-60 5-6196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9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24575,'36'-5'0,"20"-5"0,6-2 0,-9 2-8191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2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81 108 24575,'0'-4'0,"1"-1"0,-1 1 0,1 0 0,1 0 0,-1 0 0,0 1 0,1-1 0,0 0 0,0 0 0,0 1 0,0-1 0,1 1 0,-1 0 0,1 0 0,0 0 0,0 0 0,0 0 0,0 0 0,1 1 0,-1 0 0,0-1 0,1 1 0,0 1 0,0-1 0,3-1 0,5-2 0,0 1 0,0 0 0,1 1 0,-1 0 0,1 1 0,24-1 0,-34 3 0,-1-1 0,0 1 0,0 0 0,0 0 0,0 0 0,0 1 0,1-1 0,-1 0 0,0 1 0,0 0 0,0-1 0,0 1 0,0 0 0,0 0 0,0 0 0,-1 0 0,1 0 0,0 0 0,0 1 0,-1-1 0,1 1 0,-1-1 0,1 1 0,-1 0 0,0-1 0,0 1 0,1 0 0,-1 0 0,0 0 0,-1 0 0,1 0 0,0 0 0,-1 0 0,1 0 0,-1 0 0,1 0 0,-1 0 0,0 0 0,0 1 0,0-1 0,0 0 0,0 0 0,-1 0 0,1 0 0,-1 0 0,1 0 0,-1 0 0,0 0 0,0 0 0,1 0 0,-4 3 0,-3 8 0,0-1 0,-1-1 0,-1 0 0,0 0 0,-1 0 0,0-1 0,0-1 0,-16 12 0,-14 6 0,-47 25 0,35-22 0,49-29 0,0 1 0,1 0 0,-1 0 0,0 0 0,1 0 0,-1 0 0,1 1 0,0-1 0,-4 6 0,6-8 0,0 0 0,0 1 0,-1-1 0,1 1 0,0-1 0,0 0 0,0 1 0,0-1 0,0 1 0,0-1 0,0 1 0,0-1 0,0 1 0,0-1 0,0 0 0,0 1 0,0-1 0,0 1 0,0-1 0,1 1 0,-1-1 0,0 0 0,0 1 0,0-1 0,1 1 0,-1-1 0,1 1 0,0 0 0,0 0 0,1 0 0,-1-1 0,0 1 0,1 0 0,-1-1 0,1 1 0,-1 0 0,1-1 0,0 0 0,2 1 0,22 1 0,-1-1 0,0 0 0,0-2 0,1-2 0,37-7 0,12-1-1365,-48 8-5461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23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24575,'13'8'0,"10"13"0,0 11 0,0 14 0,-2 7 0,-6 9 0,-10 6 0,-14 2 0,-11-3 0,-10-4 0,-5-4 0,0-7 0,0-12 0,3-10 0,10-8 0,14-18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7:3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221 201 24575,'0'-1'0,"0"0"0,0 0 0,0 0 0,0 1 0,0-1 0,0 0 0,0 0 0,0 0 0,0 1 0,-1-1 0,1 0 0,0 0 0,0 0 0,-1 1 0,1-1 0,-1 0 0,1 1 0,0-1 0,-1 0 0,1 1 0,-1-1 0,0 0 0,1 1 0,-1-1 0,1 1 0,-1-1 0,0 1 0,1-1 0,-1 1 0,0 0 0,0-1 0,1 1 0,-1 0 0,0 0 0,0-1 0,0 1 0,1 0 0,-1 0 0,0 0 0,0 0 0,0 0 0,1 0 0,-1 0 0,0 0 0,0 0 0,0 1 0,1-1 0,-1 0 0,0 0 0,0 1 0,1-1 0,-1 0 0,0 1 0,0-1 0,1 1 0,-1-1 0,1 1 0,-1-1 0,0 1 0,1 0 0,-1-1 0,0 2 0,-8 15 0,1 0 0,0 0 0,1 1 0,1 0 0,1 0 0,-6 35 0,0-6 0,-2 9 0,-4 18 0,-53 142 0,56-189 0,14-27 0,0 1 0,0-1 0,0 0 0,0 0 0,0 0 0,0 0 0,0 1 0,0-1 0,0 0 0,0 0 0,0 0 0,0 0 0,0 0 0,0 1 0,0-1 0,0 0 0,0 0 0,-1 0 0,1 0 0,0 0 0,0 1 0,0-1 0,0 0 0,0 0 0,0 0 0,0 0 0,-1 0 0,1 0 0,0 0 0,0 0 0,0 0 0,0 1 0,0-1 0,0 0 0,-1 0 0,1 0 0,0 0 0,0 0 0,0 0 0,0 0 0,-1 0 0,1 0 0,0 0 0,0 0 0,0 0 0,0 0 0,0 0 0,-1 0 0,1 0 0,0 0 0,0 0 0,0-1 0,0 1 0,0 0 0,-1 0 0,1 0 0,0 0 0,0-13 0,4-19 0,64-204 0,-19 75 0,-31 93 0,-4 14 0,1 1 0,29-65 0,-43 116 0,0-1 0,0 1 0,0 0 0,0 0 0,1 0 0,-1 0 0,0 0 0,1 0 0,-1 0 0,1 1 0,0-1 0,0 1 0,0-1 0,-1 1 0,1-1 0,1 1 0,1-1 0,-3 2 0,-1 0 0,1 0 0,0 0 0,-1 0 0,1 0 0,-1 0 0,1 0 0,0 0 0,-1 0 0,1 0 0,0 1 0,-1-1 0,1 0 0,-1 0 0,1 1 0,0-1 0,-1 0 0,1 1 0,-1-1 0,1 1 0,-1-1 0,1 1 0,11 23 0,3 44 0,11 111 0,-10-56 0,31 209-1365,-44-311-5461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7:36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24575,'4'-5'0,"6"0"0,11-1 0,5 1 0,3 2 0,2 1 0,3 1 0,1 1 0,4 0 0,-1 0 0,-2 5 0,-7 1-8191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7:37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24575,'0'4'0,"5"2"0,5 0 0,6-1 0,9-2 0,4-1 0,7 0 0,2-2 0,2 0 0,0 0 0,-3 0 0,-3-1 0,-7-4 0,-9-1-8191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7:37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24575,'4'0'0,"7"0"0,5 0 0,5 0 0,7 0 0,4 0 0,5 0 0,0 0 0,0 0 0,-4-5 0,-2-1 0,-10 0 0,-15 2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3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52 24575,'-1'-2'0,"1"1"0,-1-1 0,1 0 0,-1 0 0,0 0 0,0 1 0,1-1 0,-1 0 0,0 1 0,-1-1 0,1 1 0,-2-3 0,-7-12 0,11 15 0,-1 0 0,0 1 0,1-1 0,-1 0 0,1 1 0,-1-1 0,1 1 0,-1-1 0,1 0 0,-1 1 0,1-1 0,-1 1 0,1 0 0,0-1 0,-1 1 0,1-1 0,0 1 0,0 0 0,-1 0 0,1-1 0,0 1 0,0 0 0,-1 0 0,1 0 0,0 0 0,0 0 0,-1 0 0,2 0 0,3 0 0,-1-1 0,1 1 0,-1 0 0,0 1 0,1-1 0,-1 1 0,1 0 0,-1 0 0,0 0 0,1 1 0,-1 0 0,0 0 0,0 0 0,0 0 0,0 0 0,-1 1 0,1-1 0,-1 1 0,1 0 0,-1 0 0,0 1 0,0-1 0,0 1 0,-1-1 0,1 1 0,1 4 0,4 6 0,0 0 0,-2 0 0,0 0 0,0 1 0,-1 0 0,3 20 0,-4-16 0,-1 1 0,-1-1 0,-1 1 0,-1 0 0,0-1 0,-2 1 0,0 0 0,-8 29 0,3-24 0,-2-2 0,0 1 0,-1-1 0,-2-1 0,0 0 0,-19 26 0,-8 2 0,19-25 0,-24 38 0,40-55 0,0-1 0,0 1 0,0 0 0,1 0 0,1 0 0,-1 0 0,1 1 0,0-1 0,1 1 0,0 8 0,1-12 0,0-1 0,1 1 0,0-1 0,0 0 0,0 1 0,1-1 0,-1 0 0,1 0 0,0 0 0,0 0 0,0 0 0,1 0 0,-1-1 0,1 1 0,0-1 0,0 1 0,0-1 0,1 0 0,-1 0 0,1-1 0,-1 1 0,1-1 0,0 0 0,0 0 0,6 2 0,11 5 0,0-2 0,0-1 0,40 7 0,-47-10 0,16 2 0,37 7 0,-62-11 0,0 1 0,-1-1 0,1 1 0,0 0 0,-1 0 0,0 0 0,0 1 0,0 0 0,0 0 0,6 5 0,-9-7 0,1 1 0,-1 0 0,0 0 0,0 0 0,0 0 0,0 0 0,0 0 0,0 0 0,-1 1 0,1-1 0,-1 0 0,1 0 0,-1 1 0,0-1 0,0 0 0,0 0 0,0 1 0,0-1 0,-1 0 0,1 0 0,-1 1 0,1-1 0,-1 0 0,0 0 0,0 0 0,0 0 0,-2 4 0,-4 5 0,-1 0 0,0 0 0,-16 16 0,8-9 0,8-7 0,0 0 0,1 0 0,1 1 0,-1 0 0,2 0 0,0 1 0,0-1 0,1 1 0,1 0 0,0 0 0,1 1 0,0-1 0,1 1 0,0-1 0,2 1 0,-1-1 0,4 20 0,6 17 0,2 1 0,2-1 0,27 60 0,-5-9 0,-10-17 0,-3 0 0,15 115 0,-33-153 0,-1 1 0,-3-1 0,-1 0 0,-3 0 0,-2 0 0,-12 54 0,-108 313 0,88-304 0,28-77-110,8-24 150,-2 1-1,1-1 0,-1 0 1,0 0-1,-7 12 1,9-18-98,-1 0 1,1 0-1,-1 0 1,1-1 0,-1 1-1,0-1 1,1 1 0,-1-1-1,0 1 1,0-1-1,0 0 1,0 0 0,0 0-1,0 0 1,-1-1 0,1 1-1,0 0 1,0-1 0,-1 0-1,1 1 1,0-1-1,0 0 1,-1 0 0,1 0-1,-4-1 1,-18-4-6769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29 185 24575,'-1'-5'0,"1"-1"0,0 1 0,1-1 0,-1 1 0,1-1 0,0 1 0,0-1 0,1 1 0,-1 0 0,1-1 0,0 1 0,3-5 0,-4 10 0,-1 0 0,0 0 0,0 0 0,0 0 0,1 0 0,-1 0 0,0 0 0,0 0 0,0 0 0,1 0 0,-1-1 0,0 1 0,0 0 0,1 0 0,-1 1 0,0-1 0,0 0 0,0 0 0,1 0 0,-1 0 0,0 0 0,0 0 0,0 0 0,1 0 0,-1 0 0,0 0 0,0 0 0,0 1 0,1-1 0,-1 0 0,0 0 0,0 0 0,0 0 0,0 0 0,0 1 0,1-1 0,-1 0 0,0 0 0,0 0 0,0 1 0,0-1 0,0 0 0,0 0 0,0 0 0,0 1 0,0-1 0,0 0 0,0 0 0,0 1 0,6 14 0,-5-13 0,1 6 0,-1-5 0,-1 0 0,1-1 0,0 1 0,-1 0 0,1-1 0,1 1 0,-1 0 0,0-1 0,1 1 0,-1-1 0,3 3 0,-3-6 0,-1-1 0,1 1 0,0 0 0,-1-1 0,1 1 0,-1 0 0,0-1 0,1 1 0,-1 0 0,0-1 0,0 1 0,0-1 0,0-1 0,0 3 0,0-153 0,-8 303 0,-28 161 0,-1-13 0,38-367-1365,-1 39-5461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8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40 24575,'-1'100'0,"-5"-1"0,-30 160 0,34-250 0,1 0 0,-2-1 0,1 1 0,-1 0 0,-5 8 0,8-17 0,0 1 0,0-1 0,0 0 0,0 0 0,0 0 0,0 0 0,0 0 0,0 1 0,-1-1 0,1 0 0,0 0 0,0 0 0,0 0 0,0 0 0,0 0 0,0 1 0,0-1 0,0 0 0,-1 0 0,1 0 0,0 0 0,0 0 0,0 0 0,0 0 0,0 0 0,-1 0 0,1 0 0,0 0 0,0 0 0,0 0 0,0 0 0,-1 0 0,1 0 0,0 0 0,0 0 0,0 0 0,0 0 0,-1 0 0,1 0 0,0 0 0,0 0 0,0 0 0,0 0 0,0 0 0,-1 0 0,1 0 0,0 0 0,0 0 0,0-1 0,0 1 0,0 0 0,0 0 0,0 0 0,-1 0 0,1 0 0,-5-14 0,1-18 0,5 2 0,1 0 0,2 0 0,1 0 0,11-38 0,47-114 0,-30 106 0,-29 69 0,0 0 0,0-1 0,1 1 0,0 1 0,0-1 0,1 1 0,9-9 0,-15 15 0,1-1 0,-1 1 0,1-1 0,0 1 0,0-1 0,-1 1 0,1-1 0,0 1 0,0 0 0,0 0 0,-1-1 0,1 1 0,0 0 0,0 0 0,0 0 0,0 0 0,0 0 0,-1 0 0,1 0 0,0 0 0,0 0 0,0 0 0,0 0 0,0 1 0,-1-1 0,1 0 0,1 1 0,-1 0 0,1 0 0,-1 1 0,1-1 0,-1 1 0,1-1 0,-1 1 0,0-1 0,0 1 0,0 0 0,0-1 0,1 4 0,2 5 0,-1 0 0,0 0 0,2 15 0,4 47 0,-1 79 0,1 19 0,-2-110 0,-5-52 85,-1-12-1535,-1-7-5376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2.1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8 24575,'0'0'0,"0"0"0,0-1 0,0 1 0,0 0 0,0-1 0,0 1 0,-1 0 0,1-1 0,0 1 0,0 0 0,0 0 0,0-1 0,0 1 0,-1 0 0,1 0 0,0-1 0,0 1 0,0 0 0,-1 0 0,1-1 0,0 1 0,0 0 0,-1 0 0,1 0 0,0-1 0,-1 1 0,1 0 0,0 0 0,-1 0 0,1 0 0,0 0 0,0 0 0,-1 0 0,1 0 0,0 0 0,-1 0 0,1 0 0,0 0 0,-1 0 0,1 0 0,-1 0 0,-4 17 0,4 3 0,1 1 0,1-1 0,0-1 0,8 34 0,26 79 0,-6-34 0,82 181 0,-92-248 0,-18-31 0,-1 0 0,0 1 0,1-1 0,-1 0 0,0 0 0,1 1 0,-1-1 0,0 0 0,1 0 0,-1 1 0,1-1 0,-1 0 0,0 0 0,1 0 0,-1 0 0,1 1 0,-1-1 0,1 0 0,-1 0 0,0 0 0,1 0 0,-1 0 0,1 0 0,0-1 0,0 1 0,0-1 0,-1 1 0,1-1 0,0 0 0,-1 1 0,1-1 0,-1 0 0,1 0 0,-1 1 0,1-1 0,-1 0 0,1 0 0,-1 0 0,0 0 0,1 0 0,-1 0 0,0-1 0,18-93 0,2-7 0,-17 91 0,0 1 0,1-1 0,0 1 0,1-1 0,1 1 0,12-18 0,-16 25 0,0 0 0,0 0 0,0 0 0,1 1 0,-1-1 0,1 1 0,0-1 0,0 1 0,0 0 0,0 0 0,0 0 0,0 0 0,1 1 0,-1-1 0,1 1 0,-1 0 0,1 0 0,-1 0 0,1 1 0,0-1 0,-1 1 0,1 0 0,0 0 0,-1 0 0,1 0 0,0 1 0,-1-1 0,1 1 0,-1 0 0,1 0 0,4 2 0,-2 0 0,0 1 0,0 0 0,-1 0 0,1 0 0,-1 1 0,0 0 0,0 0 0,0 0 0,-1 1 0,0-1 0,0 1 0,0 0 0,0 0 0,-1 0 0,4 11 0,-4-7 0,0 0 0,0 0 0,-1 1 0,0-1 0,0 1 0,-1-1 0,-1 1 0,0-1 0,0 1 0,-4 16 0,3-20 0,-1 0 0,0 0 0,-1-1 0,1 1 0,-1 0 0,-1-1 0,1 0 0,-1 0 0,0 0 0,-1 0 0,1-1 0,-1 1 0,0-1 0,-1 0 0,1-1 0,-10 7 0,-1-2 0,1-1 0,-1-1 0,-1 0 0,1-1 0,-1-1 0,0 0 0,0-1 0,-1-1 0,1-1 0,-1-1 0,0 0 0,1-1 0,-1-1 0,0 0 0,-31-8 0,44 8 0,0-1 0,1 0 0,-1-1 0,0 1 0,-7-6 0,11 8 0,1-1 0,-1 1 0,1 0 0,-1-1 0,0 1 0,1-1 0,-1 1 0,1-1 0,-1 1 0,1-1 0,-1 1 0,1-1 0,0 0 0,-1 1 0,1-1 0,0 0 0,-1 1 0,1-1 0,0 0 0,0 1 0,0-1 0,-1 0 0,1 1 0,0-1 0,0 0 0,0 0 0,0 1 0,0-1 0,0 0 0,1 1 0,-1-1 0,0 0 0,0 0 0,0 1 0,1-1 0,-1 0 0,0 1 0,1-1 0,-1 1 0,0-1 0,1 0 0,-1 1 0,1-1 0,-1 1 0,1-1 0,-1 1 0,1-1 0,0 1 0,-1 0 0,2-1 0,5-3-106,1 0 0,-1 1 0,1 0 1,0 0-1,11-2 0,-9 3-624,31-9-6096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16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87 24575,'-18'-20'0,"17"19"0,1 1 0,-1 0 0,1-1 0,-1 1 0,0 0 0,1-1 0,-1 1 0,0 0 0,0 0 0,1 0 0,-1 0 0,0 0 0,1 0 0,-1 0 0,0 0 0,0 0 0,1 0 0,-1 0 0,0 0 0,-1 1 0,0 0 0,0 1 0,0 0 0,1-1 0,-1 1 0,0 0 0,1 0 0,-1 0 0,1 1 0,-1-1 0,1 0 0,0 0 0,0 1 0,0-1 0,0 1 0,1-1 0,-1 5 0,-9 39 0,3 1 0,2 0 0,2 0 0,4 73 0,0-108 0,5 71 0,-6-79 0,1 1 0,0-1 0,0 1 0,0-1 0,1 0 0,-1 1 0,1-1 0,0 0 0,0 0 0,1 0 0,-1 0 0,1 0 0,0-1 0,4 5 0,-6-7 0,0-1 0,-1 1 0,1-1 0,0 1 0,0-1 0,0 0 0,0 1 0,0-1 0,0 0 0,0 0 0,0 1 0,0-1 0,0 0 0,0 0 0,0 0 0,0 0 0,0-1 0,0 1 0,0 0 0,0 0 0,0 0 0,0-1 0,0 1 0,0-1 0,0 1 0,0-1 0,0 1 0,0-1 0,-1 1 0,1-1 0,0 0 0,0 1 0,-1-1 0,1 0 0,1-1 0,2-3 0,-1 0 0,0 0 0,1 0 0,-1 0 0,2-6 0,7-20 0,-2-1 0,11-49 0,-7 23 0,-14 57 0,11-30 0,-11 30 0,0 1 0,1-1 0,-1 1 0,0 0 0,0-1 0,1 1 0,-1-1 0,0 1 0,1 0 0,-1-1 0,0 1 0,1 0 0,-1-1 0,1 1 0,-1 0 0,0 0 0,1-1 0,-1 1 0,1 0 0,-1 0 0,1 0 0,-1 0 0,1-1 0,-1 1 0,1 0 0,-1 0 0,1 0 0,-1 0 0,1 0 0,-1 0 0,1 0 0,-1 0 0,1 1 0,-1-1 0,1 0 0,-1 0 0,0 0 0,1 0 0,-1 1 0,1-1 0,-1 0 0,1 1 0,-1-1 0,0 0 0,1 0 0,-1 1 0,0-1 0,1 1 0,-1-1 0,0 0 0,0 1 0,1-1 0,-1 1 0,0-1 0,0 1 0,1 0 0,37 65 0,-33-55 0,0 0 0,1 0 0,0-1 0,1 1 0,0-1 0,0 0 0,1-1 0,1 0 0,0 0 0,15 11 0,-22-19 0,0 0 0,-1 0 0,1 0 0,0 0 0,0 0 0,-1 0 0,1-1 0,0 1 0,0-1 0,0 0 0,0 1 0,0-1 0,0 0 0,0 0 0,0 0 0,0 0 0,0-1 0,0 1 0,0 0 0,-1-1 0,4 0 0,-3-1 0,1 1 0,-1-1 0,0 0 0,1 0 0,-1 0 0,0 0 0,0 0 0,0 0 0,-1 0 0,1-1 0,-1 1 0,3-5 0,2-6 0,-1 0 0,-1 0 0,-1 0 0,5-26 0,-4 11 0,-2 0 0,0 0 0,-2-1 0,-1 1 0,-1 0 0,-2 0 0,-1 1 0,0-1 0,-16-40 0,20 63 0,-2 1 0,1-1 0,-1 1 0,1-1 0,-1 1 0,0 0 0,-8-8 0,11 12 0,-1-1 0,1 1 0,-1-1 0,0 1 0,1-1 0,-1 1 0,0 0 0,1-1 0,-1 1 0,0 0 0,1-1 0,-1 1 0,0 0 0,1 0 0,-1 0 0,0 0 0,0 0 0,1 0 0,-1 0 0,0 0 0,0 0 0,-1 0 0,1 1 0,0 0 0,0 0 0,0 0 0,0 0 0,0 0 0,0 0 0,0 0 0,0 0 0,0 0 0,1 0 0,-1 0 0,0 0 0,1 1 0,-1-1 0,1 0 0,-1 0 0,1 3 0,-2 3-97,1-1-1,0 1 1,0 0-1,0 0 1,1 0-1,0 0 1,1 0-1,-1 0 1,2 0-1,-1-1 1,0 1-1,1 0 0,6 12 1,9 17-6729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8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24575,'4'0'0,"11"0"0,7 0 0,8 0 0,9-4 0,6-2 0,5 0 0,-2 2 0,-1 1 0,-7 1-8191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9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24575,'3'-10'0,"3"12"0,-4 0 0,-1-1 0,0 1 0,0 0 0,0-1 0,0 1 0,0 0 0,0-1 0,0 1 0,-1 0 0,1 2 0,5 55 0,-3 0 0,-2-1 0,-10 77 0,5-79 0,-13 583 0,17-722-1365,0 47-5461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9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80 24575,'-5'0'0,"8"0"0,12 0 0,13 0 0,14-4 0,18-2 0,17-4 0,13-1 0,5 3 0,-5-3 0,-10 1 0,-12 2 0,-24 2 0,-23 2 0,-20 3 0,-18 0 0,-12 1 0,0 0-8191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9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24575,'4'0'0,"6"0"0,6 0 0,9 0 0,14 0 0,13 0 0,11 0 0,9 0 0,0 0 0,-2 5 0,-9 1 0,-11-1 0,-18 0 0,-19-2 0,-16-1 0,-12-1 0,-3-1-8191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0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24575,'0'0'0,"0"-1"0,0 1 0,-1 0 0,1-1 0,0 1 0,0-1 0,0 1 0,0 0 0,0-1 0,0 1 0,0 0 0,0-1 0,1 1 0,-1-1 0,0 1 0,0 0 0,0-1 0,0 1 0,0 0 0,1-1 0,-1 1 0,0 0 0,0-1 0,0 1 0,1 0 0,-1 0 0,0-1 0,1 1 0,-1 0 0,0 0 0,0 0 0,1-1 0,-1 1 0,0 0 0,1 0 0,0 0 0,11 7 0,11 21 0,-13-9 0,-1 1 0,0 0 0,-2 1 0,6 24 0,13 91 0,3 10 0,-22-121 0,24 81 0,-26-91 0,1-1 0,1 1 0,0-1 0,16 23 0,-23-36-52,1 0-1,0 0 1,0 1-1,0-1 1,-1 0-1,1 0 1,1 0-1,-1 0 1,0 0-1,0 0 1,0 0-1,0-1 1,1 1-1,-1 0 1,0 0-1,1-1 1,-1 1-1,0-1 1,1 0-1,-1 1 1,1-1-1,-1 0 0,1 0 1,-1 0-1,3 0 1,8-6-6774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0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 24575,'-25'87'0,"-12"60"0,34-129 0,1 0 0,1 0 0,0 0 0,1 0 0,1 0 0,4 23 0,-4-35 0,1 0 0,-1 0 0,1 0 0,0 0 0,1-1 0,0 1 0,-1-1 0,2 1 0,-1-1 0,1 0 0,-1 0 0,1 0 0,1-1 0,-1 0 0,1 0 0,0 0 0,-1 0 0,2 0 0,-1-1 0,6 3 0,-4-3 0,-1-1 0,1 0 0,0 0 0,-1-1 0,1 1 0,0-2 0,0 1 0,0-1 0,0 0 0,0 0 0,0-1 0,0 1 0,0-2 0,0 1 0,-1-1 0,1 0 0,11-5 0,-6 0 0,1-1 0,-1 1 0,0-2 0,-1 0 0,0 0 0,-1-1 0,0-1 0,0 1 0,-1-2 0,0 1 0,-1-1 0,0-1 0,6-13 0,-2 1 0,-1-1 0,-1 0 0,-1-1 0,-2 1 0,8-52 0,-14 72 0,0-1 0,0 0 0,-1 1 0,0-1 0,0 0 0,-1 1 0,0-1 0,0 1 0,-1-1 0,-3-9 0,4 13 0,-1 0 0,0 0 0,0 1 0,0-1 0,0 0 0,0 1 0,-1-1 0,1 1 0,-1 0 0,1 0 0,-1 0 0,0 0 0,0 0 0,0 1 0,0-1 0,0 1 0,0 0 0,0 0 0,-1 0 0,1 0 0,0 1 0,-7-1 0,-5 0-341,-1 0 0,0 2-1,-17 1 1,-54 12-6485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4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55 24575,'-11'29'0,"1"1"0,-5 34 0,14-62 0,-5 27 0,2 0 0,1 0 0,1 56 0,2-78 0,0 1 0,1-1 0,1 0 0,-1 0 0,1 0 0,0 0 0,0 0 0,1-1 0,0 1 0,1-1 0,-1 1 0,1-1 0,0 0 0,0-1 0,1 1 0,0-1 0,0 0 0,0 0 0,1 0 0,-1-1 0,10 6 0,-6-5 0,1 0 0,-1-1 0,1 0 0,-1 0 0,1-1 0,0-1 0,0 0 0,1 0 0,-1-1 0,0 0 0,1 0 0,-1-1 0,0-1 0,1 0 0,-1 0 0,0-1 0,0-1 0,0 1 0,0-2 0,0 1 0,-1-1 0,1-1 0,-1 0 0,0 0 0,-1 0 0,1-1 0,-1-1 0,0 0 0,-1 0 0,1 0 0,-1-1 0,-1 0 0,0 0 0,0 0 0,0-1 0,6-14 0,-4 6 0,-1-1 0,0 1 0,-1-2 0,-1 1 0,-1 0 0,0-1 0,1-25 0,-4 36 0,-1-1 0,0 1 0,0 0 0,-1 0 0,0 0 0,-1 0 0,0 0 0,0 0 0,0 0 0,-1 0 0,0 1 0,-1-1 0,1 1 0,-2 0 0,1 0 0,-1 1 0,0-1 0,0 1 0,-9-9 0,5 9-273,0 0 0,0 0 0,0 0 0,-14-5 0,-41-11-6553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7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24575,'5'-4'0,"1"-7"0,0 0 0,-2-4 0,0-3 0,-2-3 0,-1-3 0,-1 3-8191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8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43 24575,'-71'213'0,"-17"46"0,75-234 0,13-25 0,0 0 0,0 0 0,0 0 0,-1 0 0,1 0 0,0 1 0,0-1 0,0 0 0,0 0 0,0 0 0,0 0 0,0 0 0,-1 0 0,1 0 0,0 0 0,0 0 0,0 0 0,0 0 0,0 0 0,0 0 0,-1 0 0,1 0 0,0 0 0,0 0 0,0 0 0,0 0 0,0 0 0,0 0 0,-1 0 0,1 0 0,0 0 0,0 0 0,0 0 0,0 0 0,0 0 0,-1 0 0,1 0 0,0 0 0,0 0 0,0 0 0,0 0 0,0 0 0,0-1 0,0 1 0,0 0 0,-1 0 0,1 0 0,0 0 0,0 0 0,0 0 0,0 0 0,0-1 0,0 1 0,0 0 0,0 0 0,0 0 0,0 0 0,0 0 0,0 0 0,0-1 0,0 1 0,0 0 0,0 0 0,0 0 0,0 0 0,0-1 0,0-6 0,0 0 0,0-1 0,1 1 0,2-12 0,13-59 0,3 1 0,3 0 0,48-107 0,-67 176 0,0 0 0,1 0 0,0 1 0,1 0 0,-1 0 0,1 0 0,9-9 0,-13 15 0,-1 1 0,1 0 0,-1-1 0,0 1 0,1 0 0,-1-1 0,1 1 0,-1 0 0,1 0 0,-1-1 0,1 1 0,-1 0 0,1 0 0,-1 0 0,1 0 0,-1 0 0,1 0 0,0-1 0,-1 1 0,1 1 0,-1-1 0,1 0 0,-1 0 0,1 0 0,-1 0 0,1 0 0,-1 0 0,1 0 0,-1 1 0,1-1 0,-1 0 0,1 0 0,-1 1 0,1-1 0,-1 0 0,1 1 0,-1-1 0,0 1 0,1-1 0,-1 0 0,0 1 0,1-1 0,-1 1 0,1 0 0,9 26 0,-9-24 0,9 44 0,-2 1 0,3 57 0,-4-30 0,-3-32-100,17 109-1165,-15-121-5561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8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24575,'31'-4'0,"15"-6"0,8-2 0,0 2 0,-9 2-8191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1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41 138 24575,'-1'-1'0,"1"1"0,0 0 0,-1-1 0,1 1 0,0 0 0,-1 0 0,1-1 0,0 1 0,-1 0 0,1 0 0,-1-1 0,1 1 0,-1 0 0,1 0 0,0 0 0,-1 0 0,1 0 0,-1 0 0,1-1 0,-1 1 0,1 0 0,-1 0 0,1 1 0,-1-1 0,1 0 0,0 0 0,-1 0 0,1 0 0,-1 0 0,1 0 0,-1 1 0,1-1 0,0 0 0,-1 0 0,1 1 0,-1-1 0,1 0 0,0 0 0,-1 1 0,1-1 0,0 0 0,-1 1 0,1-1 0,0 1 0,0-1 0,-1 0 0,1 1 0,0-1 0,0 1 0,0-1 0,0 1 0,0-1 0,-1 1 0,1-1 0,0 0 0,0 1 0,0 0 0,-4 30 0,4-21 0,1-1 0,0 0 0,0 1 0,1-1 0,0 0 0,1 0 0,0 0 0,0 0 0,1 0 0,8 14 0,-9-20 0,-1 1 0,1 0 0,-1 0 0,1-1 0,0 0 0,0 0 0,0 0 0,1 0 0,-1 0 0,1 0 0,0-1 0,0 0 0,0 0 0,0 0 0,0 0 0,0 0 0,0-1 0,0 0 0,1 0 0,-1 0 0,1 0 0,-1-1 0,1 0 0,6 0 0,-8 0 0,0-1 0,0 0 0,0 1 0,0-1 0,-1 0 0,1 0 0,0-1 0,-1 1 0,1 0 0,0-1 0,-1 0 0,0 1 0,1-1 0,-1 0 0,0 0 0,3-4 0,-1 1 0,-1 0 0,0 0 0,0-1 0,-1 1 0,0-1 0,0 1 0,3-12 0,-2 1 0,-1 1 0,-1-1 0,0 0 0,-1 0 0,-3-23 0,2 29 0,-1 1 0,0 0 0,0 0 0,-1 0 0,-1 1 0,1-1 0,-1 1 0,-1-1 0,0 1 0,-8-10 0,11 14 0,-1 1 0,0 0 0,0 0 0,0 0 0,0 0 0,-1 1 0,1-1 0,-1 1 0,1 0 0,-1 0 0,0 0 0,0 1 0,0-1 0,0 1 0,0 0 0,0 0 0,0 0 0,0 1 0,-1-1 0,1 1 0,0 0 0,0 1 0,0-1 0,-1 0 0,-5 3 0,6-2 0,0 1 0,0-1 0,0 1 0,1 1 0,-1-1 0,0 0 0,1 1 0,-1 0 0,1 0 0,0 0 0,0 0 0,0 0 0,1 1 0,-1-1 0,1 1 0,0 0 0,0 0 0,0-1 0,0 2 0,0-1 0,-1 7 0,1-1 0,-1-1 0,2 1 0,-1 0 0,1 0 0,1 0 0,0 0 0,0 0 0,3 15 0,-1-16 0,1 1 0,0-1 0,0 0 0,0 0 0,1 0 0,1 0 0,0-1 0,0 1 0,0-1 0,1-1 0,0 1 0,1-1 0,0 0 0,0 0 0,0-1 0,1 0 0,0-1 0,14 9 0,-7-7 0,1 0 0,0 0 0,1-2 0,-1 0 0,1-1 0,0 0 0,0-1 0,0-2 0,30 1 0,-43-2-68,1 1 0,0-1-1,-1-1 1,1 1 0,-1-1 0,1 1-1,-1-1 1,1 0 0,-1-1 0,1 1-1,-1-1 1,0 0 0,0 0 0,0 0-1,0-1 1,0 0 0,0 1 0,-1-1-1,6-6 1,1-9-6758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9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24575,'0'5'0,"0"10"0,0 11 0,0 6 0,0 7 0,0 5 0,0 0 0,0-4 0,0-3 0,5-4 0,5-13 0,2-17 0,-2-10-8191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9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24575,'0'-4'0,"0"3"0,0 10 0,0 8 0,0 10 0,0 10 0,0 7 0,0 5 0,0 3 0,0-2 0,0-2 0,0-4 0,0-14 0,0-21 0,0-16 0,0-8-8191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0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97 24575,'-3'28'0,"0"-1"0,-2 0 0,-1 0 0,-1-1 0,-14 35 0,1 2 0,2-2 0,-27 83 0,60-231 0,137-341 0,-149 423 0,-1-1 0,1 1 0,0 0 0,0 0 0,6-8 0,-8 12 0,-1 1 0,1-1 0,-1 1 0,1-1 0,-1 1 0,1-1 0,0 1 0,-1-1 0,1 1 0,0 0 0,-1-1 0,1 1 0,0 0 0,0 0 0,-1-1 0,1 1 0,0 0 0,0 0 0,-1 0 0,2 0 0,-1 0 0,0 1 0,0-1 0,0 1 0,0-1 0,0 1 0,0 0 0,0-1 0,0 1 0,-1 0 0,1 0 0,0-1 0,-1 1 0,1 0 0,0 0 0,-1 0 0,1 0 0,-1 0 0,1 0 0,-1 1 0,7 14 0,-1 0 0,-1 0 0,0 1 0,-2-1 0,3 25 0,1 89 0,-5-63 0,17 133-1365,-16-168-5461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0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24575,'4'-17'0,"6"-7"0,6-3 0,5 3 0,7 1 0,13 4 0,8 6 0,-5 5-8191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24575,'44'-27'0,"7"-5"0,-48 30 0,1 0 0,0 1 0,0 0 0,0-1 0,1 1 0,-1 0 0,0 1 0,0-1 0,1 1 0,-1 0 0,5 0 0,-8 0 0,0 0 0,0 1 0,0-1 0,0 0 0,0 0 0,0 0 0,0 1 0,0-1 0,0 1 0,0-1 0,0 1 0,0-1 0,0 1 0,0-1 0,-1 1 0,1 0 0,0-1 0,0 1 0,-1 0 0,1 0 0,0 0 0,-1 0 0,1-1 0,-1 1 0,1 0 0,-1 0 0,1 2 0,0 0 0,-1 0 0,0-1 0,0 1 0,0 0 0,0 0 0,-1-1 0,1 1 0,-1 0 0,1 0 0,-3 3 0,-1 6 0,-2 0 0,0 0 0,-10 15 0,-19 15 0,28-36 0,1 0 0,1 0 0,-1 1 0,1 0 0,0 0 0,1 0 0,0 0 0,-4 9 0,8-15 0,0 0 0,0-1 0,0 1 0,-1 0 0,1 0 0,0-1 0,0 1 0,0 0 0,1-1 0,-1 1 0,0 0 0,0-1 0,0 1 0,0 0 0,1-1 0,-1 1 0,0 0 0,1-1 0,-1 1 0,0-1 0,1 1 0,-1 0 0,1-1 0,-1 1 0,1-1 0,-1 1 0,1-1 0,-1 0 0,1 1 0,0-1 0,-1 0 0,1 1 0,-1-1 0,1 0 0,0 0 0,-1 1 0,1-1 0,0 0 0,0 0 0,-1 0 0,1 0 0,0 0 0,-1 0 0,2 0 0,34-1 0,-36 1 0,91-17-1365,-45 7-5461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1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70 24575,'0'-2'0,"-1"0"0,1 0 0,-1 0 0,1 0 0,0 0 0,0 0 0,0 0 0,0-1 0,0 1 0,1 0 0,-1 0 0,1 0 0,-1 0 0,1 0 0,0 0 0,-1 0 0,1 0 0,0 0 0,1 0 0,-1 1 0,0-1 0,0 0 0,1 1 0,-1-1 0,1 1 0,-1-1 0,1 1 0,0 0 0,0-1 0,-1 1 0,1 0 0,0 0 0,3-1 0,-4 1 0,1 0 0,0 0 0,-1 0 0,1 0 0,0 1 0,0-1 0,0 0 0,0 1 0,0-1 0,0 1 0,-1 0 0,1-1 0,0 1 0,0 0 0,0 0 0,0 1 0,0-1 0,0 0 0,0 0 0,0 1 0,0 0 0,0-1 0,0 1 0,0 0 0,-1 0 0,1 0 0,0 0 0,-1 0 0,1 0 0,-1 0 0,1 1 0,-1-1 0,1 0 0,-1 1 0,0-1 0,2 3 0,-1 2 0,-1 0 0,1 0 0,-1 0 0,0 0 0,-1 0 0,0 1 0,1-1 0,-2 0 0,1 0 0,-1 0 0,0 0 0,0 1 0,-1-2 0,-3 10 0,-5 12 0,-22 43 0,32-70 0,-22 32 0,19-27 0,-1-1 0,1 1 0,-1 0 0,1 1 0,-2 6 0,4-12 0,1 0 0,0 1 0,0-1 0,0 0 0,0 1 0,0-1 0,0 0 0,0 1 0,0-1 0,0 0 0,0 1 0,0-1 0,0 0 0,0 1 0,0-1 0,0 0 0,0 1 0,0-1 0,0 1 0,0-1 0,1 0 0,-1 0 0,0 1 0,0-1 0,0 0 0,1 1 0,-1-1 0,0 0 0,0 0 0,1 1 0,-1-1 0,0 0 0,0 0 0,1 1 0,-1-1 0,0 0 0,1 0 0,-1 0 0,21 2 0,22-8 0,-41 5 0,41-11 10,-30 8-285,-1 0 0,0 1 0,1 1 0,18-2 0,-12 5-6551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2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24575,'-18'0'0,"-1"0"0,11 0 0,16 0 0,15 0 0,18 0 0,10 0 0,2 0 0,-1 0 0,-3 0 0,-6 0 0,-11 0-8191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2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106 129 24575,'6'-10'0,"-1"-1"0,-1 0 0,0 0 0,3-14 0,-6 23 0,-1 0 0,1 0 0,-1 0 0,1 1 0,-1-1 0,0 0 0,0 0 0,0 0 0,0 0 0,0 0 0,-1 0 0,1 0 0,0 0 0,-1 0 0,0 0 0,1 1 0,-1-1 0,0 0 0,0 0 0,0 1 0,0-1 0,0 0 0,0 1 0,-1-1 0,1 1 0,0 0 0,-1-1 0,1 1 0,-1 0 0,0 0 0,1 0 0,-1 0 0,-3-2 0,2 3 0,1-1 0,-1 1 0,1-1 0,-1 1 0,1 0 0,-1 0 0,1 0 0,-1 0 0,0 0 0,1 1 0,-1-1 0,1 1 0,-1 0 0,1-1 0,0 1 0,-1 0 0,1 0 0,0 1 0,0-1 0,-1 0 0,1 1 0,0 0 0,0-1 0,1 1 0,-1 0 0,0 0 0,1 0 0,-1 0 0,1 0 0,-1 0 0,1 1 0,-1 2 0,-3 5 0,0-1 0,1 2 0,0-1 0,1 0 0,0 1 0,-1 13 0,1-5 0,2-1 0,0 1 0,1-1 0,0 1 0,2-1 0,0 1 0,2-1 0,-1 0 0,10 25 0,-7-29 0,1 1 0,0-1 0,1 0 0,0-1 0,1 0 0,0 0 0,1-1 0,1 0 0,0-1 0,1 0 0,17 13 0,-15-14 0,1 0 0,0-1 0,1 0 0,0-2 0,0 0 0,1 0 0,-1-2 0,2 0 0,-1-1 0,21 3 0,-35-7 0,0 0 0,0 1 0,0-1 0,0-1 0,0 1 0,0 0 0,0-1 0,-1 0 0,1 1 0,0-1 0,0 0 0,-1-1 0,1 1 0,0 0 0,-1-1 0,0 1 0,1-1 0,-1 0 0,0 0 0,0 0 0,0 0 0,0 0 0,0 0 0,0-1 0,0 1 0,-1 0 0,0-1 0,1 0 0,-1 1 0,0-1 0,0 0 0,0 1 0,-1-1 0,2-6 0,1-8 0,-2-1 0,1 0 0,-2 0 0,-3-27 0,3 32 0,-3-23 0,-1 0 0,-18-69 0,18 91 0,0 0 0,-1 1 0,-1-1 0,0 1 0,0 0 0,-2 0 0,1 1 0,-2 0 0,0 1 0,-12-14 0,16 21 9,-1-1 1,0 1-1,1 0 0,-1 1 0,0-1 1,-1 1-1,1 0 0,-1 1 0,1-1 0,-1 1 1,0 1-1,-10-2 0,14 2-50,1 1-1,-1 0 1,0 0 0,1 0 0,-1 1-1,1-1 1,-1 0 0,1 1 0,-1 0-1,1 0 1,-1 0 0,1 0 0,-1 0-1,1 0 1,0 0 0,0 1 0,0-1-1,0 1 1,0 0 0,0-1 0,0 1-1,0 0 1,0 0 0,1 0 0,-1 1-1,1-1 1,0 0 0,0 0 0,0 1-1,0-1 1,0 1 0,0-1 0,0 1-1,1-1 1,-1 4 0,-2 15-6785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 24575,'-42'0'0,"27"0"0,25 0 0,175-2 0,206 5 0,-358 2 120,-20 0-321,-13-5 181,0 0-1,0 0 1,1 0-1,-1 0 1,0 0 0,0 0-1,0 0 1,0 0 0,0 0-1,0 1 1,0-1-1,0 0 1,0 0 0,0 0-1,0 0 1,0 0 0,0 0-1,1 0 1,-1 1-1,0-1 1,0 0 0,0 0-1,0 0 1,0 0-1,0 0 1,0 0 0,0 1-1,0-1 1,0 0 0,-1 0-1,1 0 1,0 0-1,0 0 1,0 0 0,0 1-1,0-1 1,0 0 0,0 0-1,0 0 1,0 0-1,0 0 1,0 0 0,0 0-1,-1 0 1,1 0-1,0 1 1,0-1 0,0 0-1,0 0 1,0 0 0,0 0-1,0 0 1,-1 0-1,1 0 1,0 0 0,0 0-1,0 0 1,0 0 0,0 0-1,0 0 1,-1 0-1,1 0 1,-15 5-6806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4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24575,'18'5'0,"14"1"0,16-1 0,13 0 0,4-2 0,5-1 0,0-1 0,-8-1 0,-10 0 0,-19 0 0,-14 0-8191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1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159 104 24575,'1'-2'0,"-1"0"0,0 1 0,-1-1 0,1 1 0,0-1 0,0 1 0,-1-1 0,1 0 0,-1 1 0,1-1 0,-1 1 0,1 0 0,-1-1 0,0 1 0,0-1 0,0 1 0,0 0 0,0 0 0,0 0 0,0-1 0,0 1 0,-1 0 0,1 0 0,0 0 0,-1 1 0,1-1 0,0 0 0,-1 0 0,1 1 0,-1-1 0,1 1 0,-1 0 0,1-1 0,-1 1 0,0 0 0,1 0 0,-4 0 0,0 0 0,0 0 0,1 1 0,-1-1 0,0 1 0,0 0 0,1 1 0,-1-1 0,1 1 0,-1 0 0,1 0 0,-6 4 0,4-2 0,1 1 0,1 0 0,-1 0 0,1 0 0,0 0 0,0 1 0,0 0 0,1 0 0,-1 0 0,2 0 0,-1 0 0,1 0 0,0 1 0,0-1 0,0 1 0,1 0 0,0 0 0,1-1 0,0 9 0,-1-10 0,1 0 0,0 1 0,1-1 0,-1 0 0,1 1 0,0-1 0,1 0 0,-1 0 0,1 0 0,0 0 0,0 0 0,1-1 0,-1 1 0,1-1 0,0 1 0,0-1 0,0 0 0,1 0 0,0 0 0,0-1 0,0 1 0,0-1 0,0 0 0,9 5 0,1-3 0,0 0 0,0-1 0,0-1 0,1 0 0,-1-1 0,1-1 0,-1 0 0,27-2 0,-20-1 0,-1-1 0,1 0 0,0-2 0,-1 0 0,29-13 0,-40 15 0,-1-1 0,1-1 0,-1 1 0,0-1 0,-1-1 0,1 0 0,-1 0 0,0 0 0,-1-1 0,1 0 0,-1 0 0,-1 0 0,1-1 0,-1 0 0,-1 0 0,1 0 0,-2-1 0,1 0 0,-1 1 0,0-1 0,-1 0 0,0-1 0,0 1 0,-1 0 0,0 0 0,-1-1 0,0 1 0,0-1 0,-3-10 0,3 18 0,0-1 0,0 1 0,-1 0 0,1 0 0,-1-1 0,1 1 0,-1 0 0,0 0 0,0 0 0,0 0 0,0 0 0,0 0 0,0 0 0,-1 0 0,1 1 0,0-1 0,-1 0 0,0 1 0,1-1 0,-1 1 0,0-1 0,0 1 0,0 0 0,0 0 0,0 0 0,0 0 0,0 0 0,0 0 0,0 1 0,0-1 0,-1 1 0,1 0 0,0-1 0,0 1 0,-1 0 0,-2 0 0,-1 1 0,1 0 0,-1 0 0,1 1 0,-1 0 0,1 0 0,0 0 0,0 0 0,-1 1 0,2 0 0,-1 0 0,0 0 0,1 1 0,-7 5 0,3 1 0,-1-1 0,2 1 0,-1 1 0,1-1 0,1 1 0,0 0 0,0 1 0,1 0 0,1 0 0,-4 14 0,7-22 0,0 0 0,0 0 0,0 1 0,1-1 0,-1 1 0,1-1 0,0 0 0,0 1 0,1-1 0,0 1 0,-1-1 0,1 0 0,0 1 0,1-1 0,-1 0 0,1 0 0,0 0 0,0 0 0,0 0 0,1-1 0,-1 1 0,1 0 0,0-1 0,0 0 0,0 0 0,0 0 0,1 0 0,-1 0 0,1-1 0,0 1 0,7 2 0,-4-1 0,0-1 0,0-1 0,1 1 0,-1-1 0,1-1 0,0 1 0,0-1 0,0 0 0,-1-1 0,1 0 0,0 0 0,0-1 0,0 0 0,0 0 0,-1-1 0,1 0 0,8-4 0,-11 4 0,0-1 0,1 0 0,-1 0 0,0-1 0,0 1 0,0-1 0,-1 0 0,0-1 0,1 1 0,-1-1 0,-1 0 0,1 0 0,-1 0 0,0 0 0,0-1 0,0 1 0,-1-1 0,0 1 0,0-1 0,0 0 0,-1 0 0,1-9 0,2-46 0,-4 57 0,0 0 0,-1 0 0,1 0 0,-1 0 0,0 0 0,0 0 0,0 1 0,-1-1 0,1 0 0,-1 1 0,0-1 0,0 1 0,-3-4 0,5 7 0,0-1 0,-1 1 0,1-1 0,0 1 0,-1-1 0,1 1 0,-1-1 0,1 1 0,-1 0 0,1-1 0,-1 1 0,1 0 0,-1-1 0,1 1 0,-1 0 0,1 0 0,-1 0 0,0-1 0,1 1 0,-1 0 0,1 0 0,-1 0 0,0 0 0,1 0 0,-1 0 0,1 0 0,-1 0 0,0 0 0,1 0 0,-1 1 0,-1 0 0,1-1 0,0 1 0,1 0 0,-1 0 0,0 0 0,0 0 0,0 0 0,0 0 0,1 0 0,-1 1 0,1-1 0,-1 0 0,0 2 0,-9 41 0,9-36 0,0 1 0,1-1 0,0 0 0,1 1 0,-1-1 0,2 0 0,-1 0 0,1 1 0,0-1 0,1 0 0,0-1 0,0 1 0,1-1 0,0 1 0,0-1 0,7 9 0,-7-12 0,0 1 0,0-1 0,0 0 0,0 0 0,1-1 0,0 1 0,0-1 0,0 0 0,0 0 0,0-1 0,0 1 0,1-1 0,-1-1 0,1 1 0,0-1 0,0 0 0,-1 0 0,1 0 0,0-1 0,0 0 0,0 0 0,-1 0 0,1-1 0,7-1 0,-8 1 0,0-1 0,-1 1 0,1-1 0,-1 0 0,1 0 0,-1 0 0,0-1 0,0 1 0,0-1 0,0 0 0,0 0 0,-1-1 0,1 1 0,3-5 0,-2 1 0,0-1 0,-1 1 0,0-1 0,0 0 0,0 0 0,-1 0 0,2-12 0,0-4 0,-1 0 0,-1-1 0,-1 1 0,-2-40 0,6 79 0,0 0 0,0-1 0,1 0 0,1-1 0,1 0 0,0 0 0,11 13 0,-16-22 0,-1-1 0,1 1 0,-1-1 0,1 0 0,0 0 0,0 0 0,1 0 0,-1-1 0,1 0 0,-1 0 0,1 0 0,0 0 0,6 1 0,-8-3 0,0 0 0,0 0 0,0 0 0,0 0 0,-1 0 0,1-1 0,0 1 0,0-1 0,0 0 0,-1 0 0,1 0 0,-1 0 0,1-1 0,-1 1 0,1-1 0,-1 1 0,0-1 0,1 0 0,-1 0 0,0 0 0,0 0 0,0 0 0,-1 0 0,3-5 0,4-6 0,0-1 0,-1-1 0,-1 1 0,-1-1 0,0 0 0,4-20 0,8-26 0,-17 60 0,0 1 0,0-1 0,0 1 0,0 0 0,0-1 0,0 1 0,0 0 0,0-1 0,0 1 0,0-1 0,1 1 0,-1 0 0,0-1 0,0 1 0,0 0 0,0-1 0,1 1 0,-1 0 0,0-1 0,0 1 0,1 0 0,-1-1 0,0 1 0,0 0 0,1 0 0,-1-1 0,0 1 0,1 0 0,-1 0 0,0 0 0,1-1 0,-1 1 0,0 0 0,1 0 0,-1 0 0,1 0 0,-1 0 0,0 0 0,1 0 0,-1 0 0,1 0 0,-1 0 0,0 0 0,1 0 0,-1 0 0,0 0 0,1 0 0,-1 0 0,1 1 0,-1-1 0,0 0 0,1 0 0,-1 0 0,0 0 0,1 1 0,-1-1 0,0 0 0,0 0 0,1 1 0,-1-1 0,0 0 0,0 1 0,1-1 0,-1 0 0,0 1 0,14 27 0,-13-25 0,16 39-118,49 107 370,-56-131-502,0 0 0,2 0 0,0-1 1,1 0-1,25 24 0,-7-14-6576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4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24575,'4'-4'0,"7"-2"0,4 4 0,1 13 0,2 12 0,3 16 0,1 11 0,-2 14 0,-1 5 0,-3 4 0,0-1 0,-3-4 0,1-5 0,-2-4 0,-3-8 0,-3-7 0,2-13 0,0-10-8191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24575,'1'-1'0,"-1"0"0,1-1 0,-1 1 0,1 0 0,-1 0 0,1 0 0,0 0 0,-1 0 0,1 0 0,0 0 0,0 0 0,0 0 0,0 0 0,0 0 0,0 1 0,0-1 0,0 0 0,0 1 0,0-1 0,0 0 0,1 1 0,0-1 0,-1 1 0,0 1 0,0-1 0,0 1 0,0-1 0,0 1 0,0-1 0,-1 1 0,1-1 0,0 1 0,0 0 0,-1-1 0,1 1 0,0 0 0,-1 0 0,1 0 0,-1-1 0,1 1 0,-1 0 0,1 0 0,-1 0 0,1 1 0,2 8 0,0 0 0,-1 0 0,0 1 0,1 11 0,5 239 0,-8-155 0,16 127 0,-3-160 0,-6-36 0,-2-1 0,-1 1 0,-1 48 0,-3-82-85,0-1 0,0 0-1,0 0 1,-1 0 0,1 0-1,-1 1 1,0-1 0,1 0-1,-1 0 1,0 0 0,0 0-1,-1-1 1,1 1 0,0 0-1,-3 2 1,-7 5-6741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24575,'0'0'0,"0"0"0,0-1 0,0 1 0,0-1 0,0 1 0,0 0 0,0-1 0,0 1 0,0 0 0,0-1 0,1 1 0,-1 0 0,0-1 0,0 1 0,0 0 0,1 0 0,-1-1 0,0 1 0,0 0 0,1 0 0,-1-1 0,0 1 0,0 0 0,1 0 0,-1 0 0,0-1 0,1 1 0,-1 0 0,0 0 0,1 0 0,-1 0 0,0 0 0,1 0 0,-1 0 0,0 0 0,1 0 0,-1 0 0,0 0 0,1 0 0,-1 0 0,1 0 0,0 0 0,6 18 0,-2 29 0,1 173 0,2 31 0,8 139 0,-16-387 15,1 1 0,-1-1 0,1 1 0,-1-1 0,1 1-1,0-1 1,3 7 0,-4-10-20,0 0 0,0 0 1,0 0-1,0 1 0,0-1 0,1 0 0,-1 0 1,0 0-1,0 0 0,0 0 0,0 1 0,1-1 1,-1 0-1,0 0 0,0 0 0,0 0 0,0 0 1,1 0-1,-1 0 0,0 0 0,0 0 0,0 0 0,1 0 1,-1 0-1,0 0 0,0 0 0,0 0 0,1 0 1,-1 0-1,0 0 0,0 0 0,0 0 0,0 0 1,1 0-1,-1 0 0,0 0 0,0 0 0,0-1 0,0 1 1,1 0-1,-1 0 0,10-16-1277,-1-5-5544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9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24575,'18'0'0,"15"0"0,6 0 0,5 0 0,0 0 0,-7 0-8191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9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24575,'0'5'0,"5"1"0,10-1 0,11 0 0,11-6 0,7-3 0,1-1 0,-7 1-8191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9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29 24575,'-1'-1'0,"0"1"0,1-1 0,-1 0 0,1 0 0,0 0 0,-1 0 0,1 0 0,0 0 0,-1 0 0,1 1 0,0-1 0,0 0 0,0 0 0,0 0 0,0 0 0,0 0 0,0 0 0,0 0 0,0 0 0,1 0 0,-1 0 0,1-2 0,0 3 0,-1-1 0,1 1 0,0-1 0,0 1 0,-1-1 0,1 1 0,0-1 0,0 1 0,0 0 0,0-1 0,0 1 0,-1 0 0,1 0 0,0 0 0,0 0 0,0 0 0,0 0 0,0 0 0,1 0 0,8 1 0,0 1 0,0 0 0,14 5 0,-14-4 0,-1-1 0,5 2 0,1 0 0,-1 0 0,0 2 0,0 0 0,16 9 0,-27-13 0,-1 0 0,1 0 0,-1 0 0,1 0 0,-1 0 0,0 0 0,0 0 0,0 1 0,0-1 0,0 1 0,-1-1 0,1 1 0,-1 0 0,0 0 0,0 0 0,0 0 0,0 0 0,0 0 0,0 0 0,-1 0 0,1 0 0,-1 0 0,0 0 0,0 0 0,0 0 0,-1 0 0,1 0 0,-1 0 0,0 0 0,1 0 0,-4 6 0,-7 16 0,-1-1 0,-1 0 0,-2 0 0,-17 21 0,10-14 0,-21 40 0,21-22-1365,6-9-5461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50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24575,'0'-18'0,"0"-1"0,0 7 0,0 14 0,0 21 0,0 23 0,0 18 0,0 11 0,0 11 0,0 0 0,0-2 0,0-6 0,0-12 0,0-12 0,0-12 0,0-21 0,0-24 0,0-10-8191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50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97 24575,'-2'68'0,"-2"-1"0,-4 0 0,-21 89 0,29-155 0,-1 3 0,0 1 0,0-1 0,0 1 0,-1-1 0,0 0 0,1 0 0,-1 0 0,-1 0 0,-2 4 0,5-7 0,0-1 0,-1 0 0,1 0 0,0 0 0,0 0 0,0 0 0,0 1 0,0-1 0,-1 0 0,1 0 0,0 0 0,0 0 0,0 0 0,0 0 0,-1 0 0,1 0 0,0 0 0,0 0 0,0 0 0,0 0 0,-1 0 0,1 0 0,0 0 0,0 0 0,0 0 0,-1 0 0,1 0 0,0 0 0,0 0 0,0 0 0,-1 0 0,1 0 0,0 0 0,0 0 0,0 0 0,0 0 0,0-1 0,-1 1 0,1 0 0,0 0 0,0 0 0,0 0 0,0 0 0,0 0 0,0-1 0,-1 1 0,-4-14 0,1-16 0,3-7 0,1-1 0,2 1 0,1 0 0,2 0 0,2 0 0,1 1 0,2 0 0,1 0 0,21-43 0,-30 75 0,1-1 0,-1 1 0,1 0 0,0 0 0,0 0 0,0 0 0,1 0 0,6-5 0,-9 9 0,0-1 0,0 0 0,0 1 0,0-1 0,0 1 0,0-1 0,0 1 0,1-1 0,-1 1 0,0 0 0,0 0 0,0 0 0,1 0 0,-1-1 0,0 1 0,0 1 0,1-1 0,-1 0 0,0 0 0,0 0 0,0 1 0,1-1 0,-1 1 0,0-1 0,0 1 0,0-1 0,0 1 0,0-1 0,0 1 0,0 0 0,0 0 0,0 0 0,0-1 0,0 1 0,-1 0 0,1 0 0,0 0 0,-1 0 0,2 2 0,2 4 0,0 1 0,0-1 0,-1 1 0,0 0 0,0-1 0,-1 1 0,0 1 0,2 14 0,0 75 0,-3-52 0,0-19-120,6 67 373,-6-86-419,1 1-1,-1-1 1,2 0-1,-1 1 1,1-1-1,0 0 1,1 0-1,5 8 1,4 0-6660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51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24575,'0'-9'0,"9"-3"0,8 1 0,9 2 0,10 2 0,2 3 0,5 2 0,-1 1 0,-8 1-8191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4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24575,'0'-8'0,"0"-9"0,0-5 0,0-3 0,0 7 0,0 11 0,0 11 0,0 10 0,0 10 0,0 7 0,0 6 0,0 2 0,0-2 0,0-2 0,0-3 0,0-11 0,0-10-8191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24575,'-1'-6'0,"1"0"0,1 0 0,-1 0 0,1 0 0,0 0 0,0 0 0,1 0 0,0 1 0,0-1 0,4-7 0,-5 11 0,1 0 0,-1 0 0,1 0 0,0 1 0,-1-1 0,1 1 0,0 0 0,0-1 0,0 1 0,0 0 0,0 0 0,0 0 0,0 0 0,0 0 0,1 1 0,-1-1 0,0 1 0,0-1 0,1 1 0,-1 0 0,0 0 0,1 0 0,-1 0 0,0 0 0,1 1 0,-1-1 0,0 1 0,0-1 0,0 1 0,3 1 0,6 2 0,-1 0 0,0 0 0,0 1 0,-1 0 0,1 1 0,-1 0 0,0 1 0,0 0 0,-1 0 0,0 1 0,-1 0 0,1 0 0,9 16 0,-10-13 0,0 0 0,-1 0 0,-1 0 0,0 1 0,0 0 0,-1 0 0,-1 0 0,0 0 0,0 0 0,-1 1 0,0 23 0,-2-31 0,-1-1 0,1 1 0,-1 0 0,0 0 0,0-1 0,-1 1 0,0-1 0,1 1 0,-1-1 0,-1 0 0,-3 6 0,5-8 0,0 0 0,-1-1 0,1 1 0,-1 0 0,1-1 0,-1 1 0,0-1 0,0 1 0,0-1 0,1 0 0,-1 0 0,0 0 0,-1 0 0,1 0 0,0 0 0,0-1 0,0 1 0,0-1 0,-1 1 0,1-1 0,0 0 0,0 0 0,-1 0 0,1 0 0,-4-1 0,4 0 0,0 1 0,0-1 0,0 0 0,0 0 0,0 0 0,0 0 0,0 0 0,1-1 0,-1 1 0,0-1 0,1 1 0,0-1 0,-1 1 0,1-1 0,0 0 0,-1 0 0,1 1 0,0-1 0,1 0 0,-1 0 0,0 0 0,0 0 0,1 0 0,-1-1 0,1 1 0,0 0 0,0 0 0,-1 0 0,1 0 0,1 0 0,-1 0 0,0-1 0,1-1 0,0-5 0,0-1 0,1 1 0,0 0 0,1 0 0,0 0 0,5-10 0,-1 6 0,1 0 0,1 0 0,0 1 0,0 1 0,1 0 0,1 0 0,0 1 0,0 0 0,26-16 0,-14 11 0,1 2 0,1 0 0,0 2 0,41-13 0,-23 7 0,-43 18 0,0-1 0,0 0 0,0 0 0,-1 0 0,1 0 0,0 0 0,0 0 0,0 1 0,0-1 0,0 0 0,0 0 0,0 0 0,0 0 0,0 1 0,0-1 0,-1 0 0,1 0 0,0 0 0,0 0 0,0 1 0,0-1 0,0 0 0,0 0 0,0 0 0,0 1 0,1-1 0,-1 0 0,0 0 0,0 0 0,0 0 0,0 1 0,0-1 0,0 0 0,0 0 0,0 0 0,0 0 0,0 0 0,1 1 0,-1-1 0,0 0 0,0 0 0,0 0 0,0 0 0,0 0 0,1 0 0,-1 0 0,0 0 0,0 1 0,0-1 0,0 0 0,1 0 0,-1 0 0,0 0 0,0 0 0,0 0 0,0 0 0,1 0 0,-1 0 0,0 0 0,0 0 0,1 0 0,-13 18 0,9-14 0,-1 5 0,-1 1 0,1-1 0,1 1 0,0 0 0,0 0 0,1 0 0,0 0 0,1 0 0,0 1 0,1 18 0,0-22 0,0 0 0,1 0 0,0 0 0,0 0 0,1-1 0,-1 1 0,1 0 0,1-1 0,0 1 0,0-1 0,0 0 0,0 1 0,1-2 0,0 1 0,1 0 0,7 7 0,-9-10 0,0 0 0,1-1 0,-1 1 0,1-1 0,0 0 0,-1 0 0,1 0 0,0 0 0,0-1 0,0 1 0,1-1 0,-1 0 0,0-1 0,0 1 0,1-1 0,-1 0 0,0 0 0,0 0 0,1 0 0,4-2 0,-4 1 0,0-1 0,0 0 0,-1 0 0,1 0 0,0-1 0,-1 0 0,1 0 0,-1 0 0,0 0 0,0-1 0,0 0 0,-1 1 0,1-1 0,4-7 0,-4 4 0,0 1 0,0-1 0,-1 0 0,0 0 0,0 0 0,-1 0 0,1-1 0,-2 1 0,1-1 0,0-10 0,-1 13 0,-1 0 0,0-1 0,-1 1 0,1-1 0,-1 1 0,0 0 0,0-1 0,-1 1 0,0 0 0,1 0 0,-2 0 0,1 0 0,-1 0 0,1 0 0,-5-4 0,1 3 0,1 0 0,-2 1 0,1 0 0,0 0 0,-1 0 0,0 1 0,0 0 0,0 0 0,-1 1 0,1 0 0,-1 0 0,0 1 0,0 0 0,0 0 0,0 1 0,0 0 0,-15 0 0,51 1 0,1-1 0,0-1 0,-1-1 0,0-2 0,42-12 0,-70 17-7,1 0-36,-1-1 1,1 1 0,0 0-1,-1-1 1,1 1-1,-1 0 1,1 0-1,-1-1 1,1 1 0,0 0-1,-1 0 1,1 0-1,-1 0 1,1 0-1,0 0 1,-1 0-1,1 0 1,-1 0 0,1 0-1,0 0 1,-1 0-1,1 1 1,-1-1-1,1 0 1,-1 0 0,1 1-1,0-1 1,-1 0-1,1 1 1,-1-1-1,1 1 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5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24575,'0'-9'0,"4"-3"0,2 5 0,0 9 0,-2 7 0,0 8 0,-2 4 0,-1 4 0,-1 2 0,0 1 0,0 0 0,0-1 0,4 1 0,1-10 0,1-17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20 24575,'0'-1'0,"-1"-1"0,0 1 0,0 0 0,0-1 0,0 1 0,0 0 0,0 0 0,0 0 0,0-1 0,-1 1 0,1 0 0,0 1 0,-1-1 0,1 0 0,0 0 0,-1 1 0,1-1 0,-2 0 0,2 1 0,0 0 0,0 0 0,0 1 0,1-1 0,-1 0 0,0 1 0,0-1 0,1 0 0,-1 1 0,0-1 0,0 1 0,1-1 0,-1 1 0,1-1 0,-1 1 0,0-1 0,1 1 0,-1 0 0,1-1 0,-1 1 0,1 0 0,0 0 0,-1-1 0,1 2 0,-4 8 0,1 0 0,0 1 0,0-1 0,0 13 0,1-15 0,-11 102 0,2 182 0,-3 37 0,7-268 0,5-56-4,1-7-29,1-6-1295,-1-8-5498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7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73 158 24575,'1'69'0,"-3"1"0,-3-1 0,-18 88 0,22-151 0,-9 29 0,10-33 0,-1-1 0,1 1 0,-1-1 0,0 1 0,1-1 0,-1 1 0,0-1 0,0 0 0,0 1 0,0-1 0,0 0 0,0 0 0,-1 0 0,1 0 0,0 0 0,0 0 0,-2 1 0,2-2 0,1 0 0,0 0 0,-1 0 0,1 0 0,0 0 0,-1 0 0,1 0 0,0 0 0,-1 0 0,1 0 0,0 0 0,-1 0 0,1 0 0,0 0 0,-1 0 0,1 0 0,0 0 0,-1-1 0,1 1 0,0 0 0,0 0 0,-1 0 0,1-1 0,0 1 0,0 0 0,-1 0 0,1-1 0,0 1 0,0 0 0,0 0 0,-1-1 0,1 1 0,0 0 0,0-1 0,-4-16 0,4-17 0,13-41 0,3 1 0,3 1 0,34-83 0,-20 61 0,-33 95 0,17-41 0,-3 25 0,-14 15 0,1 1 0,-1 0 0,1 0 0,-1 0 0,1 0 0,-1-1 0,0 1 0,1 0 0,-1 0 0,1 0 0,-1 0 0,1 0 0,-1 0 0,1 0 0,-1 0 0,1 1 0,-1-1 0,1 0 0,-1 0 0,0 0 0,1 0 0,-1 1 0,1-1 0,-1 0 0,1 0 0,-1 1 0,0-1 0,1 0 0,-1 1 0,0-1 0,1 0 0,-1 1 0,0-1 0,0 0 0,1 1 0,3 7 0,-1 1 0,1-1 0,-2 1 0,1-1 0,-1 1 0,0 0 0,-1 0 0,0 0 0,-1 0 0,0 14 0,1-3 0,0 299-264,-2-244-837,1-48-5725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8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24575,'18'-13'0,"19"-5"0,12 2 0,7 2 0,-7 4-8191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8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27 103 24575,'-2'-6'0,"0"0"0,1 0 0,0-1 0,0 1 0,0-1 0,1 1 0,0-1 0,2-10 0,-2 15 0,0 0 0,0 1 0,1-1 0,-1 1 0,1-1 0,-1 1 0,1-1 0,0 1 0,-1-1 0,1 1 0,0 0 0,0-1 0,0 1 0,0 0 0,0 0 0,0-1 0,1 1 0,-1 0 0,0 0 0,0 0 0,1 1 0,-1-1 0,1 0 0,-1 0 0,1 1 0,-1-1 0,1 1 0,-1-1 0,1 1 0,-1 0 0,1 0 0,0-1 0,-1 1 0,1 0 0,-1 0 0,1 1 0,0-1 0,-1 0 0,1 0 0,1 1 0,-1 0 0,0 0 0,0 0 0,0 0 0,0 0 0,0 1 0,0-1 0,0 0 0,0 1 0,-1-1 0,1 1 0,-1 0 0,1 0 0,-1-1 0,0 1 0,1 0 0,-1 0 0,0 0 0,0 0 0,0 0 0,-1 1 0,1-1 0,0 0 0,-1 0 0,0 1 0,1-1 0,-1 3 0,1 4 0,-1 1 0,1-1 0,-2 1 0,-2 18 0,0-14 0,-1-1 0,0 1 0,-1-1 0,-1 0 0,0 0 0,-1-1 0,0 0 0,-1 0 0,-1-1 0,1 0 0,-2 0 0,-11 10 0,16-13 0,10-6 0,15-6 0,-18 3 0,71-20-1365,-33 8-5461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24575,'4'-3'0,"0"-1"0,0 1 0,0-1 0,0 1 0,1 0 0,-1 1 0,1-1 0,0 1 0,0 0 0,7-2 0,-10 3 0,-1 1 0,1 0 0,-1-1 0,1 1 0,0 0 0,-1 0 0,1 0 0,-1 1 0,1-1 0,-1 0 0,1 1 0,-1-1 0,1 0 0,-1 1 0,1 0 0,-1-1 0,1 1 0,-1 0 0,0 0 0,1 0 0,-1 0 0,0 0 0,0 0 0,0 0 0,0 0 0,0 0 0,0 1 0,0-1 0,0 0 0,0 1 0,0-1 0,-1 1 0,1-1 0,-1 1 0,1-1 0,-1 1 0,0-1 0,1 3 0,0 1 0,0 0 0,-1-1 0,1 1 0,-1 0 0,0 0 0,0 0 0,0 0 0,-1 0 0,0-1 0,0 1 0,0 0 0,-1-1 0,1 1 0,-4 5 0,-2 3 0,-1-1 0,0 1 0,-13 13 0,-7 11 0,27-36-2,1-1 0,-1 1 0,1-1-1,-1 1 1,1 0 0,-1 0 0,1-1-1,-1 1 1,1 0 0,-1 0 0,1-1 0,0 1-1,0 0 1,-1 0 0,1 0 0,0-1-1,0 1 1,0 0 0,0 0 0,0 0 0,0 0-1,0 0 1,0-1 0,0 1 0,0 0-1,1 0 1,-1 0 0,0 0 0,0-1 0,1 1-1,-1 0 1,1 0 0,0 1 0,1-1 16,0 0 1,0 0-1,0 0 1,0-1-1,0 1 0,0-1 1,0 1-1,1-1 1,-1 1-1,0-1 1,0 0-1,4-1 1,10 0-508,-1 0 1,25-7-1,3-4-6333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9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24575,'-11'190'0,"-1"13"0,11 37 0,-2 62 0,3-298-124,0 1 0,0-1 0,-1 1 0,0-1 0,0 1 0,0-1-1,0 0 1,-1 1 0,1-1 0,-5 7 0,-5 2-6702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24575,'7'15'0,"2"14"0,0 59 0,-5 168 0,-6-151 0,1 267 0,4-350 99,0-22-325,2-12-1012,1-10-5588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27 24575,'-5'0'0,"8"0"0,8 0 0,15 0 0,12 0 0,9-4 0,9-2 0,4 0 0,2 2 0,-2 1 0,-7 1 0,-16 1 0,-19 5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24575,'13'0'0,"13"0"0,17 0 0,13 0 0,6 0 0,2 0 0,-6 0 0,-8 0 0,-8 0 0,-7 0 0,-14 0 0,-15 0 0,-12 0 0,-7-4 0,1-2-8191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5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24 131 24575,'-23'100'0,"22"-94"0,1 1 0,0-1 0,1 1 0,-1-1 0,1 1 0,0-1 0,1 0 0,-1 1 0,5 8 0,-5-13 0,0 0 0,-1-1 0,1 1 0,0-1 0,0 1 0,0-1 0,1 1 0,-1-1 0,0 0 0,0 1 0,1-1 0,-1 0 0,1 0 0,-1 0 0,1 0 0,-1 0 0,1 0 0,0-1 0,-1 1 0,1 0 0,0-1 0,0 1 0,0-1 0,-1 0 0,1 0 0,0 0 0,0 0 0,0 0 0,0 0 0,-1 0 0,1 0 0,0-1 0,0 1 0,-1-1 0,1 1 0,0-1 0,0 0 0,1-1 0,2 0 0,0-1 0,0 0 0,0 0 0,-1-1 0,0 0 0,0 1 0,0-1 0,0-1 0,0 1 0,-1 0 0,0-1 0,0 0 0,0 0 0,3-6 0,-1-2 0,-1 1 0,1 0 0,-2-1 0,0 0 0,1-13 0,-4 35 0,-1 1 0,1-1 0,1 0 0,-1 0 0,2 0 0,-1 0 0,1 0 0,1 0 0,-1-1 0,6 12 0,-5-14 0,-1-1 0,1 0 0,0 0 0,1 0 0,-1 0 0,1-1 0,0 1 0,0-1 0,0 0 0,1 0 0,0-1 0,-1 1 0,1-1 0,0 0 0,1 0 0,-1-1 0,0 1 0,1-1 0,-1-1 0,10 3 0,-11-3 0,1 0 0,-1-1 0,1 1 0,0-1 0,-1 0 0,1-1 0,-1 1 0,1-1 0,-1 0 0,1 0 0,-1 0 0,0 0 0,1-1 0,-1 0 0,0 0 0,0 0 0,0 0 0,3-3 0,-2 0 0,0 1 0,-1-1 0,1 0 0,-1 0 0,0 0 0,-1-1 0,1 1 0,-1-1 0,0 0 0,-1 0 0,4-9 0,-3 2 0,0 1 0,0 0 0,-1-1 0,-1 1 0,0-1 0,-1 1 0,0-1 0,-1 0 0,0 1 0,-1-1 0,-1 1 0,-6-21 0,7 27 9,-1 0-1,0 1 1,0-1-1,0 1 1,0 0 0,-1 0-1,0 0 1,0 1-1,0-1 1,-1 1-1,0 0 1,1 0-1,-11-6 1,10 8-92,1 0 1,-1 0-1,0 1 1,0-1-1,0 1 1,0 0-1,0 0 1,0 1-1,0-1 1,0 1-1,0 0 1,0 1-1,0-1 1,0 1-1,0 0 1,0 0-1,-5 2 1,-19 9-6744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2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 24575,'-5'-9'0,"-1"2"0,1 10 0,5 15 0,11 12 0,9 15 0,10 13 0,3 5 0,6 6 0,1 0 0,-3 1 0,2-2 0,-5-4 0,-5-8 0,-7-9 0,-12-13 0,-7-12-8191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73 24575,'-15'42'0,"1"1"0,2 1 0,2 0 0,2 0 0,2 0 0,0 86 0,6-123 0,1 0 0,-1 0 0,1-1 0,1 1 0,-1 0 0,1 0 0,0-1 0,1 1 0,0-1 0,0 1 0,0-1 0,1 0 0,-1 0 0,8 7 0,-7-9 0,1 0 0,-1 0 0,1-1 0,0 1 0,0-1 0,1 0 0,-1-1 0,0 0 0,1 1 0,0-2 0,-1 1 0,1-1 0,0 0 0,0 0 0,0 0 0,0-1 0,9 0 0,-3-1 0,-1-1 0,1 0 0,-1 0 0,1-1 0,-1-1 0,0 0 0,0 0 0,0-1 0,-1-1 0,0 1 0,0-2 0,0 0 0,-1 0 0,0 0 0,0-1 0,-1 0 0,0-1 0,0 0 0,8-13 0,-7 8 0,0 0 0,0-1 0,-1 1 0,-1-2 0,-1 1 0,0-1 0,-1 0 0,-1 0 0,0-1 0,-1 1 0,-1-1 0,0 1 0,-2-19 0,0 26 8,-1-1 0,-1 1 0,0 0 0,0 0 0,-1 0 0,0 0 0,0 0 0,-1 1 0,0-1 0,-1 1 0,0 0 0,0 1-1,0-1 1,-13-12 0,6 9-193,0 1-1,0 0 1,-1 1-1,0 1 1,0 0-1,-1 0 1,-28-9-1,-37-9-6640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3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24575,'5'-13'0,"0"-1"0,1 8 0,-1 8 0,2 5 0,1-5 0,3-5 0,0-8 0,-7 7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4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24575,'-4'0'0,"-2"5"0,5 0 0,6 1 0,8-1 0,1-2-8191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24575,'5'0'0,"1"4"0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4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24575,'1'289'0,"-3"325"0,2-613 0,0 24 0,-2 1 0,0-1 0,-9 37 0,6-54-1365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79 159 24575,'-79'457'0,"119"-584"0,-29 95 0,4-12 0,129-336 0,-126 351 0,-18 29 0,1-1 0,-1 1 0,0 0 0,1-1 0,-1 1 0,0 0 0,1 0 0,-1 0 0,0-1 0,1 1 0,-1 0 0,1 0 0,-1 0 0,0 0 0,1 0 0,-1-1 0,1 1 0,-1 0 0,1 0 0,-1 0 0,1 0 0,-1 0 0,0 1 0,1-1 0,0 0 0,0 1 0,-1-1 0,1 1 0,0 0 0,0-1 0,-1 1 0,1 0 0,0 0 0,-1 0 0,1-1 0,-1 1 0,1 0 0,-1 0 0,1 0 0,-1 0 0,1 2 0,5 26 0,-1-1 0,-1 1 0,-1 1 0,-2-1 0,-3 46 0,1-18 0,-1 163-1365,1-185-5461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24575,'9'-5'0,"11"0"0,12-1 0,9 1 0,11 2 0,1 1 0,-8 1-8191</inkml:trace>
  <inkml:trace contextRef="#ctx0" brushRef="#br0" timeOffset="1">419 1 24575,'-4'18'0,"-2"14"0,5 7 0,2 5 0,1 0 0,1-3 0,-1-4 0,0-4 0,-1-8-8191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24575,'0'13'0,"5"14"0,0 10 0,1 4 0,-1 4 0,-2-1 0,-1 0 0,-1-2 0,-1-4 0,0-13 0,0-11-8191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6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24575,'9'13'0,"3"18"0,4 21 0,-1 16 0,-3 13 0,-4 12 0,-3 7 0,3 0 0,-1-4 0,-2-4 0,-1-10 0,-1-9 0,-2-13 0,0-12 0,-1-23 0</inkml:trace>
  <inkml:trace contextRef="#ctx0" brushRef="#br0" timeOffset="1">445 341 24575,'35'0'0,"26"0"0,20 0 0,14 0 0,4 0 0,-1 0 0,-13 0 0,-16 0 0,-16 0 0,-21 0 0,-25 4 0,-27 2 0,-11 0-8191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6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0 201 24575,'7'2'0,"0"0"0,0 1 0,0 0 0,0 0 0,-1 0 0,1 1 0,-1 0 0,6 5 0,-9-7 0,-1 0 0,1 0 0,-1 1 0,0-1 0,1 1 0,-1-1 0,0 1 0,-1 0 0,1 0 0,0 0 0,-1 0 0,0 0 0,1 0 0,-1 0 0,-1 0 0,1 1 0,0-1 0,-1 0 0,1 6 0,-1-8 0,0 0 0,0 0 0,0-1 0,0 1 0,0 0 0,0 0 0,0-1 0,0 1 0,0 0 0,0-1 0,0 1 0,-1 0 0,1-1 0,0 1 0,0 0 0,-1-1 0,1 1 0,-1 0 0,1-1 0,0 1 0,-1-1 0,1 1 0,-1-1 0,1 1 0,-1-1 0,1 1 0,-1-1 0,0 1 0,1-1 0,-1 0 0,0 1 0,1-1 0,-1 0 0,0 0 0,1 1 0,-1-1 0,0 0 0,0 0 0,-1 0 0,1-1 0,-1 1 0,1-1 0,0 0 0,-1 1 0,1-1 0,0 0 0,-1 0 0,1 0 0,0 0 0,0 0 0,0 0 0,0 0 0,0 0 0,0 0 0,0-1 0,-1-1 0,-4-9 0,0-1 0,1 1 0,1-1 0,0 0 0,1 0 0,0 0 0,-1-21 0,2 2 0,1 1 0,3-35 0,-1 63 8,-1 0-1,0 1 1,1-1-1,-1 0 1,1 1-1,0-1 1,0 1-1,0-1 1,0 1-1,0-1 1,0 1-1,1 0 1,-1 0-1,1 0 1,3-4-1,-4 6-46,0-1 0,0 1 0,0-1 0,0 1 0,0-1 0,0 1-1,0 0 1,0-1 0,0 1 0,0 0 0,1 0 0,-1 0 0,0 0 0,0 0 0,0 0 0,0 0 0,0 1 0,1-1-1,-1 0 1,0 1 0,0-1 0,0 1 0,0-1 0,0 1 0,0-1 0,0 1 0,0-1 0,0 1 0,0 0 0,-1 0 0,1 0-1,0-1 1,0 1 0,-1 0 0,1 0 0,0 0 0,0 1 0,10 14-6787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6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24575,'17'0'0,"20"0"0,17 0 0,8 0 0,6 0 0,2-5 0,-3 0 0,-9-1 0,-9 1 0,-8-2 0,-17-6 0,-11 1-8191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24575,'-5'13'0,"0"13"0,-1 16 0,1 10 0,7 9 0,6 7 0,7 2 0,5-3 0,8-3 0,4-4 0,-3-4 0,-3-6 0,-6-7 0,-5-12-8191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 24575,'-15'37'0,"1"1"0,2 0 0,1 1 0,2 0 0,2 1 0,2 0 0,1 0 0,2 50 0,3-79 0,-1-1 0,2 1 0,-1 0 0,1-1 0,1 1 0,0-1 0,5 11 0,-8-19 0,1 1 0,0-1 0,0 0 0,0 0 0,0 0 0,0 0 0,0 0 0,1 0 0,-1-1 0,1 1 0,-1 0 0,1-1 0,0 1 0,0-1 0,0 1 0,0-1 0,0 0 0,0 0 0,0 0 0,0 0 0,0 0 0,0 0 0,0 0 0,1-1 0,-1 0 0,0 1 0,1-1 0,-1 0 0,0 0 0,1 0 0,-1 0 0,0 0 0,0-1 0,1 1 0,-1-1 0,0 1 0,0-1 0,1 0 0,1-1 0,0 0 0,-1-1 0,1 1 0,-1-1 0,0 1 0,0-1 0,0 0 0,-1 0 0,1 0 0,0-1 0,-1 1 0,0 0 0,0-1 0,0 0 0,-1 1 0,1-1 0,-1 0 0,2-5 0,1-9 0,0 0 0,2-27 0,-6 43 0,1-7 0,1-11 0,0-1 0,-1 1 0,-1 0 0,-4-31 0,3 46 0,0 0 0,0 0 0,0 0 0,-1 0 0,0 0 0,0 0 0,0 0 0,-1 0 0,0 1 0,0-1 0,0 1 0,0 0 0,-1 0 0,1 0 0,-1 0 0,0 1 0,0-1 0,-1 1 0,1 0 0,-1 0 0,1 1 0,-9-4 0,-2 1-195,0 1 0,-1 1 0,1 0 0,-1 1 0,0 0 0,-24 2 0,-29 3-6631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8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5 24575,'0'-4'0,"0"7"0,0 12 0,0 17 0,-5 16 0,0 19 0,-6 10 0,1 10 0,1 8 0,-3 2 0,2-7 0,2-11 0,2-13 0,3-18-8191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8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46 176 24575,'-7'222'0,"4"-181"0,-3 0 0,-1 0 0,-16 50 0,46-200 0,2 22 0,4 2 0,3 0 0,54-99 0,-85 182 0,4-7 0,0 0 0,1 1 0,10-14 0,-16 21 0,1 1 0,-1-1 0,1 0 0,-1 0 0,1 1 0,0-1 0,-1 0 0,1 1 0,0-1 0,-1 1 0,1-1 0,0 1 0,0-1 0,-1 1 0,1 0 0,0-1 0,0 1 0,0 0 0,0-1 0,-1 1 0,1 0 0,0 0 0,0 0 0,0 0 0,0 0 0,0 0 0,0 0 0,0 0 0,-1 0 0,1 0 0,0 1 0,0-1 0,0 0 0,0 1 0,0-1 0,-1 0 0,1 1 0,0-1 0,0 1 0,-1-1 0,1 1 0,0 0 0,-1-1 0,1 1 0,-1 0 0,1-1 0,-1 1 0,1 0 0,-1 0 0,1-1 0,-1 1 0,1 0 0,-1 0 0,0 1 0,4 7 0,-1 0 0,0 1 0,0-1 0,-1 1 0,-1-1 0,1 13 0,0 64 0,-3-50 0,1-33-28,-6 177-1309,0-135-5489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8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24575,'27'-14'0,"22"-3"0,16-4 0,5 1 0,1 5 0,-8 4 0,-10 5 0,-14 3-8191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9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24575,'15'-10'0,"1"2"0,-1-1 0,1 2 0,1 0 0,-1 1 0,1 1 0,0 0 0,1 2 0,20-3 0,-36 6 0,0 0 0,0 0 0,0 0 0,0 0 0,0 0 0,0 1 0,1-1 0,-1 1 0,0-1 0,0 1 0,0 0 0,-1 0 0,1 0 0,0 0 0,0 0 0,0 0 0,-1 0 0,1 1 0,0-1 0,-1 1 0,3 2 0,-2-1 0,-1 1 0,1-1 0,-1 0 0,0 0 0,0 0 0,0 1 0,-1-1 0,1 1 0,-1-1 0,1 0 0,-1 1 0,-1 4 0,0 3 0,0 0 0,-1 0 0,-1 0 0,0 0 0,0 0 0,-1-1 0,-7 14 0,1-9 0,-1 0 0,0-1 0,-1 0 0,0-1 0,-1 0 0,-17 12 0,18-14 0,108-61-1365,-60 33-5461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9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42 24575,'2'-3'0,"0"0"0,1 0 0,-1 0 0,0 0 0,1 0 0,-1 1 0,1 0 0,0-1 0,0 1 0,0 0 0,0 0 0,0 0 0,1 1 0,-1-1 0,0 1 0,1 0 0,-1 0 0,5-1 0,-6 2 0,-1 0 0,1-1 0,-1 1 0,0 0 0,1 0 0,-1 0 0,1 0 0,-1 0 0,1 1 0,-1-1 0,0 0 0,1 1 0,-1-1 0,0 1 0,1-1 0,-1 1 0,0 0 0,0 0 0,1-1 0,-1 1 0,0 0 0,0 0 0,0 0 0,0 0 0,0 0 0,0 0 0,0 1 0,-1-1 0,1 0 0,0 0 0,-1 1 0,1-1 0,0 0 0,-1 1 0,0-1 0,1 0 0,-1 1 0,0-1 0,0 1 0,0-1 0,0 1 0,0-1 0,0 0 0,0 1 0,0-1 0,-1 3 0,0 2 0,0 1 0,-1-2 0,0 1 0,1 0 0,-2 0 0,1-1 0,-1 1 0,0-1 0,0 1 0,0-1 0,-1 0 0,-4 5 0,-9 7 0,-33 29 0,16-16 0,21-12 0,13-17 0,0-1 0,0 1 0,0-1 0,0 1 0,0-1 0,0 1 0,0-1 0,0 1 0,0-1 0,0 1 0,0-1 0,0 1 0,0-1 0,1 1 0,-1-1 0,0 1 0,0-1 0,1 1 0,-1-1 0,0 0 0,0 1 0,1-1 0,-1 1 0,1-1 0,1 1 0,-1 0 0,1 0 0,0 0 0,0-1 0,0 1 0,0 0 0,0-1 0,0 0 0,0 0 0,0 1 0,0-1 0,-1 0 0,1 0 0,0-1 0,0 1 0,0 0 0,3-2 0,31-10-1365,1-5-5461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9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24575,'0'4'0,"0"11"0,0 11 0,0 15 0,0 13 0,0 12 0,0 7 0,0 10 0,0-1 0,0-1 0,0-5 0,0-12 0,0-11 0,0-15-8191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20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24575,'27'0'0,"22"0"0,16 0 0,5 0 0,-3 0 0,-10 0 0,-15 0-8191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8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0 478 24575,'0'6'0,"1"0"0,-1-1 0,1 1 0,0 0 0,1 0 0,-1-1 0,1 1 0,0 0 0,4 5 0,-5-8 0,1 0 0,0 0 0,-1-1 0,1 1 0,1-1 0,-1 0 0,0 0 0,0 0 0,1 0 0,-1 0 0,1 0 0,0 0 0,0-1 0,-1 0 0,1 1 0,0-1 0,0 0 0,0 0 0,0-1 0,1 1 0,-1-1 0,0 1 0,3-1 0,-2 0 0,0 0 0,0 0 0,0-1 0,0 1 0,0-1 0,-1 0 0,1 0 0,0 0 0,-1-1 0,1 1 0,-1-1 0,1 0 0,-1 0 0,0 0 0,1 0 0,-1 0 0,0-1 0,-1 0 0,1 1 0,3-5 0,-3 2 0,0 0 0,0 0 0,0 0 0,0-1 0,-1 1 0,0-1 0,0 0 0,-1 1 0,0-1 0,0 0 0,0 0 0,0-8 0,-1 8 0,0 0 0,0 1 0,-1-1 0,0 1 0,0-1 0,0 1 0,-1-1 0,0 1 0,0 0 0,0 0 0,0 0 0,-1 0 0,-3-5 0,3 7 0,1 0 0,0 1 0,-1-1 0,0 1 0,0-1 0,0 1 0,0 0 0,0 0 0,0 0 0,0 1 0,0-1 0,-1 1 0,1 0 0,-1 0 0,1 0 0,-1 0 0,1 0 0,-1 1 0,0 0 0,1 0 0,-6 0 0,6 0 0,-1 1 0,0 0 0,0 0 0,1 0 0,-1 0 0,1 1 0,-1-1 0,1 1 0,-1 0 0,1 0 0,0 0 0,0 0 0,0 1 0,0-1 0,1 1 0,-1 0 0,1 0 0,-1 0 0,1 0 0,0 0 0,0 0 0,0 1 0,1-1 0,-1 0 0,1 1 0,0 0 0,0-1 0,-1 7 0,0-3 0,1 0 0,0-1 0,0 1 0,1 0 0,0 0 0,0 0 0,1-1 0,0 1 0,0 0 0,0 0 0,1-1 0,0 1 0,0-1 0,1 1 0,4 7 0,-4-9 0,1-1 0,-1 1 0,1 0 0,0-1 0,1 0 0,-1 0 0,1 0 0,0-1 0,0 0 0,0 0 0,0 0 0,10 4 0,-6-4 0,0-1 0,0 1 0,1-2 0,-1 1 0,0-1 0,1-1 0,13 0 0,0-3 0,-1 0 0,1-2 0,-1 0 0,0-1 0,38-17 0,-33 11 0,-2 0 0,0-2 0,29-20 0,-48 30 0,0 0 0,0 0 0,-1-1 0,0 0 0,0 0 0,0 0 0,0-1 0,-1 0 0,0 1 0,0-2 0,-1 1 0,0 0 0,0-1 0,0 1 0,-1-1 0,0 0 0,0 0 0,1-10 0,-2 16 0,-1-1 0,0 0 0,0 0 0,0 1 0,0-1 0,0 0 0,0 0 0,-1 1 0,1-1 0,0 0 0,-1 0 0,0 1 0,1-1 0,-1 1 0,0-1 0,0 0 0,0 1 0,0 0 0,0-1 0,0 1 0,0-1 0,0 1 0,0 0 0,-1 0 0,1 0 0,-1 0 0,1 0 0,-1 0 0,1 0 0,-1 0 0,1 1 0,-1-1 0,0 0 0,1 1 0,-1 0 0,0-1 0,0 1 0,1 0 0,-1 0 0,0 0 0,0 0 0,-2 0 0,-3 1 0,0 0 0,1 0 0,-1 1 0,1 0 0,-1 0 0,1 0 0,0 1 0,0 0 0,0 0 0,-6 5 0,3-1 0,1 0 0,-1 1 0,1 1 0,1-1 0,0 1 0,0 1 0,-11 18 0,15-22 0,-1 1 0,1-1 0,1 1 0,-1 0 0,1 0 0,0 0 0,1 0 0,0 0 0,0 0 0,0 0 0,1 0 0,0 1 0,2 13 0,-1-19 0,-1 1 0,1-1 0,-1 1 0,1-1 0,0 1 0,0-1 0,0 1 0,0-1 0,1 0 0,-1 0 0,1 0 0,-1 0 0,1 0 0,0 0 0,0 0 0,0 0 0,0 0 0,0-1 0,0 1 0,0-1 0,0 0 0,1 1 0,-1-1 0,1 0 0,-1-1 0,1 1 0,-1 0 0,1-1 0,-1 1 0,5-1 0,-1 0 0,-1 0 0,0-1 0,1 0 0,-1 0 0,0 0 0,0-1 0,0 0 0,0 0 0,0 0 0,0 0 0,0-1 0,-1 0 0,1 0 0,4-4 0,1-3 0,-1 0 0,0-1 0,-1 0 0,0 0 0,0-1 0,-1 1 0,-1-2 0,0 1 0,-1-1 0,0 0 0,-1 0 0,-1 0 0,4-27 0,-2 2 0,-2-1 0,-1 0 0,-7-65 0,5 90 0,-1 0 0,-1 0 0,0 0 0,-1 0 0,0 0 0,-1 1 0,-1 0 0,-9-21 0,13 33 0,1 0 0,-1 0 0,0 0 0,0 0 0,1 0 0,-1 0 0,0 0 0,0 0 0,0 1 0,0-1 0,0 0 0,0 1 0,0-1 0,-1 0 0,1 1 0,1 0 0,-1 0 0,1 0 0,-1 0 0,1 0 0,-1 0 0,1 0 0,-1 0 0,1 0 0,-1 0 0,1 0 0,0 0 0,-1 0 0,1 1 0,-1-1 0,1 0 0,-1 0 0,1 1 0,0-1 0,-1 0 0,1 0 0,0 1 0,-1-1 0,1 1 0,-2 2 0,0 0 0,0 0 0,1 0 0,0 0 0,-1 0 0,1 0 0,0 0 0,0 6 0,-4 22 0,1 0 0,2 1 0,1-1 0,1 1 0,2-1 0,1 0 0,10 44 0,-9-58 0,1 0 0,0 0 0,1 0 0,1-1 0,0 0 0,1 0 0,1 0 0,1-1 0,0-1 0,1 0 0,0 0 0,1-1 0,1 0 0,22 17 0,-27-25 0,0 0 0,1 0 0,-1-1 0,1 0 0,0 0 0,0-1 0,0 0 0,0-1 0,1 0 0,16 1 0,-22-2 0,1-1 0,-1 0 0,1-1 0,-1 1 0,1-1 0,-1 0 0,0 0 0,1 0 0,-1-1 0,0 1 0,0-1 0,0 0 0,0 0 0,0-1 0,0 1 0,-1-1 0,1 0 0,-1 0 0,0 0 0,0 0 0,0-1 0,0 1 0,0-1 0,3-6 0,1-6 0,0-2 0,0 1 0,-2-1 0,0 0 0,-1 0 0,-1 0 0,-1-1 0,0 1 0,-2-28 0,0 43 0,-1 0 0,1 0 0,-1 0 0,1-1 0,-1 1 0,0 0 0,0 0 0,0 1 0,-1-1 0,-2-5 0,3 7 0,1 1 0,0 0 0,0-1 0,-1 1 0,1 0 0,0-1 0,-1 1 0,1 0 0,0-1 0,-1 1 0,1 0 0,-1 0 0,1-1 0,-1 1 0,1 0 0,0 0 0,-1 0 0,1 0 0,-1 0 0,1 0 0,-1 0 0,1 0 0,-1 0 0,1 0 0,0 0 0,-1 0 0,0 0 0,0 1 0,0-1 0,0 1 0,0 0 0,0 0 0,0 0 0,0 0 0,0 0 0,0 0 0,0 0 0,0 0 0,1 0 0,-1 0 0,1 0 0,-1 1 0,0 0 0,-2 8 0,0-1 0,0 1 0,1-1 0,1 1 0,-1 0 0,2 0 0,-1 0 0,1 0 0,1-1 0,0 1 0,0 0 0,1 0 0,0-1 0,4 11 0,-4-14 0,-1-1 0,1 1 0,1-1 0,-1 0 0,1 1 0,0-1 0,0-1 0,0 1 0,1 0 0,-1-1 0,1 0 0,0 0 0,1 0 0,-1 0 0,1 0 0,-1-1 0,1 0 0,0 0 0,0-1 0,1 1 0,-1-1 0,0 0 0,1 0 0,-1-1 0,10 2 0,-12-3 0,0 0 0,0 0 0,0 0 0,1 0 0,-1-1 0,0 1 0,0-1 0,0 0 0,0 0 0,0 0 0,0 0 0,0-1 0,0 1 0,0-1 0,0 1 0,-1-1 0,4-3 0,-2 1 0,0-1 0,0 1 0,0-1 0,-1 0 0,0 0 0,0 0 0,0-1 0,3-9 0,0-4 0,-2 1 0,0-1 0,0 0 0,0-33 0,-5 24 0,0 24 0,1 17 0,2-5 0,-1 0 0,1 0 0,1 0 0,0 0 0,0 0 0,0-1 0,1 0 0,0 0 0,0 0 0,1 0 0,0 0 0,0-1 0,1 0 0,0 0 0,0 0 0,0-1 0,0 0 0,1 0 0,0-1 0,14 7 0,-15-8 0,0 0 0,1-1 0,-1 1 0,1-1 0,-1-1 0,1 1 0,0-1 0,-1-1 0,1 1 0,0-1 0,10-1 0,-12 0 0,0 0 0,0 0 0,-1 0 0,1-1 0,0 0 0,-1 0 0,1 0 0,-1 0 0,0-1 0,0 0 0,0 1 0,0-2 0,0 1 0,-1 0 0,0-1 0,1 0 0,2-4 0,2-5 0,-1 0 0,-1 0 0,0-1 0,0 0 0,3-17 0,-6 19 0,1 1 0,0-1 0,0 1 0,1 0 0,0 0 0,1 0 0,1 1 0,9-12 0,-15 20 0,0 1 0,0-1 0,0 1 0,1-1 0,-1 1 0,1 0 0,-1 0 0,1 0 0,-1 0 0,1 0 0,-1 0 0,1 0 0,0 0 0,0 0 0,-1 1 0,1-1 0,0 1 0,0 0 0,0-1 0,0 1 0,0 0 0,-1 0 0,1 0 0,0 0 0,0 0 0,0 1 0,0-1 0,0 0 0,-1 1 0,4 1 0,-1 1 0,0 0 0,0 0 0,-1 0 0,1 0 0,-1 1 0,0-1 0,0 1 0,0 0 0,-1 0 0,4 8 0,-3-8 0,-4-11 0,-10-14 0,8 18 0,-1 0 0,1-1 0,-1 1 0,0 1 0,0-1 0,0 1 0,-1-1 0,1 1 0,0 1 0,-1-1 0,1 0 0,-1 1 0,0 0 0,1 0 0,-1 1 0,0-1 0,0 1 0,1 0 0,-1 0 0,0 1 0,-9 1 0,11-1 0,0 0 0,0 0 0,-1 0 0,1 1 0,0-1 0,0 1 0,0 0 0,1 0 0,-1 0 0,0 0 0,1 0 0,-1 1 0,1-1 0,0 1 0,0 0 0,0-1 0,0 1 0,0 0 0,1 0 0,-1 0 0,1 0 0,0 1 0,0-1 0,0 0 0,0 0 0,1 1 0,-1-1 0,1 1 0,0-1 0,0 0 0,1 5 0,-1-1 0,1 0 0,-1 0 0,2 0 0,-1 0 0,1-1 0,0 1 0,1-1 0,-1 1 0,1-1 0,0 0 0,1 0 0,0 0 0,0-1 0,0 1 0,5 4 0,-1-3 0,-1-1 0,1 0 0,0 0 0,0-1 0,0 0 0,1 0 0,0-1 0,0 0 0,17 5 0,-9-5 0,-1-1 0,0 0 0,1-2 0,-1 1 0,1-2 0,0 0 0,-1-1 0,1-1 0,-1 0 0,1-1 0,-1-1 0,21-8 0,-26 7 0,0-1 0,0 0 0,-1 0 0,0-1 0,0 0 0,-1 0 0,0-1 0,0-1 0,-1 0 0,0 0 0,-1 0 0,0-1 0,0 0 0,-1 0 0,0-1 0,-1 0 0,0 0 0,-1 0 0,0-1 0,-1 1 0,0-1 0,-1 0 0,0 0 0,-1 0 0,0-15 0,-1 23 0,0 0 0,-1 0 0,1 1 0,-1-1 0,1 0 0,-1 0 0,0 1 0,-1-1 0,1 1 0,-1-1 0,1 1 0,-1-1 0,0 1 0,-1 0 0,1 0 0,0 0 0,-1 0 0,1 0 0,-5-2 0,6 4 0,-1 0 0,1 0 0,-1 0 0,1 0 0,-1 1 0,0-1 0,1 1 0,-1-1 0,0 1 0,1 0 0,-1-1 0,0 1 0,0 0 0,1 0 0,-1 0 0,0 1 0,-2-1 0,1 1 0,0 0 0,1 1 0,-1-1 0,0 0 0,1 1 0,-1-1 0,1 1 0,0 0 0,-1 0 0,1 0 0,0 0 0,0 0 0,-2 4 0,-1 2 0,0 0 0,0 0 0,1 1 0,0-1 0,1 1 0,-1 0 0,2 0 0,-1 0 0,2 1 0,-1-1 0,1 0 0,0 1 0,1 13 0,1-15 0,-1 0 0,1 1 0,0-1 0,1 0 0,0 0 0,0 0 0,1 0 0,0 0 0,0-1 0,1 1 0,0-1 0,0 0 0,0 0 0,1 0 0,8 8 0,-4-7 0,-1-2 0,1 1 0,1-1 0,-1-1 0,1 0 0,0 0 0,0-1 0,0 0 0,1 0 0,18 3 0,-20-6 0,0 1 0,0-1 0,0 0 0,0-1 0,0 0 0,1-1 0,-1 0 0,0 0 0,0-1 0,0 0 0,0-1 0,16-6 0,-9-3-1365,-9 2-5461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20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24575,'31'-5'0,"19"0"0,11-6 0,3 1 0,-5-3 0,-8 0 0,-12-2 0,-14 2-8191</inkml:trace>
  <inkml:trace contextRef="#ctx0" brushRef="#br0" timeOffset="1">210 1 24575,'-4'13'0,"-2"9"0,0 10 0,2 12 0,5 8 0,3 4 0,5 2 0,1-1 0,-2-1 0,-1-1 0,-2-5 0,-3-7 0,4-11 0,0-11-8191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20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24575,'-1'13'0,"-7"46"0,0 110 0,9-153 0,0 0 0,0 0 0,2 0 0,0 0 0,1-1 0,0 1 0,1-1 0,1 0 0,0 0 0,2-1 0,16 27 0,-22-38 0,0 0 0,1-1 0,-1 1 0,1 0 0,-1-1 0,1 1 0,0-1 0,0 0 0,0 0 0,0 0 0,1-1 0,-1 1 0,0-1 0,1 1 0,4 0 0,-6-2 0,0 0 0,0 0 0,0 0 0,1 0 0,-1-1 0,0 1 0,0 0 0,0-1 0,1 0 0,-1 1 0,0-1 0,0 0 0,0 0 0,0 0 0,0 0 0,-1-1 0,1 1 0,0 0 0,0-1 0,-1 0 0,1 1 0,-1-1 0,0 0 0,1 1 0,1-5 0,2-4 0,1 0 0,-2-1 0,0 1 0,0-1 0,-1 0 0,0 0 0,0-1 0,0-17 0,0-6 0,-4-53 0,1 81 8,-1 1-1,1-1 1,-1 0-1,-1 1 1,1-1-1,-1 1 1,0 0-1,-1 0 1,0-1-1,0 1 1,0 1-1,0-1 1,-1 0-1,0 1 1,-7-8-1,5 8-113,0 0 0,0 1 0,0 0 0,-1 0 0,1 0 0,-1 1-1,0 0 1,0 0 0,0 1 0,-1 0 0,1 0 0,0 1 0,-12-2 0,-9 2-6720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21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5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17 203 24575,'-16'0'0,"33"0"0,10 0 0,92-1 0,131 3 0,-210 3 0,60 17 0,3 0 0,-7-8 0,133 3 0,-31-4 0,-7-1 0,54 1 0,23 1 0,-95-13 0,303-4 0,-296-9 0,71-2 0,-1-1 0,-164 7 0,102 5 0,-101 4 0,91-12 0,65-10 0,-94 10 0,-31 1 0,321-34 0,-350 28 0,133-41 0,-180 45 0,222-48 0,-234 48 120,-29 12-158,0 0 0,-1 0 0,1-1 0,0 1 0,-1 0 0,1 0-1,0-1 1,-1 1 0,1 0 0,0-1 0,-1 1 0,1 0 0,-1-1 0,1 1 0,-1-1 0,1 1 0,-1-1 0,1 1 0,-1-1-1,0 0 1,1 1 0,-1-1 0,0 1 0,1-1 0,-1 0 0,0 1 0,0-1 0,1 0 0,-1 0 0,0 1 0,0-1 0,0 0-1,0 1 1,0-1 0,0 0 0,0 1 0,0-1 0,-1-1 0,-8-6-6788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5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956 996 24575,'-16'0'0,"-1"-2"0,1 0 0,0-1 0,0 0 0,0-1 0,1-1 0,0-1 0,-1 0 0,2-1 0,-22-12 0,-36-25 0,3-2 0,1-4 0,2-3 0,3-2 0,2-3 0,3-2 0,-95-130 0,125 150 0,-45-87 0,64 108 0,0 0 0,2 0 0,1-1 0,0 0 0,1 0 0,1 0 0,-1-29 0,4 48 0,1-1 0,0 0 0,0 0 0,0 1 0,0-1 0,1 0 0,-1 1 0,0-1 0,1 0 0,-1 1 0,1-1 0,-1 0 0,1 1 0,1-3 0,-2 4 0,1 0 0,-1-1 0,0 1 0,1 0 0,-1 0 0,1 0 0,-1-1 0,1 1 0,-1 0 0,1 0 0,-1 0 0,1 0 0,-1 0 0,1 0 0,-1 0 0,1 0 0,-1 0 0,1 0 0,-1 0 0,0 0 0,1 0 0,-1 0 0,1 0 0,-1 1 0,1-1 0,-1 0 0,1 0 0,-1 0 0,0 1 0,1 0 0,4 2 0,-1 0 0,0 1 0,-1 0 0,1 0 0,-1 0 0,0 0 0,5 8 0,12 25-1365,-2 0-5461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6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5 544 24575,'0'0'0,"0"0"0,0 0 0,0 0 0,-1 0 0,1 0 0,0 0 0,0 0 0,-1-1 0,1 1 0,0 0 0,0 0 0,0 0 0,-1 0 0,1 0 0,0-1 0,0 1 0,0 0 0,0 0 0,0 0 0,-1 0 0,1-1 0,0 1 0,0 0 0,0 0 0,0-1 0,0 1 0,0 0 0,0 0 0,0 0 0,0-1 0,0 1 0,0 0 0,0 0 0,0-1 0,0 1 0,0 0 0,0 0 0,0-1 0,0 1 0,0 0 0,0 0 0,0 0 0,0-1 0,1 1 0,11 3 0,18 10 0,181 88 0,-207-99 0,0-1 0,0 1 0,0-1 0,0 0 0,0 0 0,1-1 0,-1 1 0,0-1 0,0 0 0,1 0 0,4-1 0,-7 0 0,0 1 0,0-1 0,0 0 0,0 0 0,-1 0 0,1 0 0,0 0 0,-1 0 0,1-1 0,0 1 0,-1 0 0,0-1 0,1 0 0,-1 1 0,0-1 0,0 0 0,0 1 0,0-1 0,0 0 0,0 0 0,0 0 0,-1 0 0,1 0 0,0-4 0,4-26 0,-1 1 0,-1-1 0,-2 0 0,-3-34 0,2-57 0,18-23 120,-15 131-306,1-1 1,0 2-1,1-1 0,0 0 1,2 1-1,-1 0 1,13-18-1,0 8-6640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22 140 24575,'-10'-13'0,"3"13"0,6 1 0,1 0 0,-1 1 0,0-1 0,1 0 0,0 1 0,-1-1 0,1 0 0,0 1 0,-1-1 0,1 0 0,0 1 0,0-1 0,0 1 0,0-1 0,1 2 0,-1-1 0,0-1 0,0 1 0,0-1 0,1 1 0,-1-1 0,1 1 0,-1-1 0,1 1 0,0-1 0,-1 1 0,1-1 0,0 1 0,0-1 0,0 0 0,2 2 0,-3-2 0,1-1 0,0 0 0,0 1 0,0-1 0,0 0 0,0 0 0,0 1 0,0-1 0,0 0 0,0 0 0,0 0 0,0 0 0,0 0 0,0 0 0,-1 0 0,1-1 0,0 1 0,0 0 0,0-1 0,0 1 0,0 0 0,0-1 0,0 1 0,-1-1 0,1 1 0,0-1 0,0 1 0,-1-1 0,1 0 0,0 0 0,0-1 0,2-1 0,0 0 0,-1 0 0,1 0 0,-1-1 0,0 1 0,0-1 0,0 0 0,-1 1 0,1-1 0,-1 0 0,0 0 0,0 0 0,0 0 0,-1 0 0,1 0 0,-1 0 0,0 0 0,-1-8 0,0 6 0,1-1 0,-2 1 0,1 0 0,0 0 0,-1 0 0,0 0 0,-1 1 0,1-1 0,-1 0 0,0 1 0,-7-10 0,-4 6 120,14 9-148,0 0 1,0 0-1,0 0 1,0 0-1,0 0 1,0 1-1,0-1 1,0 0-1,0 0 1,0 0-1,0 0 1,0 1-1,0-1 1,0 0-1,0 0 1,0 0-1,0 0 1,0 0-1,0 1 1,0-1-1,0 0 1,0 0-1,0 0 1,0 0-1,0 0 1,-1 1-1,1-1 1,0 0-1,0 0 1,0 0-1,0 0 1,0 0-1,0 0 1,-1 0-1,1 0 1,0 1-1,0-1 1,0 0-1,0 0 1,0 0-1,-1 0 1,1 0-1,0 0 1,0 0-1,0 0 1,0 0-1,0 0 1,-1 0-1,1 0 1,0 0-1,0 0 1,0 0-1,-1 0 1,7 8-6799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6 109 24575,'-6'-14'0,"14"18"0,8 7 0,-6-6 0,49 25 0,-54-28 0,0 0 0,0 0 0,0-1 0,0 0 0,0 0 0,0 0 0,0 0 0,0-1 0,0 0 0,7-1 0,-10 1 0,0-1 0,0 0 0,0 1 0,0-1 0,0 0 0,0 0 0,-1 0 0,1 0 0,0-1 0,-1 1 0,1 0 0,-1-1 0,1 1 0,-1-1 0,0 1 0,1-1 0,-1 0 0,0 1 0,0-1 0,0 0 0,0 0 0,-1 0 0,1 0 0,0 0 0,-1 0 0,0 0 0,1 0 0,-1 0 0,0 0 0,0 0 0,0 0 0,0 0 0,0 0 0,-1-4 0,0-2 0,0 0 0,-1 1 0,0-1 0,0 1 0,0-1 0,-1 1 0,0 0 0,-5-7 0,8 12 3,-1 1-1,1 0 0,-1 0 1,0-1-1,1 1 1,-1 0-1,0 0 1,0 0-1,0 0 0,0 0 1,0 0-1,0 0 1,0 0-1,0 0 0,-1 0 1,1 1-1,0-1 1,0 0-1,-1 1 0,1-1 1,0 1-1,-1 0 1,1-1-1,0 1 0,-1 0 1,1 0-1,-1 0 1,1 0-1,0 0 0,-1 0 1,1 0-1,-1 0 1,1 0-1,0 1 0,-1-1 1,1 1-1,0-1 1,-1 1-1,1-1 0,0 1 1,0 0-1,-1 0 1,1-1-1,0 1 1,0 0-1,0 0 0,0 0 1,-1 2-1,-4 5-249,-1-1 0,2 2 0,-1-1-1,1 1 1,-5 13 0,-7 16-6579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58 24575,'-1'0'0,"0"0"0,0 1 0,-1-1 0,1 0 0,0 1 0,0-1 0,0 1 0,1 0 0,-1-1 0,0 1 0,0 0 0,0 0 0,0 0 0,1-1 0,-1 1 0,0 0 0,1 0 0,-1 0 0,0 0 0,1 0 0,-1 0 0,1 0 0,0 0 0,-1 0 0,1 1 0,0-1 0,0 0 0,0 0 0,0 0 0,0 0 0,0 0 0,0 1 0,0-1 0,0 1 0,5 41 0,-4-40 0,1 0 0,-1 0 0,0 1 0,1-1 0,-1-1 0,1 1 0,0 0 0,0 0 0,0-1 0,1 1 0,-1-1 0,1 0 0,-1 1 0,1-1 0,0 0 0,0-1 0,-1 1 0,1 0 0,1-1 0,-1 0 0,4 2 0,-5-3 0,0 1 0,0-1 0,0 0 0,0 0 0,0 1 0,0-1 0,0-1 0,0 1 0,0 0 0,0 0 0,0-1 0,0 1 0,0-1 0,0 0 0,0 0 0,0 1 0,0-1 0,-1 0 0,1-1 0,0 1 0,-1 0 0,1 0 0,-1-1 0,1 1 0,-1-1 0,1 1 0,-1-1 0,0 0 0,0 1 0,0-1 0,0 0 0,0 0 0,0 0 0,1-3 0,-1 0 0,0 0 0,0-1 0,-1 1 0,1 0 0,-1 0 0,0 0 0,-1 0 0,1 0 0,-1-1 0,0 1 0,0 0 0,-1 0 0,1 0 0,-1 1 0,0-1 0,0 0 0,-1 1 0,1-1 0,-1 1 0,0 0 0,0 0 0,-1 0 0,1 0 0,-1 1 0,0-1 0,0 1 0,0 0 0,0 0 0,-1 0 0,1 1 0,-1-1 0,0 1 0,1 0 0,-1 1 0,0-1 0,0 1 0,0 0 0,0 0 0,-1 0 0,1 1 0,0 0 0,0 0 0,0 0 0,0 1 0,-6 1 0,9-2 4,0 1 0,0 0 0,1-1 0,-1 1 0,0 0-1,1 0 1,-1 0 0,1 0 0,-1 0 0,1 0 0,-1 1 0,1-1-1,0 0 1,0 1 0,-1-1 0,1 1 0,0-1 0,1 1 0,-1 0 0,0-1-1,0 1 1,1 0 0,-1 0 0,1-1 0,-1 1 0,1 0 0,0 0-1,0 0 1,-1 0 0,2 3 0,-1-1-97,1-1 0,-1 1 1,1-1-1,0 1 0,0-1 0,0 0 0,1 0 0,-1 1 1,1-1-1,0 0 0,0 0 0,0 0 0,0 0 1,0-1-1,3 4 0,18 10-6733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28 198 24575,'10'-20'0,"-10"20"0,0 0 0,0 0 0,0 0 0,0-1 0,0 1 0,0 0 0,0 0 0,0 0 0,1 0 0,-1 0 0,0 0 0,0 0 0,0 0 0,0-1 0,0 1 0,0 0 0,1 0 0,-1 0 0,0 0 0,0 0 0,0 0 0,0 0 0,0 0 0,1 0 0,-1 0 0,0 0 0,0 0 0,0 0 0,0 0 0,1 0 0,-1 0 0,0 0 0,0 0 0,0 0 0,0 0 0,0 0 0,1 0 0,-1 0 0,0 0 0,0 1 0,0-1 0,0 0 0,0 0 0,0 0 0,1 0 0,-1 0 0,0 0 0,0 0 0,0 1 0,0-1 0,0 0 0,0 0 0,1 3 0,0 1 0,0-1 0,-1 1 0,0-1 0,1 0 0,-1 1 0,0-1 0,-1 1 0,0 4 0,-12 97 0,-20 256 0,66-870 0,-28 465 0,-3 19 0,2 0 0,9-37 0,-13 61 0,1 0 0,-1 0 0,0 0 0,0 0 0,1 0 0,-1 0 0,0 0 0,1 1 0,-1-1 0,1 0 0,0 0 0,-1 0 0,1 0 0,0 0 0,-1 1 0,1-1 0,0 0 0,1 0 0,-2 1 0,1 0 0,-1 0 0,1 0 0,-1 1 0,1-1 0,-1 0 0,0 0 0,1 0 0,-1 1 0,1-1 0,-1 0 0,0 1 0,1-1 0,-1 0 0,0 1 0,1-1 0,-1 0 0,0 1 0,1-1 0,-1 1 0,0-1 0,0 0 0,1 1 0,-1-1 0,0 1 0,0 0 0,13 44 0,-11-40 0,62 314 0,-55-268 0,16 99-1365,-17-116-5461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207 100 24575,'1'-8'0,"-2"0"0,1 0 0,-1 0 0,-1 0 0,1 0 0,-5-12 0,5 18 0,1 0 0,-1 1 0,0-1 0,0 0 0,0 1 0,0-1 0,0 0 0,-1 1 0,1-1 0,0 1 0,-1 0 0,1-1 0,-1 1 0,1 0 0,-1 0 0,1 0 0,-1 0 0,0 0 0,0 0 0,1 0 0,-1 1 0,0-1 0,0 1 0,0-1 0,0 1 0,0 0 0,0 0 0,0 0 0,0 0 0,0 0 0,0 0 0,-2 1 0,-2 1 0,0 0 0,-1 0 0,1 1 0,0-1 0,0 2 0,0-1 0,1 1 0,-1-1 0,1 2 0,0-1 0,0 0 0,0 1 0,1 0 0,-1 0 0,1 1 0,1-1 0,-5 8 0,1-1 0,0 1 0,1 0 0,0 0 0,1 0 0,1 1 0,0 0 0,-2 15 0,6-24 0,-1 0 0,1-1 0,0 1 0,0 0 0,1-1 0,-1 1 0,1 0 0,0-1 0,1 1 0,-1-1 0,1 1 0,0-1 0,0 0 0,0 1 0,0-1 0,1 0 0,-1-1 0,1 1 0,6 5 0,-7-7 0,1 0 0,-1 0 0,0 0 0,1-1 0,-1 1 0,1-1 0,0 0 0,0 0 0,-1 0 0,1 0 0,0 0 0,0 0 0,0-1 0,0 0 0,0 1 0,0-1 0,0 0 0,0-1 0,0 1 0,0 0 0,0-1 0,0 0 0,-1 1 0,1-1 0,0 0 0,0-1 0,-1 1 0,1 0 0,0-1 0,-1 1 0,5-5 0,0 0 0,0-1 0,-1 1 0,1-1 0,-2-1 0,1 1 0,-1-1 0,0 0 0,0-1 0,-1 1 0,0-1 0,-1 0 0,0 0 0,4-17 0,-2-1 0,-1 0 0,-1 0 0,-1-41 0,-2 69 0,0 19 0,1-1 0,1 1 0,7 33 0,-6-44-85,1 1 0,0 0-1,1-1 1,0 0 0,0 0-1,1-1 1,0 1 0,0-1-1,1-1 1,0 1 0,1-1-1,0 0 1,0-1 0,0 0-1,15 8 1,9 1-6741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8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28 847 24575,'-9'-13'0,"-2"-9"0,4-1 0,13 0 0,9 2 0,12 2 0,10 3 0,2 5 0,5 4 0,-2-2 0,-7 2-8191</inkml:trace>
  <inkml:trace contextRef="#ctx0" brushRef="#br0" timeOffset="1">133 62 24575,'18'-5'0,"15"-1"0,10 1 0,3-4 0,-2 0 0,-4 1 0,-5-2 0,-8 1-8191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9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24575,'4'-5'0,"6"8"0,2 17 0,-2 17 0,2 22 0,-1 17 0,-2 15 0,-3 4 0,-2-5 0,-3-8 0,0-14 0,-1-19-8191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9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24575,'0'12'0,"0"1"0,0-1 0,2 0 0,0 0 0,4 17 0,-5-25 0,1 0 0,0 0 0,-1-1 0,1 1 0,1-1 0,-1 1 0,0-1 0,1 0 0,-1 0 0,1 0 0,0 0 0,0 0 0,1-1 0,-1 1 0,0-1 0,1 0 0,-1 0 0,1 0 0,7 2 0,-7-2 0,0-1 0,0 0 0,-1 0 0,1 0 0,0 0 0,0-1 0,0 1 0,0-1 0,0 0 0,0 0 0,1-1 0,-1 1 0,-1-1 0,1 0 0,0 0 0,0 0 0,0-1 0,0 1 0,3-3 0,-3 1 0,0 0 0,0-1 0,0 1 0,0-1 0,-1 0 0,0 0 0,0 0 0,0 0 0,0-1 0,-1 1 0,0-1 0,0 1 0,0-1 0,2-9 0,-2 7 0,0-1 0,-1 0 0,0 0 0,0 0 0,-1 1 0,-1-16 0,1 20 0,0 1 0,-1 0 0,1 0 0,0 0 0,-1 0 0,1-1 0,-1 1 0,0 0 0,0 0 0,0 0 0,0 0 0,0 1 0,0-1 0,0 0 0,-1 0 0,1 1 0,-1-1 0,1 0 0,-1 1 0,1 0 0,-1-1 0,0 1 0,0 0 0,0 0 0,0 0 0,0 0 0,0 0 0,0 0 0,-3 0 0,3 1 0,0-1 0,1 1 0,-1 0 0,0 0 0,1 0 0,-1 1 0,0-1 0,1 0 0,-1 1 0,1-1 0,-1 1 0,0-1 0,1 1 0,-1 0 0,1-1 0,0 1 0,-1 0 0,1 0 0,0 0 0,-1 0 0,0 2 0,0 0 0,0-1 0,0 1 0,0 0 0,0 0 0,1 0 0,0 0 0,-1 1 0,1-1 0,1 0 0,-2 4 0,1 0 0,0 1 0,0-1 0,1 1 0,0-1 0,0 1 0,1-1 0,0 1 0,4 13 0,-3-16 7,0 1 0,1-1 0,0 0 0,0 0 0,0 0 1,0-1-1,1 1 0,0-1 0,0 0 0,0 0 0,0 0 0,1 0 0,0-1 0,-1 0 0,1 0 0,10 4 0,-3-2-219,1-1 0,-1 0 0,1-1-1,0 0 1,0-1 0,15 0 0,4 0-6614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0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0 24575,'-66'87'0,"3"3"0,-51 100 0,114-190 0,-23 33 0,22-33 0,1 1 0,-1-1 0,1 0 0,-1 1 0,1-1 0,-1 0 0,1 1 0,-1-1 0,1 0 0,-1 1 0,0-1 0,1 0 0,-1 0 0,1 0 0,-1 0 0,0 0 0,1 0 0,-1 0 0,0 0 0,1 0 0,-2 0 0,1 0 0,0-1 0,1 1 0,-1-1 0,0 0 0,0 1 0,0-1 0,1 0 0,-1 0 0,0 1 0,1-1 0,-1 0 0,1 0 0,-1 0 0,1 0 0,-1 0 0,1 0 0,-1-1 0,-4-13 0,0-1 0,1 1 0,1-1 0,-2-31 0,3-68 0,2 71 0,1-12 0,26 98 0,-7-8 40,2-1 0,48 55 0,-55-71-252,1-1 0,0 0 0,2-2-1,-1 0 1,2-1 0,29 16 0,-23-17-6614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0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27 393 24575,'0'-9'0,"0"6"0,0 8 0,0 12 0,5 12 0,1 6 0,-1 1 0,4-1 0,5-7 0,0-7-8191</inkml:trace>
  <inkml:trace contextRef="#ctx0" brushRef="#br0" timeOffset="1">27 1 24575,'-8'27'0,"-4"21"0,5 13 0,8 8 0,13 7 0,9-2 0,0-12-8191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4 287 24575,'-2'-51'0,"1"16"0,3-41 0,-2 67 0,1 1 0,1-1 0,-1 1 0,1 0 0,1 0 0,0 0 0,0 0 0,0 0 0,1 1 0,6-10 0,-9 15 0,1 0 0,-1 1 0,1-1 0,-1 0 0,1 0 0,-1 1 0,1-1 0,0 1 0,0-1 0,0 1 0,0 0 0,0 0 0,0 0 0,0 0 0,0 0 0,0 0 0,1 1 0,-1-1 0,0 1 0,1-1 0,-1 1 0,0 0 0,1 0 0,-1 0 0,0 0 0,0 0 0,1 1 0,-1-1 0,0 1 0,1 0 0,-1-1 0,0 1 0,0 0 0,0 0 0,0 0 0,0 0 0,0 1 0,0-1 0,0 1 0,2 2 0,3 2 0,1 1 0,-2 1 0,1-1 0,-1 1 0,0 1 0,-1-1 0,1 1 0,4 11 0,-5-7 0,0 0 0,-1 1 0,0 0 0,-1-1 0,-1 2 0,0-1 0,-1 0 0,-1 24 0,0-33 0,-1 0 0,0 0 0,0 0 0,0 0 0,-1 0 0,1 0 0,-1 0 0,-1 0 0,1 0 0,0-1 0,-6 8 0,5-9 0,0 0 0,0-1 0,0 1 0,0-1 0,0 0 0,-1 1 0,1-1 0,-1-1 0,1 1 0,-1 0 0,1-1 0,-1 0 0,0 0 0,0 0 0,0 0 0,0-1 0,-5 1 0,7-1-4,0 0 1,0 0-1,0 0 0,-1 0 0,1 0 0,0 0 0,0-1 1,0 1-1,0-1 0,0 1 0,0-1 0,0 0 0,0 0 1,0 0-1,0 0 0,0 0 0,0 0 0,1-1 0,-1 1 1,-2-4-1,2 3 19,0-1 1,1 0-1,-1 1 0,1-1 1,0 0-1,0 0 1,0 0-1,0 0 0,1-1 1,-1 1-1,1 0 1,0-5-1,0-5-263,1 1 1,1 0-1,0 0 1,0 0-1,9-23 1,7-8-6579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1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24575,'-4'4'0,"1"0"0,0 0 0,0 1 0,0-1 0,1 1 0,0 0 0,-1 0 0,2 0 0,-1 0 0,-1 5 0,-7 56 0,9-48 0,-3 37 0,2 0 0,4 0 0,1 0 0,3 0 0,2 0 0,20 67 0,-26-114 0,15 46 0,-16-50 0,0-1 0,1 0 0,-1 0 0,1 0 0,0 0 0,-1-1 0,1 1 0,1 0 0,-1-1 0,0 1 0,1-1 0,-1 0 0,4 3 0,-5-5 0,0 0 0,0 0 0,0 0 0,0 0 0,0 0 0,0 0 0,0 0 0,0-1 0,0 1 0,0 0 0,0 0 0,0-1 0,-1 1 0,1-1 0,0 1 0,0-1 0,0 1 0,0-1 0,-1 1 0,1-1 0,0 0 0,-1 1 0,1-1 0,0 0 0,-1 0 0,1 1 0,-1-1 0,1 0 0,-1 0 0,0 0 0,1 0 0,-1 0 0,0 0 0,0 1 0,1-3 0,11-36 0,-12 39 0,16-86 0,-14 64 0,1 0 0,2 0 0,0 0 0,1 1 0,1 0 0,13-26 0,-19 44 0,0 1 0,1-1 0,-1 1 0,1 0 0,0 0 0,0 0 0,0 0 0,0 0 0,0 0 0,0 0 0,0 1 0,0-1 0,1 1 0,-1-1 0,1 1 0,-1 0 0,1 0 0,0 0 0,-1 0 0,1 1 0,0-1 0,-1 1 0,1-1 0,0 1 0,0 0 0,5 1 0,-4-1 0,0 2 0,0-1 0,0 0 0,0 1 0,0 0 0,0 0 0,-1 0 0,1 0 0,-1 0 0,1 1 0,-1 0 0,0 0 0,0 0 0,0 0 0,0 0 0,-1 0 0,3 5 0,3 5 0,0 1 0,-1 0 0,-1 0 0,0 1 0,-1 0 0,-1 0 0,0 0 0,-1 0 0,-1 1 0,0-1 0,-1 1 0,-1 0 0,-2 17 0,1-28 7,0 0 0,0 0 0,-1 0 0,0 0 0,0-1 0,0 1 0,-1 0 0,0-1 0,1 0 0,-2 0 0,1 0 0,0 0 0,-1 0 0,0 0 0,1-1 0,-7 4 0,0 0-254,0-1 0,0-1-1,-1 0 1,0 0-1,-22 6 1,-14 0-6579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1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24575,'31'-14'0,"24"-4"0,20-3 0,11 1 0,-5 5 0,-16 4-8191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24575,'-10'13'0,"-2"5"-8191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0.1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266 57 24575,'10'-23'0,"0"-6"0,-10 29 0,0 0 0,0-1 0,0 1 0,0 0 0,0 0 0,0 0 0,0-1 0,0 1 0,0 0 0,-1 0 0,1 0 0,0-1 0,0 1 0,0 0 0,0 0 0,0 0 0,0 0 0,-1 0 0,1-1 0,0 1 0,0 0 0,0 0 0,-1 0 0,1 0 0,0 0 0,0 0 0,0 0 0,0 0 0,-1 0 0,1 0 0,0 0 0,0 0 0,-1 0 0,1 0 0,0 0 0,0 0 0,0 0 0,-1 0 0,1 0 0,0 0 0,0 0 0,0 0 0,-1 0 0,1 0 0,0 0 0,0 0 0,0 0 0,0 0 0,-1 1 0,1-1 0,0 0 0,0 0 0,0 0 0,0 0 0,-1 0 0,1 1 0,0-1 0,0 0 0,-15 11 0,-10 13 0,0 1 0,2 1 0,1 2 0,1 0 0,1 1 0,-30 60 0,37-61 0,1 0 0,1 1 0,1 0 0,2 1 0,1 0 0,2 0 0,0 0 0,0 40 0,6-58 0,-1 0 0,2 0 0,-1 0 0,2-1 0,0 1 0,0-1 0,1 1 0,0-1 0,1 0 0,0-1 0,1 1 0,12 17 0,-12-21 0,0 1 0,1-1 0,0 0 0,0-1 0,1 1 0,0-2 0,0 1 0,0-1 0,1 0 0,-1-1 0,1 1 0,0-2 0,0 1 0,1-2 0,16 4 0,-24-5 0,1-1 0,-1 0 0,0 0 0,0 1 0,0-2 0,0 1 0,0 0 0,0 0 0,0 0 0,0-1 0,0 1 0,2-2 0,-1-5 0,-12-6 0,-6 2-1365,0 2-5461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3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0 372 24575,'0'-22'0,"0"-28"0,0 34 0,0 14 0,0 3 0,2 53 0,11 55 0,-3-29 0,-11-79 0,1 0 0,0 0 0,0 1 0,1-1 0,-1 0 0,0 0 0,0 0 0,0 0 0,1 0 0,-1 0 0,1 1 0,-1-1 0,1 0 0,-1 0 0,1 0 0,0 0 0,0 0 0,0-1 0,-1 0 0,1 0 0,-1 0 0,1 0 0,-1 0 0,1-1 0,-1 1 0,0 0 0,1-1 0,-1 1 0,1 0 0,-1-1 0,1 1 0,-1 0 0,0-1 0,1 1 0,-1 0 0,0-1 0,0 1 0,1-1 0,-1 1 0,0-1 0,0 1 0,1-1 0,-1 0 0,19-50 0,-16 41 0,12-39 0,10-28 0,-22 69 0,1 0 0,0 1 0,0-1 0,0 1 0,1 0 0,10-12 0,-13 17 0,-1 1 0,1-1 0,-1 1 0,1-1 0,0 1 0,0 0 0,0-1 0,-1 1 0,1 0 0,0 0 0,0 1 0,0-1 0,0 0 0,1 1 0,-1-1 0,0 1 0,0 0 0,0 0 0,0-1 0,1 1 0,1 1 0,-1 0 0,0 0 0,0 0 0,0 0 0,0 0 0,0 1 0,0-1 0,-1 1 0,1 0 0,-1 0 0,1 0 0,-1 0 0,4 5 0,4 5 0,0 2 0,-1-1 0,-1 1 0,9 20 0,-17-33 0,11 29 0,6 14 0,-17-42 0,1 0 0,0 0 0,0 0 0,1 0 0,-1 0 0,0-1 0,1 1 0,-1 0 0,1-1 0,-1 1 0,1-1 0,0 1 0,-1-1 0,4 2 0,-4-3 0,0 0 0,0 0 0,0 0 0,0 0 0,0 0 0,1 0 0,-1-1 0,0 1 0,0 0 0,0-1 0,0 1 0,0-1 0,0 1 0,0-1 0,-1 1 0,1-1 0,0 0 0,0 1 0,0-1 0,0 0 0,-1 0 0,1 1 0,0-1 0,-1 0 0,1 0 0,-1 0 0,1 0 0,-1 0 0,1-2 0,14-31 0,-1-30 0,-13 53 0,1 0 0,0 0 0,0 0 0,2 0 0,-1 0 0,10-18 0,-13 29 0,0 0 0,1-1 0,-1 1 0,0 0 0,1-1 0,-1 1 0,0 0 0,1 0 0,-1-1 0,1 1 0,-1 0 0,1 0 0,-1 0 0,0 0 0,1-1 0,-1 1 0,1 0 0,-1 0 0,1 0 0,-1 0 0,1 0 0,-1 0 0,1 0 0,-1 0 0,1 1 0,-1-1 0,0 0 0,1 0 0,-1 0 0,1 0 0,-1 1 0,1-1 0,-1 0 0,0 0 0,1 1 0,-1-1 0,0 0 0,1 1 0,-1-1 0,0 0 0,1 1 0,-1-1 0,0 1 0,20 22 0,-13-14 0,3 1 0,1 0 0,0-1 0,1 0 0,0-1 0,0-1 0,1 0 0,0 0 0,0-1 0,1-1 0,-1 0 0,1-1 0,22 4 0,-27-7 0,0 1 0,0-1 0,1 0 0,-1-1 0,0 0 0,0 0 0,1-1 0,-1 0 0,0-1 0,0 0 0,0-1 0,0 1 0,0-2 0,-1 1 0,1-1 0,-1-1 0,0 1 0,0-1 0,-1-1 0,11-8 0,-15 9 0,1 1 0,-1 0 0,0-1 0,0 0 0,0 0 0,0 0 0,-1 0 0,0 0 0,0 0 0,-1 0 0,1-1 0,-1 1 0,0-1 0,-1 1 0,1-1 0,-1 1 0,-1-11 0,0 13 0,1 0 0,-1 0 0,1 1 0,-1-1 0,0 1 0,0-1 0,-1 0 0,1 1 0,0 0 0,-1-1 0,1 1 0,-1 0 0,0 0 0,0 0 0,0 0 0,0 0 0,0 0 0,0 0 0,-1 1 0,1-1 0,0 1 0,-1 0 0,1 0 0,-1-1 0,0 2 0,1-1 0,-1 0 0,0 0 0,1 1 0,-1 0 0,0-1 0,0 1 0,0 0 0,1 1 0,-1-1 0,-4 1 0,-2 1 0,1 0 0,-1 0 0,1 1 0,0 0 0,-1 1 0,1 0 0,1 0 0,-1 1 0,1 0 0,0 0 0,0 1 0,0 0 0,1 0 0,-1 0 0,-5 9 0,8-10 0,1 0 0,-1 0 0,1 1 0,0-1 0,0 1 0,0 0 0,1 0 0,0 0 0,-2 11 0,3-13 0,1 0 0,0 0 0,0 0 0,0 0 0,0 0 0,1 0 0,0 0 0,-1 0 0,1 0 0,1 0 0,-1 0 0,0-1 0,1 1 0,0-1 0,0 1 0,4 4 0,-3-4 0,0 0 0,1 0 0,0-1 0,0 1 0,0-1 0,0 0 0,1-1 0,-1 1 0,1-1 0,0 1 0,-1-1 0,1-1 0,0 1 0,0-1 0,0 0 0,1 0 0,-1 0 0,0 0 0,0-1 0,0 0 0,1-1 0,-1 1 0,0-1 0,0 0 0,10-3 0,-7 2 0,1 0 0,-1-1 0,0-1 0,0 1 0,0-1 0,-1-1 0,1 1 0,-1-1 0,0-1 0,-1 1 0,1-1 0,-1 0 0,0-1 0,9-12 0,-12 13 0,1 0 0,-1 0 0,-1 0 0,1 0 0,-1 0 0,0-1 0,0 0 0,-1 1 0,0-1 0,0 0 0,0 1 0,-1-1 0,0 0 0,-1 0 0,-2-12 0,3 18 0,0 1 0,0-1 0,0 0 0,0 1 0,0-1 0,0 1 0,-1-1 0,1 0 0,0 1 0,0-1 0,-1 1 0,1-1 0,0 1 0,-1-1 0,1 1 0,-1-1 0,1 1 0,0 0 0,-1-1 0,1 1 0,-1 0 0,1-1 0,-2 0 0,-6 10 0,0 24 0,8-27 0,0 0 0,0 0 0,0-1 0,1 1 0,0 0 0,0 0 0,1-1 0,0 1 0,0 0 0,0-1 0,0 0 0,1 1 0,0-1 0,0 0 0,0-1 0,1 1 0,0 0 0,0-1 0,0 0 0,0 0 0,1 0 0,-1-1 0,1 1 0,0-1 0,0 0 0,0 0 0,1-1 0,5 3 0,-5-3 0,1 0 0,0 0 0,-1-1 0,1 1 0,0-1 0,-1-1 0,1 1 0,0-1 0,0 0 0,0-1 0,-1 0 0,1 0 0,0 0 0,-1-1 0,1 0 0,-1 0 0,1-1 0,-1 0 0,0 0 0,0 0 0,0-1 0,-1 0 0,1 0 0,4-5 0,-1 0 0,-1-2 0,0 1 0,0-1 0,-1-1 0,-1 1 0,0-1 0,-1 0 0,0 0 0,-1-1 0,0 0 0,4-21 0,-5 14 0,-1 1 0,0 0 0,-2 0 0,0-1 0,-1 1 0,-1 0 0,-6-27 0,-4 15 0,12 30 0,0 1 0,0-1 0,0 1 0,0 0 0,0-1 0,0 1 0,-1-1 0,1 1 0,0 0 0,0-1 0,0 1 0,-1-1 0,1 1 0,0 0 0,0-1 0,-1 1 0,1 0 0,0-1 0,-1 1 0,1 0 0,-1 0 0,1-1 0,0 1 0,-1 0 0,1 0 0,-1 0 0,1 0 0,0-1 0,-1 1 0,1 0 0,-1 0 0,1 0 0,-1 0 0,1 0 0,0 0 0,-1 0 0,1 0 0,-1 0 0,1 0 0,-1 0 0,1 1 0,-1-1 0,1 0 0,0 0 0,-1 0 0,1 0 0,0 1 0,-1-1 0,1 0 0,-1 0 0,1 1 0,0-1 0,-1 0 0,1 1 0,0-1 0,0 0 0,-1 1 0,1-1 0,0 1 0,0-1 0,0 0 0,-1 1 0,1-1 0,0 1 0,-3 8 0,0-1 0,0 1 0,1 0 0,0 0 0,1 0 0,-1 14 0,1 61 0,2-66 0,2 28 0,3-1 0,1 0 0,3-1 0,1 0 0,3 0 0,32 73 0,-46-117 0,0 1 0,0-1 0,0 0 0,1 1 0,-1-1 0,0 0 0,0 1 0,0-1 0,0 0 0,0 1 0,0-1 0,0 0 0,1 1 0,-1-1 0,0 0 0,0 1 0,0-1 0,1 0 0,-1 0 0,0 1 0,0-1 0,1 0 0,-1 0 0,0 0 0,1 1 0,-1-1 0,0 0 0,1 0 0,-1 0 0,0 0 0,1 1 0,-1-1 0,0 0 0,1 0 0,-1 0 0,1 0 0,2-14 0,-3-24 0,-3 14 0,-1 0 0,-14-45 0,9 41 0,-6-40 0,15 66 0,0 0 0,-1-1 0,1 1 0,0 0 0,1 0 0,-1 0 0,0-1 0,1 1 0,-1 0 0,1 0 0,0 0 0,0 0 0,-1 0 0,1 0 0,1 0 0,-1 0 0,0 0 0,0 0 0,1 1 0,-1-1 0,1 0 0,-1 1 0,1-1 0,0 1 0,0 0 0,-1 0 0,1-1 0,0 1 0,4-1 0,5-2 0,0 0 0,0 1 0,0 0 0,18-2 0,-10 2 0,73-12-1365,-52 10-5461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1.5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 24575,'0'46'0,"1"101"0,-1-147 0,4 27 0,-4-27 0,0 0 0,0 1 0,1-1 0,-1 1 0,0-1 0,0 0 0,0 1 0,0-1 0,0 0 0,1 1 0,-1-1 0,0 0 0,0 1 0,0-1 0,1 0 0,-1 0 0,0 1 0,1-1 0,-1 0 0,0 0 0,0 1 0,1-1 0,-1 0 0,0 0 0,1 0 0,-1 0 0,1 0 0,-1 1 0,0-1 0,1 0 0,-1 0 0,0 0 0,1 0 0,-1 0 0,1 0 0,-1 0 0,0 0 0,1 0 0,-1 0 0,0 0 0,1-1 0,-1 1 0,1 0 0,-1 0 0,0 0 0,1 0 0,-1-1 0,0 1 0,0 0 0,1 0 0,-1-1 0,0 1 0,1 0 0,-1 0 0,0-1 0,0 1 0,0 0 0,1-1 0,-1 0 0,19-20 0,-2-2 0,17-27 0,-22 30 0,1 1 0,1 0 0,1 1 0,17-17 0,-32 35 0,1-1 0,-1 1 0,1-1 0,-1 0 0,1 1 0,-1-1 0,1 1 0,0-1 0,-1 1 0,1-1 0,0 1 0,-1 0 0,1-1 0,0 1 0,-1 0 0,1-1 0,0 1 0,0 0 0,-1 0 0,1 0 0,0 0 0,0 0 0,0 0 0,-1 0 0,1 0 0,0 0 0,0 0 0,0 0 0,-1 0 0,1 1 0,0-1 0,0 0 0,-1 0 0,1 1 0,0-1 0,-1 1 0,1-1 0,0 1 0,-1-1 0,1 1 0,-1-1 0,1 1 0,-1-1 0,1 1 0,-1 0 0,1-1 0,-1 1 0,1 0 0,-1-1 0,0 1 0,0 0 0,1 0 0,-1-1 0,0 1 0,0 0 0,0 0 0,0-1 0,0 1 0,0 0 0,0 1 0,2 8 0,0 1 0,-2-1 0,1 15 0,-1-21 0,-2 32 0,1-23 0,1-1 0,0 1 0,0 0 0,4 14 0,-4-26 0,0-1 0,0 1 0,0-1 0,0 1 0,0-1 0,0 1 0,0-1 0,0 0 0,0 1 0,1-1 0,-1 1 0,0-1 0,0 1 0,1-1 0,-1 0 0,0 1 0,1-1 0,-1 1 0,0-1 0,1 0 0,-1 1 0,0-1 0,1 0 0,-1 0 0,1 1 0,-1-1 0,0 0 0,1 0 0,-1 0 0,2 1 0,11-10 0,8-24 0,2-18 0,6-13 0,-27 59 0,1 0 0,0 1 0,0 0 0,0-1 0,0 1 0,1 0 0,0 0 0,0 1 0,8-6 0,-11 8 0,0 0 0,1 1 0,-1-1 0,0 1 0,0-1 0,1 1 0,-1-1 0,0 1 0,1 0 0,-1 0 0,1 0 0,-1 0 0,0 0 0,1 0 0,-1 0 0,0 0 0,1 1 0,-1-1 0,0 0 0,1 1 0,-1-1 0,0 1 0,1-1 0,-1 1 0,0 0 0,0 0 0,0-1 0,0 1 0,0 0 0,0 0 0,0 0 0,0 0 0,0 0 0,0 1 0,0-1 0,-1 0 0,1 0 0,0 0 0,0 3 0,4 6 0,-1 0 0,0 0 0,5 21 0,-6-22 0,0 1 0,0 0 0,1 0 0,0-1 0,1 0 0,0 0 0,0 0 0,12 14 0,-15-21 0,-1-1 0,1 1 0,-1 0 0,1-1 0,-1 1 0,1-1 0,0 0 0,0 0 0,0 0 0,0 0 0,0 0 0,0 0 0,0 0 0,0 0 0,0-1 0,0 1 0,0-1 0,0 0 0,0 0 0,1 1 0,-1-1 0,0-1 0,0 1 0,0 0 0,1 0 0,-1-1 0,0 1 0,0-1 0,0 0 0,0 0 0,0 0 0,0 0 0,0 0 0,0 0 0,-1 0 0,1 0 0,0-1 0,-1 1 0,1-1 0,-1 1 0,1-1 0,-1 0 0,2-2 0,2-2 0,0 0 0,0-1 0,-1 0 0,1 0 0,-2 0 0,1-1 0,-1 1 0,0-1 0,0 0 0,-1 0 0,0 0 0,-1 0 0,0 0 0,0 0 0,-1-1 0,0 1 0,-1-13 0,-5 8 0,0 16 0,-2 20 0,8-20 0,0 0 0,0 0 0,0 0 0,1 0 0,-1 0 0,1 0 0,-1 0 0,1 0 0,0-1 0,0 1 0,0 0 0,0 0 0,1-1 0,-1 1 0,1-1 0,-1 1 0,1-1 0,0 0 0,0 0 0,4 4 0,-2-4 0,0 1 0,1 0 0,-1-1 0,1 0 0,0 0 0,0 0 0,0 0 0,0-1 0,0 0 0,0 0 0,6 0 0,-1 0 0,0-1 0,0 0 0,0-1 0,-1 0 0,1 0 0,0-1 0,0 0 0,-1-1 0,0 0 0,1-1 0,-1 1 0,11-8 0,-14 5 0,0 1 0,0-2 0,0 1 0,-1 0 0,0-1 0,0 0 0,-1 0 0,0-1 0,0 1 0,-1-1 0,0 0 0,0 0 0,2-11 0,5 327 0,-2-191 0,-8-114 0,1 9 0,0 0 0,-1 1 0,-1-1 0,-3 18 0,4-27 0,-1 0 0,0 0 0,0 0 0,0 0 0,0 0 0,0-1 0,-1 1 0,1-1 0,-1 1 0,0-1 0,1 1 0,-1-1 0,0 0 0,-1 0 0,1 0 0,0 0 0,-1 0 0,1 0 0,-1-1 0,1 1 0,-1-1 0,0 0 0,1 0 0,-5 1 0,0 0 0,-1 0 0,0-1 0,0 0 0,0 0 0,0-1 0,0 0 0,0 0 0,0-1 0,1 0 0,-1 0 0,0-1 0,0 0 0,1 0 0,-1-1 0,1 0 0,-12-7 0,15 7 0,-1 0 0,1 0 0,-1-1 0,1 0 0,0 1 0,0-2 0,1 1 0,-1 0 0,1-1 0,0 1 0,0-1 0,1 0 0,0 0 0,-1 0 0,1 0 0,1-1 0,-1 1 0,1-1 0,0 1 0,0-1 0,1 1 0,0-1 0,0 1 0,1-9 0,1 0 11,0 1 0,2 0 0,0 0 0,0 1 0,1-1 0,0 1-1,1 0 1,1 1 0,0-1 0,13-16 0,-8 14-197,0 0 1,1 0-1,1 1 0,0 1 1,0 0-1,1 1 1,18-10-1,-2 6-6640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4.3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0 131 24575,'4'-31'0,"-3"22"0,0-1 0,0 1 0,1 0 0,0 0 0,0 1 0,1-1 0,1 0 0,7-15 0,-11 24 0,0 0 0,0 0 0,0-1 0,0 1 0,0 0 0,1 0 0,-1 0 0,0-1 0,0 1 0,0 0 0,0 0 0,0 0 0,1 0 0,-1 0 0,0-1 0,0 1 0,0 0 0,0 0 0,1 0 0,-1 0 0,0 0 0,0 0 0,0 0 0,1 0 0,-1 0 0,0 0 0,0 0 0,0 0 0,1 0 0,-1 0 0,0 0 0,0 0 0,0 0 0,1 0 0,-1 0 0,0 0 0,0 0 0,0 0 0,1 0 0,-1 0 0,0 0 0,0 0 0,0 0 0,1 1 0,-1-1 0,0 0 0,0 0 0,0 0 0,0 0 0,1 1 0,5 14 0,-1 20 0,-2 174 0,-2-31 0,6-142 0,-7-36 0,0 0 0,0 1 0,0-1 0,0 0 0,0 0 0,0 0 0,0 1 0,0-1 0,0 0 0,0 0 0,0 0 0,0 1 0,1-1 0,-1 0 0,0 0 0,0 0 0,0 1 0,0-1 0,0 0 0,1 0 0,-1 0 0,0 0 0,0 0 0,0 0 0,1 1 0,-1-1 0,0 0 0,0 0 0,0 0 0,1 0 0,-1 0 0,0 0 0,0 0 0,0 0 0,1 0 0,-1 0 0,0 0 0,1 0 0,4-17 0,-1-11 0,-2-1 0,-1-34 0,0-15 0,-1 76 0,0-1 0,1 1 0,-1-1 0,1 0 0,-1 1 0,1-1 0,0 1 0,0 0 0,0-1 0,1 1 0,-1 0 0,0 0 0,1-1 0,-1 1 0,1 0 0,0 0 0,0 1 0,0-1 0,0 0 0,0 1 0,0-1 0,4-1 0,4-2 0,0 2 0,0-1 0,1 1 0,15-2 0,-18 3 0,1 1 0,-1-1 0,0 0 0,0-1 0,-1 0 0,1 0 0,11-7 0,-16 7 0,1-1 0,-1 0 0,1 0 0,-1 0 0,0 0 0,-1 0 0,1-1 0,-1 0 0,0 1 0,0-1 0,0 0 0,1-6 0,-2 7 0,0 1 0,0-1 0,0 0 0,-1 0 0,1 0 0,-1 0 0,0-1 0,0 1 0,-1 0 0,1 0 0,-1 0 0,0 0 0,0 0 0,0 1 0,-2-6 0,3 9 0,-1 0 0,1 0 0,0 0 0,0-1 0,0 1 0,0 0 0,0 0 0,0 0 0,0 0 0,0 0 0,0 0 0,0 0 0,-1-1 0,1 1 0,0 0 0,0 0 0,0 0 0,0 0 0,0 0 0,0 0 0,-1 0 0,1 0 0,0 0 0,0 0 0,0 0 0,0 0 0,0 0 0,-1 0 0,1 0 0,0 0 0,0 0 0,0 0 0,0 0 0,0 0 0,-1 0 0,1 0 0,0 0 0,0 0 0,0 0 0,0 0 0,0 0 0,0 0 0,-1 1 0,1-1 0,0 0 0,0 0 0,0 0 0,0 0 0,0 0 0,0 0 0,0 0 0,0 1 0,0-1 0,-1 0 0,1 0 0,0 0 0,-6 14 0,0 15 0,-1 34 0,4-1 0,5 85 0,-2-144 0,0 0 0,0 0 0,1 0 0,-1 0 0,1 0 0,0-1 0,0 1 0,0 0 0,0 0 0,0-1 0,0 1 0,1-1 0,1 3 0,-2-4 0,-1-1 0,1 1 0,-1-1 0,1 0 0,-1 1 0,1-1 0,-1 0 0,1 0 0,-1 1 0,1-1 0,0 0 0,-1 0 0,1 0 0,-1 0 0,1 0 0,-1 1 0,1-1 0,0 0 0,-1 0 0,1-1 0,0 1 0,-1 0 0,2 0 0,-1-1 0,1 0 0,0 0 0,-1 0 0,1 0 0,0 0 0,-1 0 0,1 0 0,-1-1 0,1 1 0,1-3 0,13-17 0,-1-1 0,17-34 0,5-7 0,-37 62 0,0 1 0,0 0 0,0 0 0,0 0 0,1-1 0,-1 1 0,0 0 0,0 0 0,0 0 0,0-1 0,0 1 0,0 0 0,0 0 0,1 0 0,-1 0 0,0-1 0,0 1 0,0 0 0,0 0 0,1 0 0,-1 0 0,0 0 0,0 0 0,0-1 0,1 1 0,-1 0 0,0 0 0,0 0 0,0 0 0,1 0 0,-1 0 0,0 0 0,0 0 0,1 0 0,-1 0 0,0 0 0,0 0 0,0 0 0,1 0 0,-1 0 0,0 0 0,0 1 0,0-1 0,1 0 0,3 12 0,-2 28 0,-2-31 0,1-5 0,-1 1 0,1-1 0,0 1 0,1-1 0,-1 0 0,1 0 0,-1 1 0,1-1 0,1 0 0,-1 0 0,0-1 0,1 1 0,0-1 0,0 1 0,0-1 0,0 0 0,0 0 0,1 0 0,3 3 0,-4-5 0,-1 0 0,0 0 0,1 0 0,-1 0 0,0 0 0,1 0 0,-1 0 0,1-1 0,-1 1 0,1-1 0,0 0 0,-1 0 0,1 0 0,-1 0 0,1 0 0,-1 0 0,1-1 0,-1 1 0,1-1 0,-1 0 0,1 0 0,-1 0 0,1 0 0,-1 0 0,0 0 0,0-1 0,0 1 0,0-1 0,0 1 0,0-1 0,0 0 0,0 0 0,0 0 0,1-3 0,1-1 0,0 0 0,-1 0 0,0 0 0,-1 0 0,1-1 0,-1 1 0,2-13 0,-3 19 0,-1 0 0,0 0 0,0-1 0,0 1 0,0 0 0,1 0 0,-1-1 0,0 1 0,0 0 0,0 0 0,1 0 0,-1 0 0,0 0 0,0-1 0,1 1 0,-1 0 0,0 0 0,1 0 0,-1 0 0,0 0 0,0 0 0,1 0 0,-1 0 0,0 0 0,1 0 0,-1 0 0,0 0 0,0 0 0,1 0 0,-1 0 0,0 0 0,0 0 0,1 0 0,-1 1 0,0-1 0,1 0 0,-1 0 0,0 0 0,0 0 0,0 1 0,1-1 0,-1 0 0,0 0 0,0 0 0,0 1 0,1-1 0,-1 0 0,0 0 0,0 1 0,0-1 0,0 0 0,0 1 0,19 19 0,-8-9 0,-8-8 0,-1-1 0,1 1 0,1-1 0,-1 0 0,0 0 0,0 0 0,1-1 0,-1 1 0,1-1 0,0 0 0,-1 0 0,1 0 0,0 0 0,0-1 0,0 1 0,-1-1 0,5 0 0,-5-1 0,0 1 0,0-1 0,0 0 0,-1 0 0,1 0 0,0-1 0,-1 1 0,1-1 0,-1 1 0,1-1 0,-1 0 0,0 0 0,0 0 0,0 0 0,0 0 0,0 0 0,0-1 0,-1 1 0,1-1 0,-1 1 0,1-1 0,0-4 0,9-27 0,-8 22 0,1 0 0,9-22 0,-12 32 0,0 0 0,0 0 0,0 0 0,0 0 0,1 1 0,-1-1 0,1 0 0,-1 0 0,1 1 0,-1-1 0,1 1 0,0 0 0,0-1 0,0 1 0,0 0 0,0 0 0,0 0 0,0 0 0,0 1 0,0-1 0,3 0 0,-3 1 0,-1 0 0,0 0 0,0 1 0,0-1 0,0 0 0,0 1 0,0-1 0,0 1 0,0-1 0,0 1 0,0-1 0,0 1 0,0 0 0,0 0 0,0-1 0,0 1 0,-1 0 0,1 0 0,0 0 0,-1 0 0,1 0 0,0 0 0,-1 0 0,1 0 0,-1 0 0,0 0 0,1 0 0,-1 2 0,11 39 0,-9-30 0,18 99 0,-20-111 0,0 0 0,0 0 0,0 0 0,0 1 0,0-1 0,0 0 0,0 0 0,0 0 0,0 0 0,0 1 0,0-1 0,0 0 0,0 0 0,1 0 0,-1 0 0,0 0 0,0 0 0,0 1 0,0-1 0,0 0 0,0 0 0,0 0 0,0 0 0,1 0 0,-1 0 0,0 0 0,0 0 0,0 1 0,0-1 0,0 0 0,1 0 0,-1 0 0,0 0 0,0 0 0,0 0 0,0 0 0,1 0 0,-1 0 0,0 0 0,0 0 0,0 0 0,0 0 0,0 0 0,1 0 0,-1 0 0,0 0 0,0 0 0,0-1 0,0 1 0,0 0 0,1 0 0,-1 0 0,0 0 0,0 0 0,0 0 0,0 0 0,0 0 0,1-1 0,8-12 0,7-22 0,-16 33 0,7-16 0,18-41 0,-24 56 0,0 1 0,0 0 0,1-1 0,-1 1 0,1 0 0,0 0 0,0 0 0,0 0 0,0 0 0,0 0 0,0 0 0,0 1 0,0-1 0,1 1 0,-1 0 0,0-1 0,1 1 0,3-1 0,-4 2 0,0 0 0,0 0 0,0 1 0,-1-1 0,1 0 0,0 1 0,0-1 0,0 1 0,-1 0 0,1-1 0,0 1 0,-1 0 0,1 0 0,0 0 0,-1 0 0,0 0 0,1 1 0,-1-1 0,3 3 0,24 33 0,-17-21 0,-8-11 0,1-1 0,1 0 0,-1 1 0,1-1 0,-1-1 0,1 1 0,0-1 0,0 0 0,1 0 0,-1 0 0,0-1 0,1 0 0,0 0 0,10 2 0,-13-4 0,0 1 0,0-1 0,1 0 0,-1 0 0,0 0 0,0 0 0,1 0 0,-1-1 0,0 1 0,0-1 0,0 0 0,0 0 0,0 0 0,0-1 0,0 1 0,0-1 0,0 1 0,-1-1 0,1 0 0,-1 0 0,1 0 0,-1-1 0,0 1 0,0 0 0,0-1 0,0 0 0,0 1 0,2-5 0,1-4 0,-1-1 0,0 1 0,0-1 0,-2 0 0,1 0 0,1-21 0,-3 9 0,-1 1 0,-3-36 0,4 83 0,-3 45 0,0-12 0,1-39 0,1 33 0,0-49 0,0 0 0,0 0 0,0 0 0,1 0 0,-1 0 0,1 0 0,-1 0 0,1 0 0,-1-1 0,1 1 0,0 0 0,0 0 0,0-1 0,0 1 0,0 0 0,1-1 0,-1 1 0,0-1 0,3 2 0,-3-3 0,1 1 0,-1-1 0,1 1 0,-1-1 0,1 0 0,-1 0 0,1 0 0,0 0 0,-1 0 0,1 0 0,-1-1 0,1 1 0,-1 0 0,1-1 0,-1 1 0,1-1 0,-1 0 0,1 1 0,-1-1 0,0 0 0,1 0 0,-1 0 0,0 0 0,0 0 0,2-2 0,30-32 0,-30 31 0,7-8 0,0 0 0,-1-1 0,0 0 0,-1-1 0,-1 1 0,6-16 0,-11 17 0,-6 14 0,-8 20 0,10-16 0,1 0 0,-1 0 0,2 0 0,-1 0 0,1 0 0,-1 0 0,2 0 0,-1 0 0,1 0 0,0 0 0,0 0 0,0 0 0,1 0 0,0-1 0,0 1 0,1-1 0,4 8 0,-4-9 0,0 0 0,0 0 0,1 0 0,0 0 0,0-1 0,0 0 0,0 0 0,0 0 0,0 0 0,1 0 0,0-1 0,-1 0 0,1 0 0,0 0 0,0-1 0,0 0 0,0 0 0,0 0 0,0 0 0,11-1 0,-13 0 0,1 0 0,-1 0 0,1 0 0,0-1 0,-1 0 0,1 0 0,-1 0 0,1 0 0,-1 0 0,0-1 0,1 1 0,-1-1 0,0 0 0,4-3 0,0-1 0,0-1 0,-1 0 0,0 0 0,5-8 0,14-16 0,-25 31 0,0 0 0,0-1 0,1 1 0,-1 0 0,0-1 0,0 1 0,1 0 0,-1-1 0,0 1 0,1 0 0,-1 0 0,0 0 0,1-1 0,-1 1 0,0 0 0,1 0 0,-1 0 0,0 0 0,1-1 0,-1 1 0,1 0 0,-1 0 0,0 0 0,1 0 0,-1 0 0,1 0 0,-1 0 0,0 0 0,1 0 0,-1 0 0,1 1 0,-1-1 0,0 0 0,1 0 0,-1 0 0,0 0 0,1 0 0,-1 1 0,0-1 0,1 0 0,-1 0 0,0 1 0,1-1 0,-1 0 0,0 1 0,0-1 0,1 0 0,-1 1 0,0-1 0,0 0 0,0 1 0,1-1 0,-1 0 0,0 1 0,0-1 0,0 1 0,0-1 0,0 0 0,0 1 0,7 33 0,-6-21 0,0-10 0,0 1 0,0 0 0,0-1 0,1 1 0,-1-1 0,1 0 0,0 1 0,0-1 0,0 0 0,1 0 0,-1 0 0,5 4 0,-6-6 0,0-1 0,0 1 0,1 0 0,-1-1 0,0 1 0,0-1 0,1 1 0,-1-1 0,0 0 0,1 1 0,-1-1 0,1 0 0,-1 0 0,0 0 0,1 0 0,-1 0 0,1 0 0,-1-1 0,0 1 0,1 0 0,-1-1 0,0 1 0,1-1 0,-1 0 0,0 1 0,0-1 0,1 0 0,-1 1 0,0-1 0,0 0 0,0 0 0,0 0 0,0 0 0,0 0 0,0 0 0,1-3 0,4-4 0,-1 0 0,1-1 0,-1 0 0,-1 0 0,6-14 0,-6 13 0,0 1 0,0 0 0,1 0 0,0 1 0,9-12 0,-14 19 0,0 1 0,0-1 0,1 1 0,-1-1 0,0 1 0,1-1 0,-1 1 0,0 0 0,1-1 0,-1 1 0,1-1 0,-1 1 0,1 0 0,-1 0 0,0-1 0,1 1 0,-1 0 0,1 0 0,-1-1 0,1 1 0,-1 0 0,1 0 0,0 0 0,-1 0 0,1 0 0,-1 0 0,1 0 0,-1 0 0,1 0 0,-1 0 0,1 0 0,-1 0 0,1 0 0,-1 0 0,1 1 0,-1-1 0,1 0 0,-1 0 0,1 1 0,-1-1 0,1 0 0,-1 1 0,1-1 0,-1 0 0,0 1 0,1-1 0,-1 0 0,0 1 0,1-1 0,-1 1 0,0-1 0,1 1 0,-1-1 0,0 1 0,0 0 0,11 36 0,-9-27 0,2 7 0,-3-9 0,0 0 0,1-1 0,1 1 0,-1-1 0,7 14 0,-8-20 0,0 0 0,0 0 0,0 0 0,0 0 0,-1 0 0,1 0 0,0 0 0,1 0 0,-1 0 0,0-1 0,0 1 0,0 0 0,0-1 0,1 1 0,-1-1 0,0 1 0,0-1 0,1 0 0,-1 0 0,0 1 0,1-1 0,-1 0 0,0 0 0,1 0 0,-1 0 0,0 0 0,1-1 0,-1 1 0,0 0 0,1-1 0,-1 1 0,0-1 0,0 1 0,1-1 0,-1 1 0,0-1 0,0 0 0,0 0 0,0 0 0,2-1 0,39-33 0,-35 28 0,0 1 0,1 0 0,-1 0 0,14-7 0,-18 11 0,1 0 0,0 1 0,-1 0 0,1 0 0,0 0 0,0 0 0,0 1 0,0-1 0,0 1 0,0 0 0,0 0 0,0 0 0,0 1 0,7 1 0,36 18 0,-34-13 0,1-2 0,21 8 0,-33-12 0,1 0 0,-1-1 0,1 1 0,0-1 0,-1 0 0,1 0 0,0 0 0,-1 0 0,1 0 0,0 0 0,0-1 0,-1 1 0,1-1 0,-1 0 0,1 0 0,-1 0 0,1 0 0,-1 0 0,3-2 0,-3 1 0,-1 1 0,0-1 0,1 0 0,-1 0 0,0 0 0,0 0 0,0 0 0,0 0 0,0 0 0,-1 0 0,1-1 0,-1 1 0,1 0 0,-1 0 0,0-1 0,0 1 0,0 0 0,0 0 0,0-1 0,-1 1 0,1 0 0,0 0 0,-1 0 0,0-1 0,0 1 0,1 0 0,-1 0 0,-2-2 0,1-1 0,0 0 0,0 1 0,-1-1 0,1 1 0,-1 0 0,-1 0 0,1 0 0,0 0 0,-1 0 0,0 1 0,-6-5 0,10 7 0,-1 1 0,0-1 0,0 1 0,0 0 0,0-1 0,0 1 0,0 0 0,0 0 0,-1 0 0,1-1 0,0 1 0,0 0 0,0 0 0,0 1 0,0-1 0,0 0 0,0 0 0,0 0 0,0 1 0,0-1 0,0 1 0,0-1 0,0 1 0,0-1 0,0 1 0,0-1 0,1 1 0,-1 0 0,0-1 0,0 1 0,1 0 0,-1 0 0,0 0 0,1-1 0,-1 1 0,1 0 0,-1 0 0,1 0 0,-1 0 0,1 0 0,0 0 0,-1 0 0,1 2 0,-3 6 0,1 0 0,0 1 0,-2 15 0,4-22 0,-5 88 0,6 97 0,1 11 0,-2-193 0,-1 1 0,1-1 0,-1 1 0,0-1 0,0 0 0,-1 1 0,0-1 0,0 0 0,-1 0 0,1 0 0,-5 6 0,4-9 0,0 0 0,1 0 0,-1 0 0,0 0 0,-1-1 0,1 1 0,0-1 0,-1 0 0,0 0 0,1 0 0,-1 0 0,0-1 0,0 0 0,0 0 0,0 0 0,0 0 0,0 0 0,-6-1 0,3 1 7,1-1 0,0 0-1,0 0 1,0-1 0,0 1-1,0-1 1,0-1-1,0 1 1,0-1 0,0 0-1,0-1 1,1 1 0,-1-1-1,1 0 1,0 0 0,0-1-1,-9-7 1,7 4-156,1-1 1,-1 0-1,1 0 1,0 0-1,1-1 1,0 0-1,0 0 1,1 0-1,-6-19 1,-3-19-6678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4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24575,'0'13'0,"0"10"0,0 4 0,0-2-8191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5.0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24575,'9'13'0,"3"5"-8191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5.4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349 0 24575,'15'25'0,"0"0"0,-2 0 0,-1 2 0,-2 0 0,0 0 0,-2 0 0,0 1 0,-2 1 0,-2-1 0,0 1 0,-2 0 0,-1-1 0,-3 34 0,0-42 0,-1-1 0,-1 0 0,0 0 0,-2 0 0,0 0 0,-1-1 0,-1 0 0,-17 29 0,15-33 0,1-1 0,-2 0 0,0 0 0,0-1 0,-1-1 0,-1 0 0,1-1 0,-2 0 0,0-1 0,0 0 0,-19 8 0,11-7 0,-1-1 0,-37 9 0,52-16 0,-1 0 0,1-1 0,-1 0 0,0 0 0,1 0 0,-1-2 0,0 1 0,1-1 0,-1 0 0,-10-3 0,18 4 2,1 0 0,-1 0 0,0 0 0,0-1-1,1 1 1,-1 0 0,0-1 0,0 1 0,1 0-1,-1-1 1,0 1 0,1-1 0,-1 1 0,1-1 0,-1 1-1,1-1 1,-1 0 0,1 1 0,-1-1 0,1 0 0,-1 1-1,1-1 1,0 0 0,-1 1 0,1-1 0,0 0 0,0 0-1,0 1 1,-1-1 0,1 0 0,0 0 0,0 0-1,0 1 1,0-1 0,0 0 0,1 0 0,-1 1 0,0-1-1,0 0 1,0 0 0,1 1 0,-1-2 0,2-2-209,0 1 1,1-1 0,-1 1 0,0 0-1,1 0 1,4-5 0,18-14-6620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5.7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16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79 108 24575,'-4'0'0,"-1"0"0,0 1 0,0 0 0,0 0 0,0 0 0,1 0 0,-1 1 0,0-1 0,1 1 0,-1 0 0,1 1 0,0-1 0,0 1 0,0 0 0,-5 4 0,9-6 0,0-1 0,-1 1 0,1-1 0,0 1 0,0-1 0,0 1 0,0-1 0,0 1 0,0-1 0,0 1 0,0 0 0,0-1 0,0 1 0,0-1 0,0 1 0,0-1 0,0 1 0,1-1 0,-1 1 0,0-1 0,0 1 0,0-1 0,1 1 0,-1-1 0,0 0 0,1 1 0,-1-1 0,0 1 0,1-1 0,-1 0 0,1 1 0,-1-1 0,0 0 0,1 0 0,-1 1 0,1-1 0,-1 0 0,1 0 0,-1 0 0,1 1 0,-1-1 0,1 0 0,-1 0 0,1 0 0,-1 0 0,1 0 0,0 0 0,0 0 0,30 4 0,-30-4 0,229 2 0,-112-4 0,-76 0 0,73-13 0,-60 6 0,100-18 0,2 1 0,-31 3 0,-79 12 0,89-7 0,-26 5 0,-72 7 0,56-2 0,-25 7 0,124 4 0,-119 9 0,8 0 0,16 2 0,-68-8 0,52 3 0,-47-6 0,1 1 0,55 15 0,-57-11 0,1-1 0,64 4 0,593-10 0,-318-3 0,-358 1 0,1-1 0,29-7 0,-30 6 0,1 0 0,23-2 0,-21 7-1365,-4 3-5461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1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53 24575,'0'0'0,"0"-1"0,0 1 0,0-1 0,0 1 0,0 0 0,-1-1 0,1 1 0,0-1 0,0 1 0,0 0 0,0-1 0,0 1 0,0 0 0,-1-1 0,1 1 0,0 0 0,0-1 0,0 1 0,-1 0 0,1-1 0,0 1 0,-1 0 0,1 0 0,0-1 0,0 1 0,-1 0 0,1 0 0,-1 0 0,1-1 0,0 1 0,-1 0 0,0 0 0,16 5 0,37 0 0,78-2 0,-75-3 0,66 7 0,-60 1 0,0-3 0,-1-2 0,1-3 0,0-3 0,106-19 0,-73 3 0,1 4 0,191-5 0,299 21 0,-540 1 0,54 9 0,31 3 0,-97-12 0,42 9 0,-42-6 0,45 3 0,433-8 0,-242-1 0,-221-1-341,0-2 0,0-2-1,65-18 1,-86 17-6485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27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24575,'301'-1'0,"471"3"0,54 24 0,-1039-17 15,123-2-1395,1-3-5446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27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28 24575,'-43'0'0,"27"0"0,14 0 0,5 0 0,1963 0 0,-1725-15 105,-104 4-1575,-114 9-5356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3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64 24575,'0'-1'0,"-1"1"0,1 0 0,0 0 0,-1-1 0,1 1 0,0 0 0,-1-1 0,1 1 0,0 0 0,0-1 0,-1 1 0,1 0 0,0-1 0,0 1 0,0-1 0,0 1 0,-1-1 0,1 1 0,0 0 0,0-1 0,0 1 0,0-1 0,0 1 0,0-1 0,0 1 0,0 0 0,0-1 0,0 1 0,0-1 0,1 1 0,-1-1 0,0 1 0,0-1 0,16-5 0,-13 6 0,1-1 0,0 1 0,0 0 0,0 1 0,0-1 0,0 1 0,7 1 0,1 5 0,-1 1 0,0 0 0,0 0 0,0 1 0,-1 1 0,-1 0 0,0 0 0,0 1 0,-1 0 0,0 0 0,-1 1 0,0 0 0,-1 0 0,8 23 0,-13-31 0,0 0 0,0 0 0,-1 0 0,1 1 0,-1-1 0,0 0 0,0 0 0,-1 0 0,1 0 0,-1 0 0,0 0 0,-2 6 0,3-9 0,-1 0 0,1 1 0,-1-1 0,1 0 0,-1 0 0,0 0 0,1 0 0,-1-1 0,0 1 0,0 0 0,1 0 0,-1 0 0,0-1 0,0 1 0,0 0 0,0-1 0,0 1 0,0-1 0,0 1 0,0-1 0,0 1 0,-1-1 0,1 0 0,0 1 0,0-1 0,0 0 0,0 0 0,-1 0 0,1 0 0,0 0 0,0 0 0,0 0 0,0-1 0,0 1 0,-1 0 0,1-1 0,0 1 0,0 0 0,0-1 0,0 1 0,0-1 0,0 0 0,0 1 0,0-1 0,0 0 0,1 0 0,-3-1 0,0-2 0,-1 1 0,0-1 0,1 0 0,0-1 0,0 1 0,0 0 0,1-1 0,-1 0 0,1 1 0,0-1 0,1 0 0,-1 0 0,1 0 0,0 0 0,0 0 0,0-1 0,1-4 0,-1 2 0,1 0 0,0 0 0,0 0 0,1 0 0,0 1 0,1-1 0,-1 0 0,1 0 0,1 1 0,5-12 0,-4 12 0,0 1 0,0 0 0,1 0 0,0 0 0,0 0 0,1 1 0,-1 0 0,1 0 0,1 0 0,-1 1 0,0 0 0,12-5 0,-2 2 0,0 2 0,0 0 0,0 1 0,26-4 0,-40 8 0,-1 0 0,0-1 0,1 1 0,-1 0 0,0 0 0,1 1 0,-1-1 0,0 0 0,0 0 0,1 1 0,-1-1 0,0 0 0,0 1 0,1 0 0,-1-1 0,0 1 0,0 0 0,0-1 0,0 1 0,0 0 0,0 0 0,0 0 0,0 0 0,0 0 0,0 0 0,-1 0 0,1 0 0,0 0 0,-1 0 0,1 1 0,0-1 0,-1 0 0,0 0 0,1 1 0,-1-1 0,0 0 0,1 3 0,0 6 0,0 1 0,-1-1 0,-1 22 0,0-9 0,3 10-341,1-1 0,2 1-1,10 38 1,-6-39-6485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39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 24575,'-4'0'0,"-2"-4"0,0 3 0,2 5 0,1 8 0,1 9 0,0 7 0,2 2 0,0 1 0,0 0 0,0-2 0,1 0 0,-1-6-8191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3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24575,'0'5'0,"0"5"0,0 6 0,-4 9 0,-2 5 0,-4 1 0,-5 1 0,0-2 0,-1-5 0,1-3 0,4-5-8191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39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24575,'5'-4'0,"5"2"0,6 7 0,4 7 0,4 5 0,2 0 0,1 2 0,0-2 0,-4 0 0,-6-3-8191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0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24575,'26'146'0,"-24"-131"0,0-30 0,1-1 0,1 1 0,9-28 0,-11 39 0,0-1 0,0 1 0,0-1 0,0 1 0,1 0 0,-1 0 0,1 0 0,0 1 0,0-1 0,0 1 0,1-1 0,-1 1 0,1 0 0,0 0 0,0 1 0,8-5 0,-10 7 5,-1-1-1,1 1 0,0-1 0,0 1 1,0 0-1,-1 0 0,1 0 0,0 0 1,0 0-1,0 0 0,0 0 1,-1 1-1,1-1 0,0 1 0,0-1 1,-1 1-1,1 0 0,0 0 1,-1-1-1,1 1 0,-1 0 0,1 0 1,-1 1-1,1-1 0,-1 0 0,0 0 1,3 4-1,-1-1-190,0 1 1,0 0-1,0-1 0,-1 1 1,1 0-1,-1 1 1,2 9-1,1 8-6640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1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24575,'1'-1'0,"-1"0"0,0 0 0,0 1 0,1-1 0,-1 0 0,0 0 0,1 1 0,-1-1 0,1 0 0,-1 0 0,1 1 0,0-1 0,-1 1 0,1-1 0,0 0 0,-1 1 0,1-1 0,0 1 0,-1 0 0,1-1 0,0 1 0,0-1 0,0 1 0,-1 0 0,1 0 0,0 0 0,0-1 0,0 1 0,0 0 0,0 0 0,-1 0 0,1 0 0,0 0 0,0 0 0,0 1 0,0-1 0,0 0 0,-1 0 0,1 1 0,0-1 0,0 0 0,-1 1 0,1-1 0,0 1 0,0-1 0,-1 1 0,1-1 0,0 1 0,-1 0 0,1-1 0,0 2 0,2 3 0,0 1 0,-1-1 0,0 0 0,0 1 0,0 0 0,-1-1 0,0 1 0,0 0 0,0 8 0,0 59 0,-2-50 0,2-5 0,2-16 0,6-24 0,-2 5 0,5-14 0,3 0 0,20-33 0,-29 54 0,0 0 0,1 1 0,0 0 0,1 0 0,0 1 0,0 0 0,1 0 0,-1 1 0,2 0 0,11-7 0,-20 14 0,1-1 0,-1 0 0,0 0 0,1 1 0,-1-1 0,1 1 0,-1-1 0,1 1 0,0 0 0,-1-1 0,1 1 0,-1 0 0,1 0 0,-1 0 0,1 0 0,0 0 0,-1 1 0,1-1 0,-1 0 0,1 1 0,-1-1 0,1 1 0,1 1 0,-1-1 0,-1 1 0,1-1 0,-1 1 0,1 0 0,-1-1 0,0 1 0,0 0 0,0 0 0,0 0 0,0 0 0,0 0 0,0 0 0,0 1 0,0 2 0,1 10 0,0 1 0,-1-1 0,-2 29 0,0-31 0,-1 17 0,1-22 0,0 1 0,1 0 0,0-1 0,0 1 0,0 0 0,1-1 0,4 13 0,-5-20-29,0 0-1,0-1 0,0 1 1,1 0-1,-1-1 0,0 1 0,1-1 1,-1 1-1,0-1 0,1 1 1,-1-1-1,1 1 0,-1-1 1,1 1-1,-1-1 0,1 0 1,-1 1-1,1-1 0,-1 0 1,1 1-1,0-1 0,-1 0 1,1 0-1,-1 1 0,1-1 1,0 0-1,-1 0 0,1 0 1,0 0-1,-1 0 0,1 0 0,0 0 1,-1 0-1,1 0 0,0 0 1,-1 0-1,1-1 0,-1 1 1,1 0-1,0 0 0,-1-1 1,1 1-1,-1 0 0,1-1 1,0 0-1,15-9-6796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1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24575,'-14'13'0,"-4"9"0,-3 10 0,-3 4 0,-2 0 0,4-2 0,1-2 0,0-2 0,3-6-8191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1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24575,'8'9'0,"9"7"0,4 6 0,0 3 0,0 2 0,1-3 0,2-7 0,-4-5-8191</inkml:trace>
  <inkml:trace contextRef="#ctx0" brushRef="#br0" timeOffset="1">315 1 24575,'0'22'0,"0"17"0,0 10 0,0 6 0,0 2 0,0 1 0,0-6 0,0-11-8191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4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24575,'3'0'0,"0"0"0,1 0 0,-1 0 0,0 0 0,0 1 0,0-1 0,1 1 0,-1 0 0,0 0 0,0 0 0,0 0 0,0 1 0,0-1 0,-1 1 0,5 3 0,-5-3 0,1 1 0,-1 1 0,0-1 0,0 0 0,0 0 0,0 1 0,-1-1 0,0 1 0,1 0 0,-1-1 0,0 1 0,-1 0 0,1 4 0,7 71 0,-8-72 0,0 1 0,-1-1 0,0 1 0,0 0 0,0-1 0,-1 0 0,0 1 0,-3 6 0,5-14 0,0 1 0,0-1 0,0 0 0,0 0 0,0 0 0,0 0 0,0 1 0,-1-1 0,1 0 0,0 0 0,0 0 0,0 0 0,0 1 0,0-1 0,0 0 0,0 0 0,0 0 0,-1 0 0,1 0 0,0 0 0,0 1 0,0-1 0,0 0 0,0 0 0,0 0 0,-1 0 0,1 0 0,0 0 0,0 0 0,0 0 0,0 0 0,-1 0 0,1 0 0,0 0 0,0 0 0,0 0 0,-1 0 0,1 0 0,0 0 0,0 0 0,0 0 0,0 0 0,-1 0 0,1 0 0,0 0 0,-4-9 0,0-15 0,4 12 0,1 0 0,0 0 0,1 1 0,1-1 0,0 0 0,0 1 0,1-1 0,1 1 0,0 0 0,0 0 0,1 1 0,0-1 0,1 1 0,12-14 0,-18 24 0,-1-1 0,1 1 0,-1-1 0,1 1 0,-1-1 0,1 1 0,-1-1 0,1 1 0,-1 0 0,1-1 0,0 1 0,-1 0 0,1-1 0,-1 1 0,1 0 0,0 0 0,-1 0 0,1-1 0,0 1 0,-1 0 0,1 0 0,0 0 0,0 0 0,-1 0 0,1 0 0,0 1 0,-1-1 0,1 0 0,0 0 0,-1 0 0,1 1 0,0-1 0,-1 0 0,1 0 0,-1 1 0,1-1 0,-1 1 0,1-1 0,-1 1 0,1-1 0,-1 1 0,1-1 0,-1 1 0,1-1 0,-1 1 0,0-1 0,1 1 0,-1 0 0,0-1 0,1 1 0,-1 0 0,0-1 0,0 1 0,0 0 0,0-1 0,0 1 0,0 0 0,0 0 0,5 46 0,-5-45 0,-2 38-65,1 21 234,1-57-291,0 0 0,0 0-1,1 0 1,0 0-1,0 0 1,0 0-1,0-1 1,1 1-1,0 0 1,-1-1-1,4 6 1,6 2-6704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4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 24575,'-9'27'0,"-3"13"0,-4 4 0,-3-1 0,-4-3 0,3-8-8191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5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24575,'5'18'0,"1"10"0,4 9 0,1 3 0,2-1 0,4-7 0,-1-4 0,1-8 0,-3-6-8191</inkml:trace>
  <inkml:trace contextRef="#ctx0" brushRef="#br0" timeOffset="1">262 1 24575,'0'13'0,"0"9"0,5 10 0,1 8 0,-1 2 0,0 3 0,-2-3 0,-1-7-8191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2.5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50 24575,'0'-1'0,"0"0"0,-1 0 0,1 0 0,-1 0 0,1 0 0,-1 1 0,1-1 0,-1 0 0,1 1 0,-1-1 0,0 0 0,1 1 0,-1-1 0,0 0 0,0 1 0,1-1 0,-1 1 0,0 0 0,0-1 0,-1 0 0,1 1 0,1 0 0,-1 1 0,0-1 0,1 0 0,-1 0 0,0 0 0,1 0 0,-1 1 0,0-1 0,1 0 0,-1 1 0,1-1 0,-1 0 0,0 1 0,1-1 0,-1 1 0,1-1 0,-1 1 0,1-1 0,-1 2 0,-1 1 0,0 1 0,0-1 0,0 1 0,0 0 0,1-1 0,-1 1 0,1 0 0,-1 6 0,2-1 0,-1 1 0,2-1 0,-1 1 0,1-1 0,1 1 0,0-1 0,0 0 0,0 0 0,1 0 0,1 0 0,0 0 0,0 0 0,0-1 0,9 12 0,-9-14 0,1 0 0,0 0 0,0 0 0,0 0 0,0-1 0,1 0 0,0 0 0,0 0 0,1-1 0,-1 0 0,1 0 0,0 0 0,0-1 0,0 0 0,0-1 0,1 1 0,-1-1 0,11 1 0,-16-3 0,-1 0 0,1 0 0,0 0 0,0 0 0,0-1 0,0 1 0,0 0 0,-1-1 0,1 0 0,0 1 0,0-1 0,0 0 0,-1 0 0,1 0 0,-1 0 0,1 0 0,-1 0 0,1 0 0,-1 0 0,2-2 0,0-1 0,-1 1 0,0-1 0,0 0 0,0 1 0,0-1 0,0 0 0,-1 0 0,2-8 0,0-4 0,-1 0 0,0 0 0,-2-27 0,0 32 0,-1 0 0,-1 1 0,0-1 0,-1 1 0,0-1 0,0 1 0,-1 0 0,0 0 0,-11-17 0,14 24 0,-1 0 0,0 0 0,0 1 0,0-1 0,0 0 0,0 1 0,0 0 0,-1-1 0,1 1 0,-1 0 0,0 0 0,1 1 0,-1-1 0,0 0 0,0 1 0,0 0 0,0-1 0,-1 1 0,1 1 0,0-1 0,0 0 0,-1 1 0,1-1 0,0 1 0,0 0 0,-1 0 0,1 1 0,0-1 0,-1 1 0,1-1 0,0 1 0,0 0 0,0 0 0,0 1 0,0-1 0,-4 2 0,0 2 0,1 0 0,0 0 0,0 0 0,0 1 0,1 0 0,0 0 0,0 0 0,0 1 0,1-1 0,0 1 0,0 0 0,0 1 0,1-1 0,1 0 0,-4 12 0,2-3 0,0 1 0,1-1 0,0 1 0,2 0 0,0 0 0,2 22 0,-1-30 0,2-1 0,-1 0 0,1 0 0,0 0 0,0 0 0,1-1 0,0 1 0,0 0 0,1-1 0,0 0 0,0 0 0,1 0 0,0-1 0,0 1 0,7 5 0,-4-5 0,0-1 0,0 0 0,1 0 0,0-1 0,0 0 0,0-1 0,1 1 0,0-2 0,0 0 0,0 0 0,15 2 0,-2-1 40,0-1 0,46 0 0,-62-3-139,0-1 0,0 1 0,0-1 0,0 0 0,0-1 0,0 0 0,0 0 0,-1 0 0,1-1 0,-1 0 0,0 0 0,0-1 0,0 0 0,7-5 0,3-10-6727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4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24575,'14'31'0,"12"20"0,3 0-8191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5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24575,'-8'18'0,"-4"15"0,-4 10 0,1 7 0,3 0 0,4-5 0,2-5 0,4-5 0,1-9-8191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24575,'-23'22'0,"-15"12"0,-2 5 0,1 0 0,4-2 0,7-7-8191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6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24575,'4'9'0,"2"12"0,4 6 0,1 4 0,2 5 0,4 1 0,4-1 0,-3-7-8191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6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24575,'26'37'0,"-8"-10"0,-17-27 0,-1 0 0,0 0 0,0 0 0,1 0 0,-1 0 0,0 0 0,0 0 0,1 0 0,-1 0 0,0 0 0,1 0 0,-1 0 0,0 0 0,0 0 0,1 0 0,-1 0 0,0 0 0,0 0 0,1-1 0,-1 1 0,0 0 0,0 0 0,1 0 0,-1 0 0,0-1 0,0 1 0,0 0 0,1 0 0,-1 0 0,0-1 0,0 1 0,0 0 0,0 0 0,0-1 0,1 1 0,-1 0 0,0 0 0,0-1 0,0 1 0,0 0 0,0 0 0,0-1 0,0 1 0,0 0 0,0 0 0,0-1 0,0 1 0,6-19 0,-6 16 0,5-21 0,-4 20 0,-1-1 0,1 0 0,0 0 0,0 0 0,1 0 0,-1 1 0,1-1 0,0 0 0,0 1 0,1 0 0,-1-1 0,5-3 0,-7 8 0,1-1 0,-1 1 0,1 0 0,-1-1 0,1 1 0,0 0 0,-1 0 0,1 0 0,-1 0 0,1 0 0,0 0 0,-1 0 0,1 0 0,0 0 0,-1 0 0,1 0 0,-1 0 0,1 0 0,0 0 0,-1 1 0,1-1 0,-1 0 0,1 0 0,-1 1 0,1-1 0,-1 0 0,1 1 0,-1-1 0,1 1 0,-1-1 0,1 1 0,-1-1 0,0 1 0,1-1 0,-1 1 0,1-1 0,-1 1 0,0 0 0,14 24 0,-13-24 0,11 29-455,0 1 0,12 57 0,-17-52-6371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24575,'1'-8'0,"1"8"0,-1 15 0,-2 1 0,0-9 0,0-1 0,1 1 0,-1-1 0,1 1 0,1-1 0,-1 1 0,1-1 0,2 8 0,-3-14 0,0 0 0,0 1 0,0-1 0,0 0 0,1 0 0,-1 1 0,0-1 0,0 0 0,0 0 0,0 0 0,0 1 0,1-1 0,-1 0 0,0 0 0,0 0 0,0 0 0,0 1 0,1-1 0,-1 0 0,0 0 0,0 0 0,1 0 0,-1 0 0,0 0 0,0 0 0,1 0 0,-1 0 0,0 1 0,0-1 0,0 0 0,1 0 0,-1 0 0,0 0 0,0 0 0,1-1 0,-1 1 0,11-7 0,9-19 0,-16 20 0,5-5 0,0 0 0,2 0 0,-1 1 0,20-15 0,-27 23 0,0-1 0,0 1 0,0 0 0,1 0 0,0 0 0,-1 0 0,1 0 0,0 1 0,0-1 0,-1 1 0,1 0 0,0 1 0,0-1 0,0 1 0,0-1 0,1 1 0,-1 0 0,0 1 0,0-1 0,0 1 0,4 1 0,-5-1 5,-1 1-1,1 0 1,-1-1-1,0 1 0,1 0 1,-1 0-1,0 0 1,0 0-1,-1 1 1,1-1-1,0 1 1,-1-1-1,0 1 0,1-1 1,-1 1-1,0 0 1,0-1-1,0 1 1,-1 0-1,1 0 1,-1 3-1,2 8-307,-1 1 1,-1 26-1,0-31-252,-1 14-6271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8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24575,'-13'18'0,"-9"10"0,-6 5 0,-1 1 0,3-1 0,2-1 0,0-6 0,5-8-8191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9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24575,'5'13'0,"0"14"0,5 6 0,1 2 0,2 0 0,0-2 0,2-6 0,-2-8-8191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9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24575,'1'-1'0,"-1"0"0,1 1 0,0-1 0,-1 0 0,1 1 0,0-1 0,-1 1 0,1-1 0,0 1 0,-1-1 0,1 1 0,0 0 0,0-1 0,0 1 0,-1 0 0,1-1 0,0 1 0,0 0 0,0 0 0,0 0 0,0 0 0,-1 0 0,1 0 0,0 0 0,0 0 0,0 0 0,0 0 0,1 1 0,0 0 0,-1 0 0,0 0 0,1 1 0,-1-1 0,0 0 0,0 0 0,0 1 0,0-1 0,0 1 0,0-1 0,0 1 0,-1 0 0,2 2 0,1 5 0,0 1 0,-1 0 0,2 19 0,-2 43 0,-1-72 0,0 0 0,0 0 0,0-1 0,0 1 0,0 0 0,-1-1 0,1 1 0,0 0 0,0-1 0,0 1 0,-1-1 0,1 0 0,0 1 0,-1-1 0,1 0 0,0 1 0,-1-1 0,1 0 0,-1 1 0,1-1 0,-1 0 0,1-1 0,22-27 0,-19 24 0,6-9 0,1 0 0,0 1 0,24-21 0,-32 31 0,0 0 0,1 1 0,-1-1 0,1 1 0,-1 0 0,1 0 0,0 0 0,0 1 0,0-1 0,0 1 0,0 0 0,0 0 0,0 0 0,1 1 0,-1 0 0,0 0 0,0 0 0,1 0 0,-1 0 0,0 1 0,7 1 0,-7 0 6,0 1 0,0-1 0,-1 0 0,1 1 0,-1 0 0,0 0 0,0 0 0,0 0 0,0 0 0,-1 0 0,1 1 0,-1 0 0,0-1 0,0 1 0,0 0 0,0 0 0,-1 0 0,0 0 0,2 9 0,-1-8-93,-1 0-1,0 0 1,0 0 0,-1 0-1,1 0 1,-1 1 0,0-1-1,-1 0 1,1 0-1,-1 0 1,0 1 0,0-1-1,-1 0 1,0 0 0,1 0-1,-4 5 1,-7 3-6739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50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28 24575,'0'-9'0,"4"-3"0,-2 6 0,-3 7 0,-4 13 0,-7 13 0,-5 11 0,-5 12 0,-2 11 0,2 8 0,5 6 0,6 0 0,4-5 0,8-5 0,9-10 0,10-13 0,8-15 0,-2-11-8191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51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24575,'0'5'0,"0"5"0,0 11 0,0 5 0,0 8 0,0 3 0,0 3 0,0 0 0,0-3 0,0-3 0,0-7-8191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10 24575,'0'-1'0,"-1"0"0,1 1 0,0-1 0,0 1 0,-1-1 0,1 1 0,0-1 0,-1 1 0,1-1 0,-1 1 0,1 0 0,-1-1 0,1 1 0,0-1 0,-1 1 0,1 0 0,-1 0 0,0-1 0,1 1 0,-1 0 0,1 0 0,-1-1 0,1 1 0,-1 0 0,0 0 0,1 0 0,-1 0 0,1 0 0,-1 0 0,0 0 0,0 0 0,-20 13 0,-15 31 0,33-40 0,-43 67 0,32-47 0,-1 0 0,-28 32 0,43-55 0,-1 0 0,0 1 0,0-1 0,0 0 0,-1 0 0,1 0 0,0 0 0,0 0 0,0-1 0,-1 1 0,1 0 0,0 0 0,-1-1 0,1 1 0,-1-1 0,1 0 0,-1 1 0,-1-1 0,2 0 0,0 0 0,1 0 0,-1-1 0,0 1 0,0-1 0,1 1 0,-1 0 0,0-1 0,1 1 0,-1-1 0,0 1 0,1-1 0,-1 0 0,1 1 0,-1-1 0,1 0 0,-1 1 0,1-1 0,0 0 0,-1 0 0,1 1 0,0-1 0,-1-1 0,-1-7 0,0 0 0,1 1 0,0-1 0,0-14 0,1 20 0,-1-7 0,1-3 0,-1-1 0,2 1 0,0 0 0,3-19 0,-4 30 0,1 0 0,-1 0 0,1 0 0,-1 0 0,1 0 0,0 0 0,0 0 0,-1 0 0,1 0 0,1 0 0,-1 1 0,0-1 0,0 0 0,1 1 0,-1-1 0,1 1 0,-1-1 0,1 1 0,0 0 0,-1 0 0,1 0 0,0 0 0,0 0 0,0 0 0,0 0 0,0 1 0,0-1 0,0 0 0,0 1 0,0 0 0,0 0 0,0-1 0,0 1 0,0 0 0,0 1 0,3-1 0,3 2 0,0 0 0,0 1 0,0 0 0,0 0 0,0 1 0,-1 0 0,1 0 0,12 11 0,54 50 0,-57-50 0,88 84-1365,-58-57-5461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5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24575,'-4'4'0,"-7"11"0,-5 12 0,0 9 0,-2 4 0,-2 4 0,2-1 0,0-4 0,-2-8 0,3-10-8191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51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24575,'5'0'0,"5"5"0,10 5 0,7 6 0,2 4 0,-3 4 0,-1 6 0,-6 3 0,-6 0 0,-5-1 0,1-6 0,-1-8-8191</inkml:trace>
  <inkml:trace contextRef="#ctx0" brushRef="#br0" timeOffset="1">340 0 24575,'0'4'0,"0"11"0,0 12 0,0 5 0,0 6 0,0 6 0,0 0 0,5 1 0,1-2 0,-1-10-8191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52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0 24575,'22'31'0,"8"24"0,-2 20 0,-5 11 0,-16 8 0,-22 2 0,-27-2 0,-32-8 0,-27-10 0,5-18-8191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9:10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163 187 24575,'-41'-1'0,"26"-1"0,-1 2 0,1 0 0,-1 1 0,1 0 0,-16 5 0,31-7 0,-1 1 0,0 1 0,1-1 0,-1 0 0,0 0 0,1 0 0,-1 0 0,1 0 0,-1 1 0,1-1 0,-1 0 0,1 0 0,-1 1 0,0-1 0,1 0 0,0 1 0,-1-1 0,1 0 0,-1 1 0,1-1 0,-1 1 0,1-1 0,0 1 0,-1-1 0,1 2 0,12 4 0,25 0 0,246-6 0,-77-23 0,-121 15 0,219-13 0,-131 8 0,-7 0 0,106-13 0,-181 13 0,121 0 0,-168 13 0,44 2 0,166-20 0,-68 3 0,-33 4 0,-28 1 0,-70 7 0,62-10 0,-55 5 0,-1 3 0,120 5 0,-67 3 0,84-3-1365,-187 0-5461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37 24575,'1'-13'0,"-1"-7"0,0 17 0,-1 9 0,-8 49 0,-6 67 0,14-110 0,1-1 0,1 1 0,0-1 0,0 0 0,1 1 0,0-1 0,1 0 0,6 15 0,-7-22 0,0-1 0,-1 0 0,1 1 0,1-1 0,-1 0 0,0 0 0,1 0 0,-1-1 0,1 1 0,0-1 0,0 1 0,0-1 0,0 0 0,0 0 0,1 0 0,-1 0 0,1-1 0,-1 1 0,1-1 0,-1 0 0,1 0 0,0-1 0,0 1 0,-1-1 0,1 1 0,0-1 0,5-1 0,-3 1 0,-1-1 0,0 0 0,1 0 0,-1-1 0,0 0 0,0 0 0,0 0 0,0 0 0,0-1 0,-1 1 0,1-1 0,-1-1 0,0 1 0,0-1 0,0 1 0,0-1 0,0 0 0,5-9 0,-1 1 0,-1-1 0,-1 0 0,0-1 0,0 1 0,-2-1 0,0 0 0,0-1 0,-1 1 0,-1-1 0,1-19 0,-3 34 0,0-1 0,0 1 0,0 0 0,0-1 0,0 1 0,0 0 0,0-1 0,0 1 0,0-1 0,0 1 0,0 0 0,0-1 0,0 1 0,0-1 0,0 1 0,0 0 0,-1-1 0,1 1 0,0 0 0,0-1 0,0 1 0,-1 0 0,1-1 0,0 1 0,0 0 0,-1 0 0,1-1 0,0 1 0,-1 0 0,1 0 0,0-1 0,-1 1 0,0 0 0,-9 9 0,-6 22 0,13-23 0,1 0 0,-1 0 0,2 0 0,-1 0 0,1 0 0,1 1 0,-1-1 0,2 10 0,-1-14 0,1-1 0,0 1 0,0-1 0,0 1 0,0-1 0,0 1 0,1-1 0,0 0 0,-1 0 0,1 0 0,0 0 0,1 0 0,-1 0 0,0-1 0,1 1 0,0-1 0,-1 1 0,1-1 0,0 0 0,0 0 0,5 2 0,1 0 0,0 0 0,0-1 0,0 0 0,1 0 0,-1-1 0,1 0 0,-1-1 0,1 0 0,0 0 0,0-1 0,-1-1 0,1 1 0,13-4 0,-18 3 0,0 0 0,0 0 0,0-1 0,-1 0 0,1 0 0,0 0 0,-1 0 0,0-1 0,1 0 0,-1 0 0,0 0 0,0 0 0,-1-1 0,1 1 0,-1-1 0,1 0 0,-1 0 0,-1 0 0,1-1 0,0 1 0,-1-1 0,0 1 0,0-1 0,-1 0 0,1 0 0,1-9 0,-1-36 0,0-4 0,-1 54-50,-1-1-1,0 0 1,0 0-1,0 0 0,0 1 1,0-1-1,1 0 1,-1 0-1,0 0 1,1 1-1,-1-1 0,1 0 1,-1 1-1,1-1 1,-1 0-1,1 1 1,-1-1-1,1 1 0,-1-1 1,1 1-1,0-1 1,-1 1-1,1-1 1,0 1-1,0-1 1,1 1-1,7-1-6775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8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64 24575,'0'-14'0,"0"-8"0,-5 4 0,-5 9 0,-2 11 0,2 9 0,3 7 0,1 6 0,3 2 0,2 2 0,0-4-8191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9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21 270 24575,'1'-20'0,"1"1"0,1-1 0,1 1 0,9-27 0,-6 25 0,-1-1 0,4-36 0,-10 55 0,0-1 0,0 1 0,0 0 0,0 0 0,-1 0 0,1 0 0,-1 0 0,0 0 0,-2-5 0,3 7 0,-1 1 0,1-1 0,0 1 0,-1-1 0,1 1 0,-1-1 0,1 1 0,-1-1 0,1 1 0,-1-1 0,1 1 0,-1 0 0,1-1 0,-1 1 0,0 0 0,1 0 0,-1-1 0,1 1 0,-1 0 0,0 0 0,1 0 0,-1 0 0,0 0 0,1 0 0,-1 0 0,0 0 0,1 0 0,-1 0 0,0 0 0,1 0 0,-1 0 0,1 0 0,-1 1 0,0-1 0,1 0 0,-1 1 0,1-1 0,-1 0 0,1 1 0,-1-1 0,1 0 0,-1 1 0,1-1 0,-1 1 0,1-1 0,-1 1 0,1-1 0,0 1 0,-1 1 0,-2 1 0,0 0 0,0 0 0,0 0 0,0 1 0,1 0 0,-1-1 0,1 1 0,0 0 0,0 0 0,1 0 0,-1 0 0,1 1 0,0-1 0,0 0 0,0 1 0,1-1 0,0 0 0,-1 1 0,1-1 0,1 1 0,-1-1 0,1 0 0,0 1 0,2 6 0,-1-4 0,1 0 0,0-1 0,1 1 0,-1-1 0,1 0 0,1 0 0,-1 0 0,1 0 0,0-1 0,0 0 0,1 0 0,-1 0 0,13 8 0,2-2 0,1-1 0,22 8 0,19 9 0,-61-27 0,0 0 0,0 1 0,-1-1 0,1 0 0,0 1 0,0-1 0,-1 1 0,1-1 0,0 1 0,-1-1 0,1 1 0,-1 0 0,1-1 0,0 1 0,-1 0 0,0-1 0,1 1 0,-1 0 0,1-1 0,-1 1 0,0 0 0,1 0 0,-1 0 0,0-1 0,0 1 0,0 0 0,0 2 0,0-2 0,-1 0 0,1 1 0,-1-1 0,1 0 0,-1 0 0,0 0 0,0 1 0,0-1 0,0 0 0,0 0 0,0 0 0,0 0 0,0 0 0,-2 1 0,-4 2 0,0 0 0,-1 0 0,1 0 0,-12 3 0,14-5 0,0 0 0,0-1 0,0 0 0,-1 0 0,1 0 0,0-1 0,-1 0 0,-5 0 0,11 0 0,-1 0 0,1 0 0,0 0 0,0 0 0,-1 0 0,1 0 0,0-1 0,-1 1 0,1 0 0,0 0 0,0 0 0,-1 0 0,1-1 0,0 1 0,0 0 0,-1 0 0,1 0 0,0-1 0,0 1 0,0 0 0,-1 0 0,1-1 0,0 1 0,0 0 0,0 0 0,0-1 0,0 1 0,0 0 0,0-1 0,0 1 0,-1 0 0,1-1 0,0 1 0,0 0 0,0 0 0,1-1 0,5-13 0,16-11 0,-21 25 0,65-57 0,-43 38 0,0-1 0,32-36 0,-38 39 0,-17 16 0,0 1 0,0 0 0,1 0 0,-1 0 0,0 0 0,0-1 0,0 1 0,1 0 0,-1 0 0,0 0 0,0 0 0,1 0 0,-1 0 0,0 0 0,0-1 0,1 1 0,-1 0 0,0 0 0,0 0 0,1 0 0,-1 0 0,0 0 0,1 0 0,-1 1 0,0-1 0,0 0 0,1 0 0,-1 0 0,0 0 0,0 0 0,1 0 0,-1 0 0,0 1 0,1 1 0,0 1 0,0-1 0,-1 1 0,1 0 0,-1-1 0,1 1 0,-1 0 0,0-1 0,-1 5 0,1 6 0,0-3-136,1 1-1,0-1 1,0 1-1,1-1 1,0 1-1,1-1 1,0 0-1,1 0 0,8 17 1,2-7-6690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9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24575,'-5'32'0,"4"18"0,10 14 0,9 6 0,0-9-8191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0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24575,'0'-9'0,"1"20"0,4 41 0,-3-44 0,1 1 0,0-1 0,1 0 0,0 0 0,0 0 0,1 0 0,9 12 0,-13-19 0,1 1 0,-1-1 0,0 0 0,1 1 0,-1-1 0,0 0 0,1 0 0,-1 0 0,1 0 0,0-1 0,-1 1 0,1 0 0,0-1 0,-1 1 0,1-1 0,0 1 0,0-1 0,1 0 0,-1 0 0,0-1 0,0 1 0,0-1 0,-1 0 0,1 0 0,0 1 0,-1-1 0,1 0 0,0-1 0,-1 1 0,1 0 0,-1 0 0,0-1 0,1 1 0,-1 0 0,0-1 0,0 0 0,0 1 0,0-1 0,2-3 0,0-2 0,0 0 0,-1 0 0,0-1 0,0 1 0,0-1 0,0-7 0,-2 9 0,1 0 0,0 0 0,1 0 0,-1 0 0,1 0 0,0 0 0,1 0 0,-1 1 0,4-7 0,-5 12 0,-1-1 0,1 1 0,-1-1 0,1 1 0,-1 0 0,1-1 0,-1 1 0,1-1 0,-1 1 0,1 0 0,-1-1 0,1 1 0,0 0 0,-1 0 0,1 0 0,-1-1 0,1 1 0,0 0 0,-1 0 0,1 0 0,0 0 0,-1 0 0,1 0 0,0 0 0,-1 0 0,1 1 0,-1-1 0,1 0 0,0 0 0,-1 0 0,1 1 0,-1-1 0,1 0 0,0 0 0,-1 1 0,1-1 0,-1 1 0,1-1 0,-1 1 0,1 0 0,20 24 0,-17-19 0,4 3 0,1 1 0,0-1 0,0 0 0,1-1 0,0-1 0,0 1 0,1-1 0,0-1 0,0 0 0,0-1 0,24 8 0,-24-9 0,-1-2 0,1 1 0,-1-1 0,1-1 0,0 0 0,0 0 0,-1-1 0,1-1 0,0 0 0,0 0 0,-1-1 0,1 0 0,-1-1 0,16-6 0,-19 6 0,-1-1 0,0 0 0,0 0 0,0 0 0,0-1 0,0 0 0,6-8 0,-9 10 0,0-1 0,0 1 0,0-1 0,-1 0 0,0 1 0,0-1 0,0 0 0,0 0 0,-1-1 0,1 1 0,-1 0 0,0 0 0,0-8 0,0 11 0,-1-1 0,-1 1 0,1-1 0,0 1 0,0-1 0,-1 1 0,1-1 0,0 1 0,-1 0 0,1-1 0,-1 1 0,0 0 0,0-1 0,1 1 0,-1 0 0,0 0 0,0 0 0,0-1 0,0 1 0,-2-1 0,0 0 0,0 0 0,0 0 0,0 1 0,0 0 0,-1-1 0,1 1 0,0 0 0,-7-1 0,0 1 0,0 0 0,1 1 0,-1 0 0,0 0 0,-14 3 0,16-1 0,-1 0 0,2 1 0,-1 0 0,0 0 0,0 1 0,1 0 0,-9 6 0,13-8 0,1-1 0,0 1 0,-1-1 0,1 1 0,0 0 0,0 0 0,0 0 0,0 0 0,1 1 0,-1-1 0,0 0 0,1 1 0,0-1 0,-1 1 0,1 0 0,0-1 0,0 1 0,1 0 0,-1-1 0,1 1 0,-1 0 0,1 0 0,0 0 0,0-1 0,0 4 0,1-3 0,0-1 0,0 0 0,0 0 0,1 0 0,-1-1 0,1 1 0,-1 0 0,1 0 0,-1-1 0,1 1 0,0-1 0,0 1 0,0-1 0,0 0 0,0 0 0,0 0 0,0 0 0,0 0 0,0 0 0,0-1 0,0 1 0,1-1 0,1 1 0,8 1 0,-1 0 0,0-1 0,15 0 0,6-7 0,8-2 0,-38 8 0,-1 0 0,1 0 0,-1 0 0,0 0 0,1 0 0,-1 0 0,1 0 0,-1 1 0,0-1 0,1 0 0,-1 1 0,1-1 0,-1 1 0,0 0 0,0-1 0,1 1 0,-1 0 0,0 0 0,0 0 0,0 0 0,1 1 0,4 9 0,-1-1 0,0 2 0,-1-1 0,0 0 0,-1 1 0,-1 0 0,1-1 0,-2 1 0,1 20 0,1 3 0,21 192 0,-5 242 0,-20-459 0,-3 82 0,2-82 0,1-1 0,-1 1 0,-1 0 0,0-1 0,0 0 0,-10 18 0,13-25 0,-1-1 0,0 1 0,0 0 0,0-1 0,0 1 0,0-1 0,0 1 0,0-1 0,-1 1 0,1-1 0,0 0 0,-1 0 0,1 0 0,-1 1 0,0-1 0,1-1 0,-1 1 0,0 0 0,0 0 0,1-1 0,-1 1 0,0-1 0,0 1 0,0-1 0,0 0 0,1 0 0,-1 0 0,-4 0 0,4-1 0,-1 0 0,0-1 0,1 1 0,-1 0 0,1-1 0,-1 0 0,1 0 0,0 0 0,0 0 0,0 0 0,0 0 0,0 0 0,0-1 0,1 1 0,-1-1 0,1 1 0,-1-1 0,0-4 0,-6-12 0,2-1 0,0 0 0,1 0 0,-4-39 0,1-89 0,8 117 0,-2-40 40,4 0 0,20-134 0,-16 171-226,2 0 1,2 0-1,1 1 0,2 1 1,0-1-1,3 2 1,36-56-1,-16 39-6640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2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24575,'3'33'0,"1"0"0,11 37 0,-4-13 0,-7-38 0,-4-12 0,1-1 0,-1 0 0,2 0 0,-1 0 0,1 0 0,0 0 0,0 0 0,0 0 0,1-1 0,0 1 0,4 5 0,-7-11 0,0 0 0,0 0 0,1 1 0,-1-1 0,0 0 0,1 0 0,-1 1 0,0-1 0,0 0 0,1 0 0,-1 0 0,0 0 0,1 0 0,-1 0 0,0 1 0,1-1 0,-1 0 0,0 0 0,1 0 0,-1 0 0,0 0 0,1 0 0,-1 0 0,1 0 0,-1-1 0,0 1 0,1 0 0,-1 0 0,0 0 0,1 0 0,-1 0 0,0 0 0,1-1 0,8-12 0,3-21 0,-12 31 0,30-140 0,-26 118 0,-3 21 0,0 0 0,0-1 0,0 1 0,0 0 0,1-1 0,0 1 0,-1 0 0,2 0 0,-1 1 0,0-1 0,6-6 0,-7 9 0,0 0 0,0 1 0,-1-1 0,1 0 0,0 1 0,0-1 0,0 1 0,0-1 0,0 1 0,0 0 0,0-1 0,1 1 0,-1 0 0,0 0 0,0-1 0,0 1 0,0 0 0,0 0 0,2 1 0,-1-1 0,1 1 0,-1 0 0,0 0 0,0 0 0,0 0 0,0 0 0,0 0 0,-1 1 0,1-1 0,0 1 0,-1-1 0,1 1 0,1 2 0,4 5 0,-1 0 0,-1 0 0,1 1 0,-2-1 0,8 21 0,-8-19 0,1 1 0,0-1 0,12 19 0,-17-29 0,1-1 0,-1 1 0,0-1 0,0 1 0,1-1 0,-1 1 0,0-1 0,1 1 0,-1-1 0,0 1 0,1-1 0,-1 0 0,1 1 0,-1-1 0,1 1 0,-1-1 0,1 0 0,-1 0 0,1 1 0,-1-1 0,1 0 0,-1 0 0,1 0 0,-1 0 0,1 1 0,-1-1 0,1 0 0,0 0 0,-1 0 0,1 0 0,-1 0 0,1-1 0,-1 1 0,1 0 0,0 0 0,-1 0 0,1 0 0,-1-1 0,1 1 0,-1 0 0,1 0 0,-1-1 0,1 1 0,-1 0 0,1-1 0,-1 1 0,0 0 0,1-1 0,-1 1 0,0-1 0,1 1 0,-1-1 0,0 1 0,1-1 0,-1 1 0,0-1 0,0 1 0,0-1 0,1 1 0,-1-2 0,10-35 0,-6 10 0,-4 20 0,0-1 0,1 0 0,0 1 0,1-1 0,0 0 0,0 1 0,1 0 0,0-1 0,6-11 0,-8 18 0,0 0 0,0 0 0,0 0 0,0 1 0,0-1 0,0 0 0,0 1 0,0-1 0,0 1 0,1-1 0,-1 1 0,0-1 0,0 1 0,0 0 0,1 0 0,-1 0 0,0-1 0,0 1 0,1 0 0,-1 0 0,0 1 0,0-1 0,1 0 0,-1 0 0,0 1 0,0-1 0,0 1 0,1-1 0,-1 1 0,0-1 0,0 1 0,2 1 0,34 27 0,-34-26 0,21 20 0,2-2 0,0 0 0,35 21 0,-52-37 0,0 0 0,0 0 0,1-1 0,-1-1 0,1 0 0,0 0 0,0 0 0,0-2 0,0 1 0,1-1 0,-1-1 0,0 0 0,1 0 0,19-4 0,-25 3 0,1-2 0,-1 1 0,0 0 0,0-1 0,0 0 0,0-1 0,0 1 0,-1-1 0,1 1 0,-1-2 0,0 1 0,0 0 0,0-1 0,-1 1 0,0-1 0,0 0 0,0 0 0,0-1 0,-1 1 0,0 0 0,0-1 0,0 1 0,-1-1 0,1-9 0,-1 10 0,0 0 0,-1-1 0,1 1 0,-2 0 0,1-1 0,0 1 0,-1 0 0,0 0 0,0 0 0,-1 0 0,1 0 0,-4-6 0,3 7 0,1 1 0,-1 0 0,0 0 0,-1 0 0,1 1 0,-1-1 0,1 0 0,-1 1 0,0 0 0,0 0 0,0-1 0,0 2 0,0-1 0,0 0 0,-1 1 0,1-1 0,0 1 0,-7-2 0,6 3 0,0-1 0,0 1 0,0-1 0,0 1 0,0 0 0,0 1 0,0-1 0,1 1 0,-1 0 0,0-1 0,0 2 0,0-1 0,1 0 0,-1 1 0,1 0 0,-1-1 0,1 1 0,-5 4 0,3-1 0,-1-1 0,1 2 0,0-1 0,0 1 0,1-1 0,-1 1 0,1 1 0,1-1 0,-6 12 0,6-10 0,0 1 0,0-1 0,1 1 0,0-1 0,0 1 0,1 0 0,0 0 0,1 9 0,0-13 0,0 0 0,1-1 0,-1 1 0,1 0 0,0 0 0,1-1 0,-1 1 0,1-1 0,0 1 0,0-1 0,0 0 0,1 1 0,-1-1 0,6 5 0,-5-5 0,0-1 0,1 0 0,-1 0 0,1-1 0,0 1 0,0-1 0,0 0 0,0 0 0,0 0 0,0 0 0,1-1 0,-1 0 0,1 0 0,-1 0 0,0 0 0,1-1 0,9 0 0,-11 0 0,0 0 0,0-1 0,1 0 0,-1 1 0,0-1 0,0-1 0,0 1 0,0 0 0,0-1 0,0 1 0,0-1 0,-1 0 0,1 0 0,0 0 0,-1 0 0,0-1 0,1 1 0,-1-1 0,0 1 0,0-1 0,-1 0 0,1 0 0,0 0 0,-1 0 0,2-3 0,0-3 0,-1 1 0,0 0 0,0-1 0,0 1 0,-1-1 0,-1 0 0,1 1 0,-1-1 0,-1 0 0,0 1 0,-3-15 0,4 22 0,0 1 0,0-1 0,0 0 0,0 1 0,-1-1 0,1 0 0,0 1 0,0-1 0,-1 0 0,1 1 0,0-1 0,-1 0 0,1 1 0,-1-1 0,1 1 0,-1-1 0,1 1 0,-1-1 0,1 1 0,-2-1 0,-5 8 0,-1 25 0,7-26 0,1-1 0,-1 0 0,1 0 0,0 0 0,1 1 0,-1-1 0,1 0 0,0 0 0,0 0 0,1 0 0,-1 0 0,1 0 0,0 0 0,1-1 0,-1 1 0,6 7 0,-5-9 0,0 0 0,0-1 0,0 1 0,0-1 0,0 1 0,1-1 0,-1 0 0,0-1 0,1 1 0,0 0 0,-1-1 0,1 0 0,0 0 0,0 0 0,0 0 0,-1-1 0,1 0 0,0 1 0,0-1 0,0-1 0,0 1 0,0 0 0,4-2 0,-2 0 0,0 1 0,0-2 0,0 1 0,0-1 0,-1 1 0,1-1 0,-1-1 0,0 1 0,0-1 0,0 0 0,0 0 0,-1-1 0,1 1 0,-1-1 0,0 0 0,-1 0 0,1-1 0,2-5 0,5-11 0,0 0 0,-2-1 0,8-25 0,-16 44 0,-1 4 0,0 0 0,0 0 0,0 0 0,0 0 0,0 0 0,0 1 0,0-1 0,0 0 0,0 0 0,0 0 0,0 0 0,0 0 0,0 0 0,0 0 0,0 0 0,0 0 0,0 1 0,0-1 0,0 0 0,0 0 0,0 0 0,0 0 0,0 0 0,0 0 0,0 0 0,0 0 0,0 0 0,1 0 0,-1 0 0,0 0 0,0 0 0,0 1 0,0-1 0,0 0 0,0 0 0,0 0 0,0 0 0,0 0 0,0 0 0,0 0 0,1 0 0,-1 0 0,0 0 0,0 0 0,0 0 0,0 0 0,0 0 0,0 0 0,0 0 0,0 0 0,0 0 0,1 0 0,-1 0 0,0 0 0,0 0 0,0 0 0,0 0 0,0-1 0,0 1 0,0 0 0,0 0 0,0 0 0,0 0 0,5 16 0,5 30 0,-8-35 0,0-5 0,-1-1 0,1 1 0,0-1 0,0 1 0,0-1 0,1 0 0,0 0 0,0 0 0,0 0 0,0-1 0,1 1 0,0-1 0,0 0 0,7 6 0,-9-9 0,0 0 0,0 1 0,1-1 0,-1 0 0,0 0 0,1 0 0,-1-1 0,1 1 0,-1-1 0,1 1 0,-1-1 0,1 0 0,0 0 0,-1 0 0,1 0 0,-1 0 0,1-1 0,-1 1 0,1-1 0,-1 0 0,1 1 0,-1-1 0,1 0 0,-1-1 0,0 1 0,0 0 0,0-1 0,1 1 0,-1-1 0,0 0 0,-1 1 0,1-1 0,0 0 0,2-3 0,4-7 0,0 1 0,-1-2 0,0 1 0,0-1 0,-1 0 0,-1 0 0,-1-1 0,6-23 0,6-17 0,-16 54 0,1 0 0,-1 1 0,0-1 0,0 0 0,0 0 0,0 0 0,0 0 0,0 0 0,0 0 0,0 0 0,0 0 0,0 0 0,0 0 0,0 0 0,0 0 0,0 0 0,1 0 0,-1 0 0,0 0 0,0 0 0,0 0 0,0 0 0,0 0 0,0 0 0,0 0 0,0 0 0,0 0 0,0 0 0,1 0 0,-1 0 0,0 0 0,0 0 0,0 0 0,0 0 0,0 0 0,0 0 0,0 0 0,0 0 0,0 0 0,0 0 0,0 0 0,0 0 0,0 0 0,1 0 0,-1-1 0,0 1 0,0 0 0,0 0 0,0 0 0,0 0 0,0 0 0,0 0 0,0 0 0,0 0 0,0 0 0,0 0 0,0 0 0,0-1 0,0 1 0,0 0 0,0 0 0,0 0 0,0 0 0,0 0 0,0 0 0,0 0 0,3 11 0,1 29 0,-2-19 0,-1-14 0,1 0 0,-1 0 0,1 1 0,0-1 0,1 0 0,0 0 0,0-1 0,0 1 0,1-1 0,8 12 0,-9-14 0,1-1 0,0 1 0,0-1 0,0 0 0,0 0 0,1 0 0,-1-1 0,1 1 0,-1-1 0,1 0 0,0 0 0,0-1 0,0 0 0,0 1 0,0-2 0,10 2 0,-6-2 0,0-1 0,-1 1 0,1-1 0,0-1 0,0 0 0,-1 0 0,1 0 0,-1-1 0,0-1 0,0 1 0,0-1 0,0-1 0,9-6 0,-7 4 0,-1 0 0,0-1 0,0-1 0,0 1 0,-1-1 0,-1-1 0,0 1 0,0-1 0,7-13 0,-3-10 0,-11 32 0,0 0 0,1 0 0,-1 0 0,0 0 0,0 0 0,0 0 0,0 0 0,0 0 0,0 0 0,0 0 0,0 0 0,0 0 0,0 0 0,0 0 0,-1 0 0,1 0 0,0 1 0,-1-1 0,1 0 0,-1 0 0,1 0 0,-1 0 0,0 0 0,1 1 0,-1-1 0,0 0 0,1 0 0,-1 1 0,-1-2 0,1 2 0,1 0 0,-1 0 0,0 1 0,0-1 0,1 0 0,-1 0 0,0 0 0,1 0 0,-1 1 0,0-1 0,1 0 0,-1 1 0,1-1 0,-1 1 0,1-1 0,-1 0 0,0 1 0,1-1 0,0 1 0,-1-1 0,1 1 0,-1 0 0,1-1 0,0 1 0,-1-1 0,1 1 0,0 0 0,-1-1 0,1 1 0,0 0 0,0-1 0,0 1 0,0 1 0,-8 26 0,8-27 0,-2 8 0,0 1 0,1-1 0,0 1 0,0-1 0,1 1 0,1 0 0,1 11 0,-1-18 0,0 1 0,0-1 0,0 0 0,0 0 0,1 0 0,-1 0 0,1 0 0,0 0 0,0 0 0,0 0 0,0-1 0,0 1 0,0-1 0,1 1 0,-1-1 0,1 0 0,0 0 0,0 0 0,0 0 0,0-1 0,0 1 0,0-1 0,7 2 0,-3-1 0,0 0 0,0 0 0,1-1 0,-1 0 0,1 0 0,-1-1 0,1 0 0,-1 0 0,1-1 0,-1 0 0,1 0 0,-1-1 0,0 0 0,1 0 0,-1-1 0,0 0 0,-1 0 0,1 0 0,0-1 0,-1 0 0,0-1 0,0 1 0,8-9 0,-6 4 0,0 0 0,0-1 0,-1 0 0,0 0 0,-1-1 0,0 0 0,0 0 0,-1-1 0,-1 1 0,0-1 0,-1 0 0,0 0 0,2-21 0,-4 0 0,-1 20 0,4 35 0,74 370 0,-1-10 0,-76-376 0,35 257 0,-31-206 0,-3 1 0,-7 89 0,3-130 0,0-1 0,-2 1 0,0-1 0,-11 31 0,13-42 0,0-1 0,0 0 0,0 1 0,-1-1 0,1 0 0,-1 0 0,0 0 0,0-1 0,0 1 0,-1-1 0,1 0 0,-1 0 0,0 0 0,0 0 0,0 0 0,0-1 0,0 0 0,-1 0 0,1 0 0,-1 0 0,-4 0 0,7-1 0,-1-1 0,1 0 0,0 0 0,-1 1 0,1-2 0,0 1 0,0 0 0,-1 0 0,1-1 0,0 1 0,0-1 0,0 0 0,-1 0 0,1 0 0,0 0 0,0 0 0,0 0 0,0 0 0,-2-2 0,1 0 0,1 0 0,-1-1 0,0 1 0,1-1 0,-1 1 0,1-1 0,0 0 0,0 0 0,-2-7 0,0-3 0,1 0 0,0-1 0,1 1 0,0-1 0,1-18 0,3-12 0,2-1 0,2 1 0,2 0 0,2 1 0,2 0 0,23-58 0,4 11 0,91-158 0,-78 168-1365,-9 22-5461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3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18 24575,'0'-1'0,"0"0"0,-1 0 0,1 0 0,0 0 0,0 0 0,-1 0 0,1 0 0,0 0 0,-1 0 0,1 0 0,-1 0 0,1 1 0,-1-1 0,1 0 0,-1 0 0,0 1 0,1-1 0,-2-1 0,2 28 0,58 305 0,-38-235 0,-14-68 0,-6-28 0,0 0 0,0 0 0,1 0 0,-1 0 0,0 0 0,0 0 0,0 0 0,0 0 0,0 0 0,0 0 0,0 0 0,0 0 0,0 0 0,0 0 0,0 0 0,0 0 0,0 0 0,1 0 0,-1 0 0,0 0 0,0 0 0,0 0 0,0 0 0,0 0 0,0 0 0,0 0 0,0 0 0,0 0 0,0 0 0,0 0 0,0 0 0,0 0 0,0 0 0,1 1 0,-1-1 0,0 0 0,0 0 0,0 0 0,0 0 0,0 0 0,0 0 0,0 0 0,0 0 0,0 0 0,0 0 0,0 0 0,0 0 0,2-12 0,-1-21 0,-1-25 0,2 0 0,3 1 0,12-60 0,-16 113 0,0-1 0,0 1 0,1 0 0,-1 0 0,1 0 0,0 0 0,0 0 0,1 0 0,-1 0 0,1 0 0,4-3 0,-6 6 0,0 0 0,0 0 0,0 0 0,1 1 0,-1-1 0,0 1 0,1-1 0,-1 1 0,1-1 0,-1 1 0,1 0 0,-1 0 0,0-1 0,1 1 0,-1 0 0,1 0 0,-1 1 0,1-1 0,-1 0 0,1 0 0,-1 1 0,1-1 0,-1 1 0,0-1 0,1 1 0,-1 0 0,0-1 0,0 1 0,1 0 0,-1 0 0,0 0 0,0 0 0,0 0 0,0 0 0,0 0 0,1 2 0,8 9 0,0 1 0,-1 0 0,0 0 0,-1 1 0,-1 0 0,9 24 0,14 24 0,-30-61 0,1 0 0,0 0 0,-1 1 0,1-1 0,-1 0 0,1 0 0,0 0 0,0 0 0,0 0 0,0 0 0,0 0 0,0 0 0,0 0 0,0 0 0,0-1 0,0 1 0,0 0 0,1-1 0,-1 1 0,0-1 0,0 1 0,1-1 0,1 1 0,-1-1 0,-1-1 0,0 1 0,0-1 0,0 0 0,1 1 0,-1-1 0,0 0 0,0 0 0,0 1 0,0-1 0,0 0 0,0 0 0,0 0 0,-1 0 0,1-1 0,0 1 0,0 0 0,-1 0 0,1-2 0,5-9 0,-1-1 0,-1 1 0,4-20 0,-7 30 0,7-54 0,-7 43 0,1 1 0,0-1 0,1 0 0,0 1 0,9-23 0,-12 35 0,0 0 0,1-1 0,-1 1 0,0 0 0,0-1 0,0 1 0,1 0 0,-1-1 0,0 1 0,0 0 0,1 0 0,-1-1 0,0 1 0,0 0 0,1 0 0,-1-1 0,0 1 0,1 0 0,-1 0 0,0 0 0,1 0 0,-1-1 0,1 1 0,-1 0 0,0 0 0,1 0 0,-1 0 0,0 0 0,1 0 0,-1 0 0,1 0 0,-1 0 0,0 0 0,1 0 0,-1 0 0,1 1 0,12 11 0,5 22 0,13 47 56,-21-50-767,27 55 1,-17-52-6116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4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32 294 24575,'-5'10'0,"1"-1"0,0 1 0,0 0 0,0 0 0,2 1 0,-1-1 0,1 0 0,1 1 0,-1-1 0,2 1 0,0 12 0,0-18 0,0-1 0,1 1 0,-1-1 0,1 0 0,0 0 0,0 1 0,0-1 0,1 0 0,-1 0 0,1 0 0,0 0 0,0 0 0,1 0 0,-1-1 0,1 1 0,0-1 0,0 0 0,0 0 0,0 0 0,0 0 0,1 0 0,-1 0 0,1-1 0,0 0 0,0 0 0,0 0 0,0 0 0,0-1 0,5 2 0,-6-2 0,0-1 0,-1 1 0,1-1 0,0 0 0,-1 0 0,1 0 0,0 0 0,-1 0 0,1 0 0,0-1 0,-1 0 0,1 1 0,0-1 0,-1 0 0,1 0 0,-1 0 0,0-1 0,1 1 0,-1-1 0,0 1 0,2-3 0,-1 1 0,0 0 0,0-1 0,0 1 0,-1-1 0,0 0 0,0 0 0,0 0 0,0 0 0,0 0 0,-1 0 0,0 0 0,1-6 0,0 4 0,-1 1 0,-1-1 0,1 0 0,-1 0 0,0 0 0,0 0 0,-1 0 0,1 0 0,-2 0 0,1 0 0,0 1 0,-1-1 0,0 0 0,0 1 0,-1-1 0,0 1 0,0 0 0,0 0 0,-7-8 0,8 11 0,0 0 0,0 0 0,0 0 0,0 1 0,0-1 0,0 1 0,-1-1 0,1 1 0,0 0 0,-1 0 0,1 0 0,-1 0 0,0 0 0,1 1 0,-1-1 0,0 1 0,1 0 0,-1 0 0,0 0 0,1 0 0,-1 0 0,0 0 0,1 1 0,-1-1 0,0 1 0,1 0 0,-1 0 0,1 0 0,-5 2 0,3 0 0,0 1 0,0-1 0,1 1 0,-1-1 0,1 1 0,0 0 0,0 0 0,1 1 0,-1-1 0,1 0 0,0 1 0,0 0 0,0-1 0,1 1 0,-2 7 0,1-1 0,0 0 0,1-1 0,1 1 0,-1 0 0,2 0 0,-1 0 0,1 0 0,1 0 0,0-1 0,1 1 0,0-1 0,0 1 0,1-1 0,0 0 0,1 0 0,7 10 0,-7-13 0,1 0 0,-1 0 0,1 0 0,1-1 0,-1 0 0,1 0 0,0 0 0,0-1 0,1 0 0,-1-1 0,1 0 0,0 0 0,1 0 0,-1-1 0,0-1 0,1 1 0,0-1 0,-1-1 0,1 1 0,11-1 0,-9-1 0,-1 0 0,0-1 0,0 0 0,0 0 0,1-1 0,-1 0 0,-1-1 0,1 0 0,0-1 0,-1 0 0,0 0 0,17-12 0,-15 8 0,0-1 0,-1 0 0,0 0 0,-1-2 0,0 1 0,-1-1 0,0 0 0,11-21 0,-5 2 0,0-1 0,-3-1 0,-1 0 0,-1-1 0,-1 0 0,5-66 0,-11 79 0,5-92 0,-7 100 0,0 0 0,-1 0 0,0 0 0,-1 0 0,-1 0 0,-5-18 0,3 23 0,1 11 0,-1 14 0,2 9 0,0 1 0,2-1 0,4 42 0,17 86 0,-6-56 0,-10-65 0,-1-17 0,-1 1 0,-1 0 0,0-1 0,-3 24 0,-3-27 0,0-23 0,-2-23 0,8 22 0,-1 0 0,1 0 0,1 1 0,0-1 0,0 0 0,1 1 0,0-1 0,0 1 0,1 0 0,1 0 0,7-12 0,8-8 0,46-52 0,-47 59 0,0 0 0,31-51 0,-42 57 0,5-5 0,-9 25 0,-3 17 0,-4 66 0,1-28 0,2 1 0,9 72 0,-7-123 0,0-1 0,0-1 0,0 1 0,1 0 0,0 0 0,0-1 0,8 12 0,-11-18 0,1 0 0,0 1 0,0-1 0,0 1 0,0-1 0,0 0 0,0 0 0,1 0 0,-1 0 0,0 0 0,1 0 0,-1 0 0,1 0 0,-1 0 0,1-1 0,-1 1 0,1 0 0,-1-1 0,1 1 0,0-1 0,-1 0 0,1 0 0,0 0 0,-1 1 0,1-1 0,0-1 0,-1 1 0,1 0 0,-1 0 0,1-1 0,0 1 0,-1-1 0,1 1 0,-1-1 0,1 0 0,-1 1 0,1-1 0,-1 0 0,1 0 0,-1 0 0,0 0 0,3-3 0,2-2 0,1-1 0,-1 0 0,-1-1 0,1 0 0,-1 0 0,-1 0 0,1 0 0,-1-1 0,3-11 0,24-86 0,-27 89 0,2-20 0,-5 29 0,0 1 0,1-1 0,-1 0 0,1 1 0,1-1 0,5-12 0,-7 19 0,-1 1 0,0 0 0,0 0 0,0-1 0,1 1 0,-1 0 0,0 0 0,1-1 0,-1 1 0,0 0 0,1 0 0,-1 0 0,0-1 0,1 1 0,-1 0 0,0 0 0,1 0 0,-1 0 0,0 0 0,1 0 0,-1 0 0,1 0 0,-1 0 0,0 0 0,1 0 0,-1 0 0,0 0 0,1 0 0,-1 0 0,1 0 0,-1 0 0,0 1 0,1-1 0,-1 0 0,0 0 0,1 0 0,-1 1 0,0-1 0,0 0 0,1 0 0,-1 1 0,0-1 0,0 0 0,1 1 0,-1-1 0,0 0 0,0 0 0,0 1 0,1-1 0,-1 1 0,0-1 0,0 0 0,0 1 0,0-1 0,0 1 0,12 22 0,-12-21 0,7 14 0,0 0 0,1 0 0,1 0 0,13 17 0,-19-28 0,0-1 0,1-1 0,-1 1 0,1-1 0,0 1 0,0-1 0,0 0 0,9 4 0,-11-6 0,1 0 0,0 0 0,-1 0 0,1-1 0,0 1 0,-1-1 0,1 1 0,0-1 0,0 0 0,0 0 0,-1 0 0,1-1 0,0 1 0,0-1 0,-1 1 0,1-1 0,3-1 0,-2-1 0,0 1 0,0-1 0,-1 0 0,1 0 0,-1 0 0,0 0 0,0 0 0,0-1 0,0 0 0,-1 1 0,1-1 0,-1 0 0,0 0 0,0 0 0,0-1 0,-1 1 0,0 0 0,2-7 0,-1 3 0,0 0 0,-1 1 0,0-1 0,0 0 0,-1 0 0,0 0 0,-1 0 0,1 0 0,-4-14 0,3 20 0,1 1 0,-1-1 0,1 0 0,-1 1 0,0-1 0,0 1 0,0-1 0,1 1 0,-2-1 0,1 1 0,0 0 0,0-1 0,-3-1 0,4 3 0,-1-1 0,0 1 0,0-1 0,0 1 0,1 0 0,-1 0 0,0-1 0,0 1 0,0 0 0,0 0 0,1 0 0,-1 0 0,0 0 0,0 0 0,0 0 0,0 0 0,0 1 0,1-1 0,-1 0 0,-1 1 0,-1 0 0,1 1 0,0-1 0,0 1 0,0-1 0,0 1 0,0 0 0,0 0 0,0 0 0,0 0 0,1 0 0,-1 1 0,1-1 0,-1 0 0,1 1 0,-2 4 0,1-1 0,0-1 0,1 1 0,-1 0 0,1 0 0,0-1 0,1 1 0,-1 0 0,1 0 0,1 0 0,-1 0 0,1-1 0,0 1 0,0 0 0,0 0 0,1-1 0,4 10 0,-4-11 0,1 0 0,-1 0 0,1 0 0,0-1 0,1 1 0,-1-1 0,0 0 0,1 0 0,0 0 0,-1-1 0,1 1 0,0-1 0,0 0 0,1 0 0,-1 0 0,0-1 0,1 0 0,-1 1 0,1-1 0,-1-1 0,10 1 0,-8-1 0,0 0 0,1-1 0,-1 1 0,0-2 0,1 1 0,-1-1 0,0 0 0,0 0 0,0 0 0,0-1 0,-1 0 0,1 0 0,-1-1 0,0 1 0,0-1 0,0 0 0,0-1 0,-1 1 0,1-1 0,-1 0 0,0 0 0,-1 0 0,7-12 0,-8 13 0,1 0 0,-1 0 0,0-1 0,-1 1 0,1-1 0,-1 1 0,0-1 0,0 0 0,0 1 0,0-1 0,-1 0 0,0 0 0,0 1 0,0-1 0,-1 0 0,0 0 0,0 1 0,0-1 0,0 0 0,-1 1 0,1-1 0,-1 1 0,0 0 0,-1 0 0,1 0 0,-1 0 0,0 0 0,0 0 0,0 0 0,0 1 0,-1 0 0,-4-4 0,2 3-49,0 0 1,0 1-1,-1-1 0,1 1 0,-1 1 1,1 0-1,-1 0 0,0 0 0,0 1 1,0-1-1,0 2 0,0-1 0,0 1 1,0 0-1,-1 1 0,1-1 0,0 1 1,0 1-1,1 0 0,-1-1 0,0 2 1,0-1-1,1 1 0,-1 0 0,1 1 0,0-1 1,-8 7-1,-12 12-6777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3.6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1 732 24575,'8'-27'0,"1"0"0,2 0 0,0 1 0,2 1 0,0 0 0,2 1 0,1 0 0,1 1 0,25-25 0,23-19 0,108-84 0,-49 45 0,-112 96 0,0-1 0,0-1 0,-1 0 0,18-27 0,-28 38 0,0 0 0,0-1 0,-1 1 0,1-1 0,0 1 0,-1 0 0,1-1 0,-1 1 0,0-1 0,1 1 0,-1-1 0,0 1 0,0-1 0,0 0 0,0 1 0,0-1 0,0 1 0,0-1 0,-1-1 0,0 2 0,1 0 0,-1 0 0,0 0 0,0 0 0,0 0 0,1 0 0,-1 0 0,0 1 0,0-1 0,0 0 0,0 0 0,0 1 0,0-1 0,0 1 0,-1-1 0,1 1 0,0 0 0,-2-1 0,-3 0 0,0 0 0,0 1 0,0 0 0,0 0 0,0 0 0,0 1 0,0-1 0,-8 4 0,4-1 0,0 0 0,0 1 0,1 1 0,-1-1 0,1 2 0,0-1 0,0 1 0,1 1 0,-15 13 0,20-17 0,0 1 0,0-1 0,0 1 0,0-1 0,1 1 0,-1 0 0,1 0 0,0 0 0,0 0 0,1 0 0,-1 1 0,1-1 0,0 0 0,0 1 0,0-1 0,1 1 0,-1-1 0,1 1 0,0-1 0,1 1 0,-1-1 0,1 1 0,0-1 0,0 1 0,2 5 0,1-1 0,0-1 0,1 0 0,0 0 0,0-1 0,0 1 0,1-1 0,0-1 0,11 10 0,6 3 0,33 20 0,-31-22 0,27 23 0,-46-34 0,1 0 0,0 1 0,-1 0 0,-1 0 0,1 0 0,-1 1 0,0 0 0,3 8 0,-7-13 0,1-1 0,-2 1 0,1-1 0,0 0 0,0 1 0,-1-1 0,1 1 0,-1 0 0,0-1 0,0 1 0,0-1 0,0 1 0,0 0 0,0-1 0,-1 1 0,0-1 0,1 1 0,-1-1 0,0 1 0,0-1 0,0 0 0,0 0 0,-1 1 0,1-1 0,-1 0 0,1 0 0,-1 0 0,-2 2 0,1-1 0,-1 0 0,0 0 0,0-1 0,0 1 0,-1-1 0,1 0 0,0 0 0,-1-1 0,0 1 0,1-1 0,-1 0 0,0 0 0,1-1 0,-8 1 0,11-1-28,-1 0-1,1 1 1,-1-1-1,1 0 1,0 0 0,-1-1-1,1 1 1,-1 0-1,1 0 1,0-1-1,-1 1 1,1-1-1,-1 1 1,1-1 0,0 0-1,0 1 1,-1-1-1,1 0 1,0 0-1,0 0 1,0 0 0,0 0-1,0 0 1,0 0-1,0 0 1,0 0-1,1 0 1,-1-1-1,0 1 1,1 0 0,-1-1-1,1 1 1,-1 0-1,1-1 1,0 1-1,-1-1 1,1 1-1,0-1 1,0 1 0,0 0-1,0-1 1,0 1-1,0-1 1,1 1-1,-1-1 1,0 1-1,1-2 1,7-24-6798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5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206 437 24575,'-1'-5'0,"-1"-1"0,0 1 0,0-1 0,0 1 0,-1 0 0,1 0 0,-1 0 0,-1 0 0,1 0 0,-8-7 0,10 11 0,-1 0 0,1-1 0,-1 1 0,0 0 0,0 0 0,1 0 0,-1 0 0,0 0 0,0 0 0,0 1 0,0-1 0,0 1 0,0-1 0,0 1 0,0 0 0,0 0 0,-1 0 0,1 0 0,0 0 0,0 0 0,0 0 0,0 1 0,0-1 0,0 1 0,0 0 0,0-1 0,0 1 0,0 0 0,1 0 0,-1 0 0,0 1 0,-3 1 0,-4 6 0,0-1 0,0 1 0,0 0 0,1 1 0,0 0 0,1 0 0,-10 20 0,12-22 0,1 0 0,1 0 0,0 0 0,0 0 0,0 1 0,1-1 0,0 1 0,1 0 0,0-1 0,0 1 0,1 0 0,1 9 0,-1-15 0,1 0 0,-1 0 0,1 0 0,0 0 0,0 0 0,0 0 0,1-1 0,-1 1 0,1 0 0,0-1 0,-1 1 0,1-1 0,0 1 0,0-1 0,1 0 0,-1 0 0,0 0 0,1 0 0,-1 0 0,1-1 0,0 1 0,0-1 0,-1 1 0,1-1 0,0 0 0,0 0 0,0-1 0,0 1 0,0 0 0,0-1 0,0 0 0,1 0 0,-1 0 0,0 0 0,0 0 0,5-2 0,2 1 0,0-1 0,0 0 0,-1-1 0,1 0 0,-1 0 0,1-1 0,-1-1 0,0 1 0,-1-1 0,10-7 0,-6 0 0,0 0 0,0-1 0,-1 0 0,-1-1 0,0 0 0,-1 0 0,0-1 0,-1 0 0,-1-1 0,-1 0 0,0 0 0,-1 0 0,5-25 0,-2-3 0,-2 0 0,-2 0 0,-2 0 0,-4-46 0,2 86 0,-6-56 0,5 58 0,1-1 0,-1 1 0,1-1 0,-1 1 0,0-1 0,0 1 0,0 0 0,0-1 0,0 1 0,-1 0 0,1 0 0,-1 0 0,1 0 0,-1 0 0,0 0 0,0 1 0,0-1 0,0 0 0,-3-1 0,4 3 0,-1-1 0,1 1 0,0 0 0,-1 0 0,1 0 0,0 0 0,-1 1 0,1-1 0,0 0 0,-1 1 0,1-1 0,0 0 0,0 1 0,-1 0 0,1-1 0,0 1 0,0 0 0,0-1 0,0 1 0,0 0 0,0 0 0,0 0 0,0 0 0,0 0 0,0 0 0,1 0 0,-1 0 0,0 0 0,1 1 0,-1-1 0,0 3 0,-17 41 0,11-16 0,1 1 0,1 0 0,2 0 0,1 0 0,1 0 0,2 0 0,1 0 0,1 0 0,1 0 0,18 58 0,-19-79 0,0-1 0,0 1 0,1-1 0,0 0 0,1 0 0,0-1 0,0 1 0,1-1 0,-1 0 0,11 9 0,-13-14 0,-1 0 0,1-1 0,0 1 0,0 0 0,-1-1 0,1 0 0,0 0 0,0 0 0,0 0 0,0 0 0,0-1 0,1 1 0,-1-1 0,0 0 0,0 0 0,0 0 0,0 0 0,0 0 0,1-1 0,-1 1 0,0-1 0,0 0 0,0 0 0,0 0 0,0-1 0,-1 1 0,1-1 0,0 1 0,-1-1 0,1 0 0,-1 0 0,1 0 0,2-3 0,5-5 0,0 0 0,0-1 0,-1 0 0,0-1 0,12-21 0,29-71 0,-3 7 0,-43 91 0,-1 0 0,1 0 0,0 1 0,1 0 0,8-9 0,-12 13 0,0 0 0,0 0 0,0 0 0,0 0 0,0 1 0,0-1 0,0 0 0,0 1 0,0-1 0,0 1 0,1-1 0,-1 1 0,0 0 0,0-1 0,0 1 0,1 0 0,-1 0 0,0 0 0,0 0 0,1 0 0,-1 0 0,0 0 0,0 0 0,0 1 0,1-1 0,-1 0 0,0 1 0,0-1 0,0 1 0,0-1 0,0 1 0,0 0 0,0-1 0,0 1 0,0 0 0,0 0 0,0 0 0,1 1 0,4 7 0,0-1 0,-1 1 0,0 0 0,0 1 0,-1-1 0,-1 1 0,0 0 0,4 16 0,-2 3 0,4 53 0,-8-75-44,-1 1 0,0-1 0,0 1 0,0-1 0,-1 1 0,0-1 0,-1 1 0,0-1 0,0 0 0,0 0 0,-1 0 0,0 0 0,-1 0 0,0 0 0,1-1 0,-2 0 0,1 0 0,-1 0-1,0 0 1,0-1 0,-1 0 0,0 0 0,1 0 0,-2-1 0,1 0 0,0 0 0,-1 0 0,0-1 0,0 0 0,-9 3 0,-8 1-6782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0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41 580 24575,'-1'6'0,"0"0"0,0 0 0,-1 0 0,0 0 0,0-1 0,0 1 0,-1 0 0,-4 6 0,-10 29 0,16-39 0,1 0 0,-1 0 0,1 0 0,0 0 0,-1 0 0,1 0 0,0 0 0,0 0 0,1 1 0,-1-1 0,0 0 0,1 0 0,-1 0 0,1 0 0,0 0 0,0 2 0,0-3 0,0 0 0,0 0 0,0 0 0,-1 0 0,1-1 0,0 1 0,0 0 0,0 0 0,0-1 0,0 1 0,1-1 0,-1 1 0,0-1 0,0 0 0,0 1 0,0-1 0,0 0 0,1 0 0,-1 0 0,2 0 0,2 0 0,1-1 0,-1 0 0,0 0 0,0 0 0,0-1 0,0 1 0,0-1 0,-1-1 0,1 1 0,-1-1 0,6-3 0,11-11 0,0-1 0,-1-1 0,-1 0 0,-1-2 0,-1 0 0,-1-1 0,-1-1 0,-1 0 0,0-1 0,11-29 0,-11 17 0,-2 1 0,-1-2 0,-2 1 0,-1-1 0,-2-1 0,3-66 0,-9 95 0,0 1 0,0-1 0,-1 0 0,0 1 0,-1-1 0,0 1 0,-5-17 0,6 23 0,-1 0 0,1-1 0,0 1 0,-1 0 0,1 0 0,-1 0 0,0 0 0,0 0 0,0 0 0,0 0 0,0 0 0,0 1 0,0-1 0,0 1 0,-1 0 0,1 0 0,0 0 0,-1 0 0,1 0 0,-1 0 0,1 0 0,-1 1 0,0 0 0,1-1 0,-1 1 0,0 0 0,1 0 0,-1 0 0,-3 1 0,1 0 0,0 0 0,1 0 0,-1 0 0,0 0 0,1 1 0,0 0 0,-1-1 0,1 2 0,0-1 0,0 0 0,0 1 0,0 0 0,1 0 0,-6 6 0,3-3 0,1 0 0,1 1 0,-1 0 0,1 0 0,0 0 0,1 0 0,-5 15 0,1 6 0,1 0 0,1 1 0,-2 49 0,5-46 0,2 0 0,0 0 0,3 0 0,0 0 0,2-1 0,12 41 0,-12-57 0,0 1 0,1-1 0,1-1 0,1 1 0,0-1 0,0 0 0,1-1 0,1 0 0,1-1 0,0 1 0,0-2 0,1 0 0,0 0 0,18 11 0,-20-17 0,-1 0 0,1-1 0,0 0 0,1 0 0,-1-1 0,1-1 0,-1 0 0,1 0 0,0-1 0,0 0 0,0-1 0,14-1 0,-18 1 0,1-1 0,-1 0 0,1 0 0,-1-1 0,0 0 0,1 0 0,-1-1 0,0 0 0,0 0 0,-1 0 0,1-1 0,-1 0 0,0-1 0,0 1 0,0-1 0,0 0 0,-1 0 0,6-8 0,-3 1 0,0-1 0,-1-1 0,0 1 0,-1-1 0,0-1 0,-2 1 0,1-1 0,-2 1 0,0-1 0,2-24 0,-8 25 0,-3 20 0,-5 23 0,10-19 0,-1 0 0,1 1 0,1-1 0,0 1 0,0-1 0,1 1 0,0-1 0,1 1 0,5 15 0,-6-21 0,1-1 0,0 0 0,0 0 0,1 0 0,-1 0 0,1 0 0,0 0 0,0-1 0,0 0 0,0 1 0,1-1 0,-1 0 0,1-1 0,0 1 0,0 0 0,0-1 0,0 0 0,0 0 0,1 0 0,-1-1 0,0 0 0,1 1 0,0-2 0,5 2 0,-1-1 0,0 0 0,0 0 0,0-1 0,-1 0 0,1-1 0,0 0 0,0 0 0,0-1 0,0 0 0,-1 0 0,1-1 0,7-4 0,-10 4 0,0-1 0,0 0 0,-1 0 0,0 0 0,1-1 0,-1 1 0,-1-1 0,1-1 0,-1 1 0,0 0 0,0-1 0,-1 0 0,1 0 0,-1 0 0,-1-1 0,3-6 0,-1 4 0,-2-1 0,1 1 0,-1 0 0,0-1 0,-1 1 0,0-1 0,-1 0 0,0 1 0,0-1 0,-1 0 0,-2-9 0,3 18 0,0 0 0,0 1 0,0-1 0,0 0 0,0 0 0,-1 1 0,1-1 0,0 0 0,0 1 0,-1-1 0,1 1 0,0-1 0,-1 0 0,1 1 0,-1-1 0,1 1 0,0-1 0,-1 1 0,1-1 0,-1 1 0,0-1 0,1 1 0,-1 0 0,1-1 0,-2 1 0,-6 12 0,0 28 0,7-27 0,0 1 0,0-1 0,2 1 0,0-1 0,4 22 0,-5-32 0,1 0 0,0 0 0,0 1 0,1-1 0,-1 0 0,1 0 0,0 0 0,-1 0 0,1 0 0,0-1 0,1 1 0,-1-1 0,0 1 0,1-1 0,0 0 0,-1 0 0,1 0 0,0 0 0,0 0 0,0-1 0,0 1 0,0-1 0,0 0 0,1 0 0,-1 0 0,0 0 0,6 0 0,-6-1 0,1 1 0,-1-1 0,1 0 0,-1 0 0,1 0 0,-1 0 0,0-1 0,1 1 0,-1-1 0,0 0 0,1 0 0,-1 0 0,0-1 0,0 1 0,0-1 0,0 0 0,0 0 0,5-4 0,-4 2 0,0 0 0,-1-1 0,0 1 0,0-1 0,0 0 0,0 0 0,-1 0 0,1 0 0,-1 0 0,2-10 0,0-8 0,-1 0 0,0 0 0,-2-1 0,-1-30 0,-4-111 0,3 195 0,2 1 0,1 0 0,1-1 0,2 0 0,10 36 0,-13-59 0,0 0 0,1 0 0,0 0 0,0 0 0,1-1 0,0 1 0,0-1 0,0 0 0,1 0 0,0 0 0,0-1 0,0 0 0,1 0 0,0 0 0,0-1 0,0 0 0,0 0 0,1 0 0,-1-1 0,1 0 0,0 0 0,0 0 0,1-1 0,-1 0 0,0-1 0,15 2 0,-17-3 0,-1 0 0,1 0 0,-1 0 0,1 0 0,-1-1 0,1 1 0,-1-1 0,1-1 0,-1 1 0,1 0 0,-1-1 0,0 0 0,0 0 0,0 0 0,6-5 0,-5 2 0,0 1 0,-1-1 0,1 0 0,-1 0 0,0-1 0,-1 1 0,1-1 0,-1 0 0,4-11 0,1-8 0,-1-1 0,-1 0 0,-1 0 0,1-36 0,-5 53 0,5-44 0,-3-1 0,-1 1 0,-10-87 0,2 121 0,6 18 0,0 1 0,0 0 0,0 0 0,0 0 0,-1-1 0,1 1 0,0 0 0,0 0 0,0 0 0,0 0 0,0-1 0,-1 1 0,1 0 0,0 0 0,0 0 0,0 0 0,-1 0 0,1 0 0,0-1 0,0 1 0,-1 0 0,1 0 0,0 0 0,0 0 0,0 0 0,-1 0 0,1 0 0,0 0 0,0 0 0,-1 0 0,1 0 0,0 0 0,0 0 0,-1 0 0,1 1 0,-2 0 0,1 1 0,-1 0 0,1-1 0,0 1 0,0 0 0,0 0 0,0 0 0,0 0 0,0 0 0,0 0 0,1 0 0,-1 0 0,0 3 0,-6 29 0,2 1 0,1 0 0,1 0 0,2 0 0,1 1 0,6 35 0,2-15 0,2 0 0,2-1 0,21 57 0,-28-99-151,-1 1-1,2-1 0,0 0 0,0 0 1,1-1-1,1 0 0,0 0 1,19 20-1,-12-19-6674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0 169 24575,'23'-22'0,"20"-12"0,20 0 0,18 1 0,9 7 0,-12 7-8191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30 380 24575,'-2'-15'0,"1"11"0,1 1 0,-1-1 0,1 0 0,-1 0 0,0 1 0,0-1 0,-1 1 0,1-1 0,-1 1 0,-2-5 0,3 9 0,0 1 0,1-1 0,-1 0 0,0 1 0,0-1 0,1 0 0,-1 1 0,1-1 0,-1 1 0,1-1 0,0 0 0,0 1 0,-1-1 0,1 4 0,-3 26 0,1 1 0,1-1 0,2 1 0,6 41 0,-6-68 0,0-1 0,0 0 0,1 0 0,-1 0 0,1 0 0,0 0 0,0-1 0,0 1 0,1-1 0,-1 1 0,1-1 0,0 0 0,0 0 0,0 0 0,0 0 0,1 0 0,5 3 0,-7-5 0,1 1 0,0-1 0,0 0 0,-1-1 0,1 1 0,0 0 0,0-1 0,0 1 0,0-1 0,0 0 0,0 0 0,0 0 0,0 0 0,0-1 0,-1 1 0,1-1 0,0 0 0,0 0 0,0 0 0,-1 0 0,1 0 0,0-1 0,-1 1 0,1-1 0,-1 1 0,3-3 0,7-8 0,-1 0 0,0 0 0,-1-1 0,-1 0 0,0-1 0,0 0 0,-2-1 0,1 0 0,-2 0 0,6-19 0,-12 34 0,0-1 0,0 1 0,0-1 0,0 0 0,1 1 0,-1-1 0,0 1 0,0-1 0,0 1 0,1-1 0,-1 1 0,0-1 0,1 1 0,-1-1 0,1 1 0,-1-1 0,0 1 0,1 0 0,-1-1 0,1 1 0,-1-1 0,1 1 0,-1 0 0,1 0 0,-1-1 0,1 1 0,-1 0 0,1 0 0,0 0 0,-1 0 0,1-1 0,-1 1 0,1 0 0,0 0 0,-1 0 0,1 0 0,-1 0 0,1 1 0,0-1 0,-1 0 0,2 0 0,21 20 0,-6-5 0,-7-10 0,-1 0 0,1-1 0,0 0 0,0-1 0,0 0 0,0-1 0,0 0 0,1-1 0,-1 0 0,1 0 0,11-1 0,-8-1 0,-1 0 0,0-1 0,0 0 0,0-1 0,-1 0 0,1-1 0,-1 0 0,18-9 0,-23 8 0,1 0 0,-1 0 0,0-1 0,0 0 0,0 0 0,-1-1 0,0 1 0,-1-1 0,1-1 0,-1 1 0,6-14 0,-9 18 0,0 0 0,-1-1 0,0 1 0,1 0 0,-1-1 0,0 1 0,-1-1 0,1 1 0,-1-1 0,0 0 0,1 1 0,-2-1 0,1 0 0,0 1 0,-1-1 0,1 1 0,-1-1 0,0 1 0,0-1 0,-1 1 0,1 0 0,-1-1 0,0 1 0,1 0 0,-1 0 0,-1 0 0,1 0 0,0 1 0,-1-1 0,-4-4 0,2 4 0,-1-1 0,0 1 0,1-1 0,-1 2 0,-1-1 0,1 1 0,0-1 0,0 2 0,-1-1 0,1 1 0,-1 0 0,0 0 0,1 1 0,-12 0 0,15 0 0,-1 1 0,1-1 0,0 1 0,0-1 0,0 1 0,0 0 0,0 0 0,0 0 0,0 1 0,0-1 0,1 0 0,-1 1 0,0 0 0,1 0 0,-1 0 0,1 0 0,0 0 0,0 1 0,0-1 0,0 0 0,0 1 0,0 0 0,1-1 0,-1 1 0,1 0 0,0 0 0,-1 0 0,1 0 0,1 0 0,-1 0 0,0 0 0,0 5 0,1-5 0,0-1 0,0 1 0,0 0 0,0 0 0,0-1 0,1 1 0,-1 0 0,1-1 0,0 1 0,0 0 0,0-1 0,0 1 0,0-1 0,0 0 0,1 1 0,-1-1 0,1 0 0,0 0 0,2 3 0,-1-2 0,1 0 0,0 0 0,1 0 0,-1-1 0,0 0 0,1 0 0,-1 0 0,1 0 0,0 0 0,4 0 0,6 1 0,-1-1 0,1-1 0,-1 0 0,1-1 0,0 0 0,20-4 0,-26 2 0,0 0 0,0-1 0,0 0 0,-1-1 0,1 1 0,-1-2 0,0 1 0,0-1 0,0 0 0,-1-1 0,0 0 0,0 0 0,0-1 0,-1 1 0,0-1 0,0-1 0,-1 1 0,0-1 0,0 0 0,-1 0 0,5-13 0,-4 8 0,0 1 0,-1-1 0,-1 0 0,0 0 0,-1 0 0,0 0 0,-1-1 0,-1 1 0,0 0 0,-1-1 0,0 1 0,-1 0 0,0 0 0,-7-20 0,9 31 0,-1 0 0,1 1 0,-1-1 0,0 0 0,0 0 0,1 0 0,-1 1 0,0-1 0,-1 1 0,1-1 0,0 1 0,0-1 0,-1 1 0,1-1 0,-4-1 0,5 3 0,-1 0 0,0 0 0,1 0 0,-1 0 0,0 0 0,1 0 0,-1 0 0,0 0 0,0 0 0,1 0 0,-1 0 0,0 0 0,1 1 0,-1-1 0,0 0 0,1 0 0,-1 1 0,1-1 0,-1 1 0,1-1 0,-1 0 0,0 1 0,1-1 0,-1 1 0,1 0 0,0-1 0,-1 1 0,0 0 0,-2 4 0,0 1 0,0 0 0,0 0 0,0 0 0,1 0 0,0 0 0,-2 12 0,-3 25 0,2 1 0,1 79 0,5-94 0,2-1 0,0 1 0,2-1 0,1 0 0,14 38 0,-17-58 0,0-1 0,0 1 0,1-1 0,0 0 0,1 1 0,-1-2 0,2 1 0,-1-1 0,1 0 0,8 8 0,-12-12 0,1 0 0,-1-1 0,1 1 0,-1-1 0,1 0 0,0 0 0,-1 0 0,1 0 0,0 0 0,0-1 0,0 1 0,0-1 0,0 0 0,-1 0 0,1 0 0,0 0 0,0 0 0,0-1 0,0 1 0,0-1 0,-1 0 0,1 1 0,0-2 0,0 1 0,-1 0 0,1 0 0,-1-1 0,1 1 0,-1-1 0,0 0 0,0 0 0,4-3 0,4-5 0,0 0 0,0-1 0,-1 0 0,-1-1 0,14-24 0,26-67 0,-34 72 0,-4 83 0,-8-42 0,1-1 0,0 0 0,0 0 0,1 0 0,1 0 0,-1 0 0,1-1 0,1 0 0,7 9 0,-11-14 0,0-1 0,0 0 0,0 0 0,1 0 0,-1 0 0,1 0 0,-1-1 0,1 1 0,-1-1 0,1 1 0,0-1 0,0 0 0,0 0 0,0 0 0,0-1 0,0 1 0,0-1 0,0 1 0,0-1 0,0 0 0,0 0 0,0-1 0,0 1 0,0 0 0,0-1 0,0 0 0,0 0 0,0 0 0,0 0 0,0 0 0,-1-1 0,1 1 0,3-3 0,-1 0 0,-1 0 0,0 0 0,0 0 0,0 0 0,0-1 0,-1 1 0,0-1 0,0 0 0,0 0 0,-1 0 0,1-1 0,-1 1 0,0 0 0,-1-1 0,2-7 0,1-6 0,-1 0 0,-2-1 0,1-21 0,0 60-170,0 0-1,2-1 0,0 1 1,1 0-1,1-1 0,1 0 1,12 25-1,0-17-6655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24575,'9'36'0,"7"20"0,2 1-8191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2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182 290 24575,'-4'-2'0,"0"0"0,-1 0 0,1 0 0,-1 1 0,1-1 0,-1 1 0,0 0 0,1 1 0,-1-1 0,0 1 0,0 0 0,1 0 0,-1 0 0,0 1 0,0-1 0,1 1 0,-1 1 0,0-1 0,1 0 0,-1 1 0,-6 4 0,6-3 0,-1 1 0,1 1 0,0-1 0,0 1 0,0 0 0,1 0 0,0 0 0,0 1 0,0 0 0,1 0 0,0 0 0,0 0 0,0 0 0,-3 11 0,4-11 0,0 0 0,1 1 0,-1-1 0,1 1 0,1-1 0,-1 1 0,1-1 0,0 1 0,1-1 0,-1 1 0,1-1 0,0 1 0,4 8 0,-4-12 0,1 1 0,-1-1 0,1 0 0,0 0 0,1 0 0,-1 0 0,0-1 0,1 1 0,-1 0 0,1-1 0,0 0 0,0 1 0,0-1 0,0-1 0,0 1 0,1 0 0,-1-1 0,1 1 0,-1-1 0,1 0 0,-1 0 0,1-1 0,-1 1 0,1-1 0,4 1 0,-2-1 0,1 0 0,-1 0 0,1 0 0,-1-1 0,0 0 0,1 0 0,-1 0 0,0-1 0,0 0 0,0 0 0,0-1 0,0 0 0,7-5 0,-5 3 0,-1-1 0,0 0 0,0 0 0,-1 0 0,0-1 0,0 0 0,0-1 0,6-11 0,-1-3 0,-1 1 0,-2-1 0,0 0 0,-1-1 0,-1 0 0,5-33 0,-11 55 0,14-120 0,-13 104 0,0 1 0,-1 0 0,-1-1 0,-1 1 0,-4-19 0,6 35 0,0 0 0,1-1 0,-1 1 0,0 0 0,0 0 0,0-1 0,0 1 0,0 0 0,0 0 0,0-1 0,-1 1 0,1 0 0,0-1 0,0 1 0,0 0 0,0 0 0,0-1 0,0 1 0,0 0 0,-1 0 0,1-1 0,0 1 0,0 0 0,0 0 0,0 0 0,-1-1 0,1 1 0,0 0 0,0 0 0,-1 0 0,1 0 0,0 0 0,0-1 0,-1 1 0,1 0 0,0 0 0,0 0 0,-1 0 0,1 0 0,0 0 0,-1 0 0,-5 13 0,-1 22 0,4 1 0,1-1 0,2 1 0,7 60 0,-4-76 0,1 0 0,0 0 0,1-1 0,2 1 0,0-1 0,1-1 0,0 0 0,13 20 0,-18-33 0,1-1 0,-1 1 0,1-1 0,-1 0 0,2 0 0,-1 0 0,0 0 0,1-1 0,-1 1 0,1-1 0,0 0 0,0-1 0,10 5 0,-12-7 0,0 1 0,-1-1 0,1 0 0,0 1 0,0-1 0,0-1 0,0 1 0,0 0 0,0-1 0,0 1 0,-1-1 0,1 0 0,0 0 0,-1 0 0,1 0 0,0-1 0,-1 1 0,1-1 0,-1 1 0,0-1 0,1 0 0,-1 0 0,0 0 0,0 0 0,0 0 0,-1 0 0,1-1 0,1-2 0,5-9 0,0 1 0,-1-1 0,-1 0 0,0 0 0,-1-1 0,4-16 0,12-92 0,-21 145-136,1 0-1,0-1 1,2 1-1,1 0 1,0-1-1,2 0 1,0 0-1,1-1 0,11 21 1,1-9-6690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4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32 137 24575,'-4'8'0,"0"0"0,1 0 0,1 0 0,-1 0 0,1 1 0,1-1 0,-1 1 0,2-1 0,-1 18 0,1-24 0,0 0 0,1 1 0,-1-1 0,1 1 0,-1-1 0,1 0 0,0 0 0,0 1 0,0-1 0,0 0 0,0 0 0,0 0 0,0 0 0,1 0 0,-1 0 0,1 0 0,0-1 0,-1 1 0,1 0 0,0-1 0,0 1 0,0-1 0,0 0 0,0 0 0,1 0 0,-1 0 0,0 0 0,0 0 0,1-1 0,-1 1 0,0-1 0,1 1 0,-1-1 0,0 0 0,1 0 0,-1 0 0,1 0 0,3-1 0,1 0 0,0-1 0,-1 0 0,1 0 0,0-1 0,-1 1 0,1-2 0,-1 1 0,0-1 0,0 1 0,-1-2 0,1 1 0,-1-1 0,0 1 0,0-1 0,0-1 0,-1 1 0,1-1 0,-1 0 0,-1 0 0,1 0 0,2-8 0,-3 9 0,-1-1 0,0 0 0,0 0 0,0 1 0,-1-1 0,0 0 0,0 0 0,-1 0 0,0 0 0,0 0 0,-1-8 0,0 10 0,0-1 0,0 1 0,0 0 0,0 0 0,-1 0 0,0 1 0,0-1 0,0 0 0,0 1 0,-1-1 0,1 1 0,-1 0 0,0-1 0,0 1 0,0 1 0,0-1 0,-5-3 0,5 4 0,0 0 0,0 0 0,-1 0 0,1 0 0,-1 0 0,1 1 0,-1-1 0,0 1 0,0 0 0,1 0 0,-1 1 0,0-1 0,0 1 0,0-1 0,0 1 0,0 1 0,0-1 0,1 0 0,-1 1 0,0 0 0,0 0 0,0 0 0,1 0 0,-1 1 0,1-1 0,-1 1 0,1 0 0,-5 4 0,3-2 0,0 1 0,0 0 0,1 0 0,-1 0 0,1 0 0,0 1 0,1-1 0,0 1 0,0 0 0,0 0 0,0 1 0,1-1 0,0 1 0,1-1 0,-2 13 0,1-13 0,2 0 0,-1 0 0,1 0 0,0 1 0,0-1 0,0 0 0,1 0 0,0 0 0,1 1 0,-1-1 0,1 0 0,0-1 0,0 1 0,1 0 0,0-1 0,0 1 0,0-1 0,1 0 0,0 0 0,0 0 0,0 0 0,0-1 0,1 0 0,0 0 0,0 0 0,0 0 0,0-1 0,0 0 0,1 0 0,-1 0 0,1-1 0,0 0 0,0 0 0,0 0 0,11 1 0,-7-1 0,0 0 0,0-1 0,0 0 0,0-1 0,0 0 0,0-1 0,0 0 0,0 0 0,14-5 0,-19 4 0,-1 1 0,1-1 0,-1-1 0,0 1 0,1-1 0,-1 0 0,0 0 0,-1 0 0,1 0 0,-1 0 0,1-1 0,-1 0 0,0 0 0,0 0 0,-1 0 0,1 0 0,-1 0 0,0-1 0,0 1 0,0-1 0,1-5 0,0-9 0,0-1 0,0-32 0,-3 47 0,2 17 0,-1-1 0,2 0 0,-1 0 0,2-1 0,-1 1 0,2-1 0,-1 1 0,1-1 0,13 18 0,-14-21 0,1-1 0,0 0 0,0 1 0,1-2 0,-1 1 0,1-1 0,0 0 0,1 0 0,-1 0 0,1-1 0,0 0 0,0 0 0,0-1 0,14 4 0,-19-6 0,0-1 0,0 1 0,0-1 0,0 0 0,0 0 0,0 0 0,0 0 0,0 0 0,0-1 0,-1 1 0,1 0 0,0-1 0,0 0 0,0 1 0,0-1 0,0 0 0,-1 0 0,1 0 0,0 0 0,1-2 0,0 1 0,-1-1 0,1 0 0,-1 0 0,0 0 0,0 0 0,0-1 0,0 1 0,0 0 0,1-8 0,2-5 0,-2-1 0,0 1 0,2-30 0,-5 40 0,2-12 0,-1 0 0,-1 0 0,0 0 0,-2 0 0,0 0 0,-1 0 0,-10-33 0,1 33 0,12 18 0,0 0 0,0 0 0,0 0 0,-1 0 0,1-1 0,0 1 0,0 0 0,0 0 0,-1 0 0,1 0 0,0 0 0,0 0 0,0 0 0,-1 0 0,1 0 0,0 0 0,0 0 0,0 0 0,-1 0 0,1 0 0,0 1 0,0-1 0,0 0 0,-1 0 0,1 0 0,0 0 0,0 0 0,0 0 0,0 0 0,-1 1 0,1-1 0,0 0 0,0 0 0,0 0 0,0 0 0,0 0 0,0 1 0,0-1 0,-1 0 0,1 0 0,0 0 0,0 1 0,0-1 0,0 0 0,0 0 0,0 3 0,-1-1 0,1 0 0,0 0 0,0 0 0,0 0 0,0 1 0,0-1 0,0 0 0,1 0 0,-1 0 0,1 0 0,-1 0 0,1 1 0,0-1 0,2 2 0,0 1 0,0 0 0,1 0 0,0 0 0,0-1 0,1 0 0,-1 0 0,6 4 0,-6-6 0,0 1 0,-1 0 0,1 0 0,-1 0 0,0 0 0,0 1 0,0-1 0,0 1 0,-1 0 0,1 0 0,-1 0 0,0 0 0,0 0 0,2 8 0,-2-2 0,1 0 0,0 0 0,0 0 0,1 0 0,9 17 0,-12-25 0,1 0 0,-1 0 0,1 0 0,0 0 0,-1-1 0,1 1 0,0 0 0,0-1 0,0 1 0,0-1 0,0 0 0,0 0 0,1 0 0,-1 0 0,0 0 0,1 0 0,-1 0 0,0-1 0,1 1 0,-1-1 0,1 0 0,-1 0 0,1 0 0,-1 0 0,1 0 0,-1 0 0,1-1 0,-1 1 0,0-1 0,1 0 0,2 0 0,-1-1 0,0-1 0,-1 1 0,1 0 0,-1-1 0,1 0 0,-1 1 0,0-1 0,0-1 0,0 1 0,-1 0 0,1-1 0,-1 1 0,1-1 0,-1 0 0,0 0 0,-1 0 0,1 0 0,-1 0 0,0 0 0,0 0 0,0-1 0,0-4 0,1-1 0,-1 0 0,0 0 0,0 0 0,-2-1 0,1 1 0,-1 0 0,0 0 0,-5-15 0,5 22 0,1 1 0,-1 0 0,0-1 0,0 1 0,0 0 0,0 0 0,-1 0 0,1 0 0,0 0 0,-1 0 0,0 0 0,1 0 0,-1 0 0,0 1 0,-2-2 0,3 2 0,-1 1 0,1-1 0,0 1 0,0-1 0,-1 1 0,1 0 0,0-1 0,-1 1 0,1 0 0,0 0 0,-1 0 0,1 0 0,0 1 0,-1-1 0,1 0 0,0 0 0,-1 1 0,1-1 0,0 1 0,-2 0 0,-1 1 0,0 1 0,0 0 0,0 0 0,0 0 0,1 1 0,-1-1 0,1 1 0,0 0 0,0 0 0,0 0 0,1 0 0,-1 0 0,-1 6 0,-1 1 0,1 0 0,1 0 0,-1 0 0,2 0 0,0 0 0,0 1 0,1-1 0,0 1 0,2 15 0,-1-22 0,1 0 0,0 1 0,0-1 0,0 0 0,1 0 0,0 0 0,0-1 0,0 1 0,0 0 0,1-1 0,0 1 0,-1-1 0,2 0 0,-1 0 0,1 0 0,-1 0 0,1-1 0,0 1 0,0-1 0,0 0 0,1 0 0,7 3 0,-5-3 0,0 0 0,0 0 0,1 0 0,-1-1 0,1 0 0,-1-1 0,1 0 0,0 0 0,0 0 0,0-1 0,-1-1 0,1 1 0,0-1 0,0 0 0,-1-1 0,1 0 0,-1 0 0,1 0 0,-1-1 0,0-1 0,0 1 0,10-7 0,-7 3 0,-1-1 0,-1 1 0,1-2 0,-1 1 0,0-1 0,-1 0 0,0 0 0,-1-1 0,0 0 0,0 0 0,-1-1 0,-1 1 0,1-1 0,3-18 0,1-27 0,-9 45 0,2 0 0,-1 0 0,1 0 0,1 1 0,4-13 0,-4 23 0,1 9 0,3 14 0,-6-17 0,7 22-115,1 7 239,18 42 1,-23-67-275,1-1 0,-1 0 0,1 0 0,1-1 0,0 0 1,0 0-1,0 0 0,1 0 0,10 7 0,10 4-6676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6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24575,'3'1'0,"0"-1"0,0 1 0,0 0 0,1 0 0,-1 1 0,0-1 0,0 0 0,-1 1 0,1 0 0,0 0 0,0 0 0,-1 0 0,1 0 0,-1 0 0,0 0 0,0 1 0,0 0 0,0-1 0,0 1 0,2 5 0,3 3 0,-1 0 0,-1 1 0,8 22 0,2 40 0,-13-55 0,2 0 0,6 21 0,-10-40 0,1 1 0,-1 0 0,0-1 0,0 1 0,0 0 0,0-1 0,1 1 0,-1 0 0,0-1 0,1 1 0,-1-1 0,0 1 0,1 0 0,-1-1 0,1 1 0,-1-1 0,1 1 0,-1-1 0,1 0 0,-1 1 0,1-1 0,-1 0 0,1 1 0,0-1 0,-1 0 0,1 1 0,-1-1 0,2 0 0,-1 0 0,0-1 0,0 1 0,0 0 0,0-1 0,-1 0 0,1 1 0,0-1 0,0 1 0,0-1 0,-1 0 0,1 0 0,0 1 0,-1-1 0,1 0 0,-1 0 0,2-1 0,18-45 0,-19 45 0,61-199 0,-61 198 0,0 1 0,0-1 0,0 0 0,0 1 0,0 0 0,1-1 0,-1 1 0,1 0 0,-1-1 0,1 1 0,0 0 0,0 0 0,0 0 0,3-1 0,-5 2 0,1 1 0,-1 0 0,1 0 0,0 0 0,-1 0 0,1 0 0,-1 0 0,1 0 0,0 0 0,-1 0 0,1 0 0,-1 0 0,1 0 0,0 0 0,-1 0 0,1 0 0,-1 1 0,1-1 0,-1 0 0,1 0 0,-1 1 0,1-1 0,0 1 0,14 20 0,-7-1 0,12 42 0,-14-41 0,0-1 0,13 27 0,-19-45 0,1 0 0,0 0 0,0-1 0,0 1 0,0 0 0,0-1 0,0 1 0,0-1 0,1 0 0,-1 1 0,0-1 0,1 0 0,-1 1 0,1-1 0,0 0 0,-1 0 0,1-1 0,3 2 0,-4-1 0,0-1 0,1 0 0,-1-1 0,0 1 0,1 0 0,-1 0 0,0 0 0,1-1 0,-1 1 0,0-1 0,0 1 0,0-1 0,1 1 0,-1-1 0,0 0 0,0 0 0,0 1 0,0-1 0,0 0 0,1-1 0,3-4 0,0-1 0,-1 1 0,1-1 0,-1 1 0,-1-1 0,1-1 0,2-9 0,27-85 0,-33 102 0,0-1 0,1 1 0,-1-1 0,0 1 0,1-1 0,-1 1 0,0-1 0,1 1 0,-1-1 0,1 1 0,-1 0 0,1-1 0,-1 1 0,1 0 0,-1-1 0,1 1 0,-1 0 0,1 0 0,-1-1 0,1 1 0,0 0 0,-1 0 0,1 0 0,-1 0 0,1 0 0,0 0 0,-1 0 0,1 0 0,-1 0 0,1 0 0,-1 0 0,1 0 0,0 0 0,-1 1 0,1-1 0,-1 0 0,1 0 0,-1 1 0,1-1 0,-1 0 0,1 1 0,-1-1 0,1 0 0,-1 1 0,1-1 0,-1 1 0,0-1 0,1 2 0,30 31 0,-17-16 0,-4-10 0,-1 0 0,1 0 0,1-1 0,-1 0 0,1-1 0,0 0 0,0-1 0,0 0 0,1-1 0,-1 0 0,16 1 0,-18-2 0,0-1 0,0-1 0,0 1 0,0-2 0,0 1 0,1-1 0,-1 0 0,0-1 0,0 0 0,-1-1 0,1 0 0,0 0 0,-1-1 0,0 0 0,9-6 0,-13 7 0,-1 0 0,1 0 0,-1 0 0,0-1 0,0 0 0,0 0 0,0 1 0,-1-2 0,1 1 0,-1 0 0,0 0 0,-1-1 0,1 1 0,1-7 0,-3 9 0,1 0 0,-1 0 0,0 0 0,0 0 0,0 0 0,0 0 0,0-1 0,0 1 0,0 0 0,-1 0 0,1 0 0,-1 0 0,0 0 0,1 0 0,-1 0 0,0 0 0,0 0 0,0 1 0,0-1 0,-1 0 0,1 1 0,0-1 0,-1 0 0,1 1 0,-1 0 0,0-1 0,1 1 0,-1 0 0,0 0 0,0 0 0,0 0 0,0 0 0,-3-1 0,0 1 0,-1-1 0,1 1 0,-1 0 0,0 1 0,0-1 0,0 1 0,1 0 0,-1 1 0,0-1 0,0 1 0,1 0 0,-1 1 0,0-1 0,1 1 0,-1 1 0,1-1 0,0 0 0,0 1 0,0 0 0,0 1 0,0-1 0,1 1 0,0-1 0,-1 2 0,1-1 0,1 0 0,-1 1 0,0-1 0,1 1 0,0 0 0,-4 10 0,4-10 0,1 0 0,-1 0 0,1 0 0,0 0 0,1 0 0,-1 1 0,1-1 0,0 0 0,0 1 0,1-1 0,0 1 0,0 0 0,0-1 0,0 1 0,1-1 0,0 1 0,0-1 0,1 0 0,-1 1 0,1-1 0,0 0 0,1 0 0,-1 0 0,1 0 0,0-1 0,0 1 0,0-1 0,1 1 0,0-1 0,0 0 0,0-1 0,0 1 0,7 4 0,1-2 0,0 0 0,0-1 0,0-1 0,0 0 0,1 0 0,-1-1 0,1-1 0,0 0 0,0-1 0,0 0 0,0-1 0,0-1 0,0 0 0,0 0 0,0-1 0,-1-1 0,1 0 0,-1-1 0,0-1 0,1 1 0,-2-2 0,1 0 0,-1 0 0,0-1 0,0 0 0,-1-1 0,0-1 0,0 1 0,-1-1 0,0-1 0,0 0 0,-1 0 0,-1-1 0,8-12 0,-3-4 0,-1 0 0,-1-1 0,-2 0 0,-1-1 0,-1 0 0,-1 0 0,-1 0 0,-1-59 0,-4 80 0,0 0 0,0-1 0,-1 1 0,0 0 0,-3-10 0,4 17 0,1-1 0,-1 1 0,1 0 0,-1 0 0,1 0 0,-1 0 0,0-1 0,0 1 0,0 0 0,1 0 0,-1 0 0,0 1 0,0-1 0,0 0 0,0 0 0,-3-1 0,3 2 0,0 0 0,0 0 0,0 0 0,0 0 0,0 1 0,0-1 0,0 0 0,0 0 0,0 1 0,0-1 0,1 0 0,-1 1 0,0-1 0,0 1 0,0-1 0,0 1 0,1 0 0,-1-1 0,0 1 0,0 0 0,1-1 0,-1 1 0,0 0 0,1 0 0,-1 0 0,0 1 0,-3 4 0,0 1 0,1 0 0,-1 0 0,1 1 0,1-1 0,-1 1 0,1-1 0,1 1 0,-2 10 0,-3 77 0,5-69 0,0 23 0,9 84 0,-5-109 0,1 0 0,1-1 0,2 0 0,0 0 0,15 33 0,-21-55 0,-1 0 0,0 0 0,1 0 0,-1 0 0,1-1 0,-1 1 0,1 0 0,-1 0 0,1 0 0,-1-1 0,1 1 0,0 0 0,0 0 0,-1-1 0,1 1 0,0-1 0,0 1 0,0-1 0,1 1 0,-2-1 0,0 0 0,1 0 0,-1-1 0,1 1 0,-1 0 0,1-1 0,-1 1 0,0 0 0,1-1 0,-1 1 0,0 0 0,1-1 0,-1 1 0,0-1 0,0 1 0,1-1 0,-1 1 0,0 0 0,0-1 0,0 1 0,0-1 0,0 1 0,1-1 0,-1 1 0,0-2 0,2-40 0,-6 13 0,2 12 0,0 1 0,1-1 0,2-24 0,0 35 0,0 1 0,0 0 0,0 0 0,1 0 0,-1 0 0,1 0 0,0 0 0,1 0 0,-1 0 0,1 1 0,0-1 0,0 1 0,1 0 0,-1 0 0,6-5 0,9-5 0,1 0 0,28-15 0,-28 18 0,0 0 0,33-28 0,-47 34 0,0 0 0,0-1 0,-1 1 0,1-1 0,-1 0 0,0 0 0,-1 0 0,1-1 0,-1 1 0,-1-1 0,1 0 0,-1 0 0,1-8 0,-3-5 0,0 20 0,0-1 0,0 1 0,0 0 0,-1 0 0,1 0 0,0 0 0,0-1 0,0 1 0,0 0 0,-1 0 0,1 0 0,0 0 0,0 0 0,-1-1 0,1 1 0,0 0 0,0 0 0,0 0 0,-1 0 0,1 0 0,0 0 0,0 0 0,-1 0 0,1 0 0,0 0 0,0 0 0,-1 0 0,1 0 0,0 0 0,0 0 0,-1 0 0,1 1 0,0-1 0,0 0 0,-1 0 0,1 0 0,0 0 0,0 0 0,-1 1 0,-1 1 0,0 0 0,-1 0 0,1 0 0,0 1 0,0-1 0,0 1 0,0-1 0,1 1 0,-1 0 0,-1 4 0,-6 17 0,1 1 0,1 0 0,1 0 0,2 0 0,0 1 0,2 0 0,0 0 0,2-1 0,1 1 0,1 0 0,1 0 0,10 36 0,-11-57 0,-1 0 0,1 0 0,1-1 0,-1 1 0,0-1 0,1 1 0,0-1 0,0 0 0,1 0 0,-1 0 0,1-1 0,6 6 0,-8-8 0,0 1 0,0-1 0,0 0 0,0 0 0,0 0 0,0-1 0,1 1 0,-1 0 0,0-1 0,1 1 0,-1-1 0,0 0 0,1 0 0,-1 0 0,0 0 0,1 0 0,-1 0 0,0-1 0,1 1 0,-1-1 0,0 0 0,1 0 0,-1 1 0,0-1 0,0-1 0,0 1 0,0 0 0,0 0 0,2-3 0,3-2 0,0 0 0,-1-1 0,0 0 0,0 0 0,0-1 0,-1 1 0,0-1 0,8-17 0,1-8 0,9-37 0,5-10 0,-28 80 0,0 0 0,0-1 0,0 1 0,0 0 0,0 0 0,0-1 0,0 1 0,0 0 0,0 0 0,0-1 0,0 1 0,0 0 0,0 0 0,0 0 0,1-1 0,-1 1 0,0 0 0,0 0 0,0-1 0,0 1 0,0 0 0,1 0 0,-1 0 0,0 0 0,0-1 0,0 1 0,1 0 0,-1 0 0,0 0 0,0 0 0,1 0 0,-1 0 0,0 0 0,0 0 0,1-1 0,-1 1 0,0 0 0,0 0 0,1 0 0,-1 0 0,0 0 0,1 0 0,2 13 0,-2 24 0,-1-35 0,0 9 0,1 0 0,0 0 0,0 1 0,1-1 0,1 0 0,0 0 0,4 10 0,-6-18 0,0-1 0,0 1 0,0-1 0,0 0 0,0 1 0,1-1 0,-1 0 0,1 0 0,0 0 0,-1 0 0,1 0 0,0 0 0,0-1 0,0 1 0,0-1 0,1 1 0,-1-1 0,0 0 0,1 0 0,-1 0 0,0 0 0,1 0 0,-1 0 0,1-1 0,0 1 0,-1-1 0,1 0 0,-1 0 0,1 0 0,0 0 0,-1 0 0,1 0 0,0-1 0,-1 1 0,1-1 0,2-1 0,1 0 0,0-1 0,0 0 0,0-1 0,0 0 0,-1 0 0,1 0 0,-1 0 0,0-1 0,0 0 0,-1 0 0,1 0 0,-1 0 0,3-7 0,4-6 0,-1 1 0,-1-1 0,7-21 0,-19 48 0,1-1 0,0 1 0,0 0 0,1 0 0,0 1 0,1 15 0,0-20 0,0-1 0,0 1 0,1-1 0,0 0 0,-1 1 0,2-1 0,-1 0 0,0 1 0,1-1 0,0 0 0,0 0 0,0 0 0,1-1 0,-1 1 0,1 0 0,3 3 0,-4-6 0,0 1 0,0 0 0,0-1 0,0 0 0,0 0 0,0 1 0,0-1 0,0 0 0,1-1 0,-1 1 0,0 0 0,1-1 0,-1 1 0,1-1 0,-1 0 0,0 0 0,1 0 0,-1 0 0,1 0 0,-1 0 0,1-1 0,-1 1 0,0-1 0,1 0 0,-1 1 0,0-1 0,0 0 0,1 0 0,-1-1 0,0 1 0,0 0 0,2-3 0,0 0 0,1 0 0,-1 0 0,-1 0 0,1-1 0,0 1 0,-1-1 0,0 0 0,0 0 0,-1-1 0,1 1 0,-1 0 0,2-9 0,-1 4 0,-1 0 0,0-1 0,-1 1 0,0 0 0,-1-1 0,0 1 0,-1-11 0,0 18 0,1 0 0,-1 0 0,0 1 0,1-1 0,-1 0 0,0 1 0,-1-1 0,1 1 0,0-1 0,-1 1 0,1-1 0,-1 1 0,0 0 0,0 0 0,0 0 0,0 0 0,0 0 0,0 0 0,-1 1 0,1-1 0,0 1 0,-1 0 0,0-1 0,1 1 0,-1 0 0,1 0 0,-1 1 0,0-1 0,0 1 0,-4-1 0,1 1 8,-1 0 0,1 0 0,0 1 0,0 0 0,0 1 0,0-1 0,0 1 0,0 0 0,0 0 0,0 1 0,1 0 0,-1 0 0,1 0 0,-7 6 0,10-8-47,0 0 0,0 1 0,0 0 0,0-1 0,1 1 0,-1 0-1,0 0 1,1 0 0,-1 0 0,1 0 0,0 0 0,-1 1 0,1-1 0,0 0 0,0 1 0,1-1 0,-1 1 0,0-1-1,1 1 1,0-1 0,-1 1 0,1-1 0,0 1 0,0-1 0,1 1 0,-1-1 0,0 1 0,1-1 0,0 1 0,-1-1-1,1 1 1,0-1 0,0 0 0,0 1 0,1-1 0,-1 0 0,2 2 0,14 15-6787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214 420 24575,'0'-3'0,"-1"0"0,0-1 0,0 1 0,0-1 0,0 1 0,0 0 0,-1 0 0,0 0 0,0 0 0,1 0 0,-2 0 0,1 0 0,0 1 0,-1-1 0,1 1 0,-1-1 0,1 1 0,-1 0 0,0 0 0,0 0 0,0 1 0,0-1 0,-1 1 0,1-1 0,0 1 0,-1 0 0,1 0 0,-1 1 0,1-1 0,-1 1 0,1 0 0,-1 0 0,-5 0 0,3 1 0,0 0 0,1 1 0,-1-1 0,0 1 0,1 0 0,-1 1 0,1-1 0,0 1 0,0 0 0,0 1 0,0-1 0,0 1 0,1 0 0,0 0 0,0 0 0,0 1 0,0-1 0,1 1 0,-5 7 0,4-4 0,1-1 0,0 0 0,0 1 0,0-1 0,1 1 0,0 0 0,1 0 0,0 0 0,-1 12 0,2-17 0,0 0 0,0 0 0,1-1 0,-1 1 0,1 0 0,-1-1 0,1 1 0,0-1 0,0 1 0,0-1 0,0 1 0,1-1 0,-1 1 0,0-1 0,1 0 0,0 0 0,0 0 0,-1 0 0,1 0 0,0 0 0,1-1 0,-1 1 0,0 0 0,0-1 0,1 0 0,-1 0 0,1 0 0,-1 0 0,1 0 0,-1 0 0,4 0 0,0 0 0,-1 0 0,1 0 0,-1-1 0,1 1 0,-1-2 0,1 1 0,-1 0 0,1-1 0,-1 0 0,1-1 0,-1 1 0,1-1 0,8-4 0,-6 2 0,0-1 0,0 0 0,-1-1 0,0 0 0,0 0 0,0 0 0,10-13 0,-4 1 0,-2 1 0,0-1 0,0-1 0,-2 0 0,0 0 0,9-33 0,-8 13 0,-1-1 0,-3 1 0,-1-1 0,0-78 0,-5 114 0,0 0 0,1 0 0,-1 0 0,-1 0 0,1 1 0,0-1 0,-1 0 0,0 0 0,0 0 0,0 1 0,0-1 0,0 0 0,-1 1 0,0-1 0,-3-5 0,4 9 0,1 0 0,-1-1 0,1 1 0,0 0 0,-1 0 0,1 0 0,-1 0 0,1 0 0,-1 0 0,1-1 0,0 1 0,-1 0 0,1 1 0,-1-1 0,1 0 0,-1 0 0,1 0 0,-1 0 0,1 0 0,0 0 0,-1 0 0,1 1 0,-1-1 0,1 0 0,0 0 0,-1 1 0,1-1 0,-1 0 0,1 0 0,0 1 0,0-1 0,-1 0 0,1 1 0,0-1 0,-1 1 0,1-1 0,0 0 0,0 1 0,0-1 0,0 1 0,-1-1 0,1 0 0,0 1 0,-8 23 0,1 9 0,1 1 0,-2 65 0,8 72 0,1-160 0,0 29-682,12 66-1,-1-52-6143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2 100 24575,'-1'40'0,"1"67"0,1-95 0,0 1 0,1-1 0,0 0 0,1 1 0,0-1 0,7 17 0,-9-28 0,0 1 0,-1 0 0,1 0 0,0-1 0,0 1 0,0-1 0,0 1 0,0-1 0,1 1 0,-1-1 0,0 1 0,1-1 0,-1 0 0,1 0 0,-1 0 0,1 0 0,-1 0 0,1 0 0,0 0 0,0-1 0,-1 1 0,1 0 0,0-1 0,0 0 0,0 1 0,0-1 0,-1 0 0,1 0 0,0 0 0,0 0 0,0 0 0,0-1 0,0 1 0,0 0 0,-1-1 0,1 1 0,0-1 0,0 0 0,-1 0 0,1 0 0,0 0 0,2-2 0,3-1 0,0-2 0,-1 1 0,1-1 0,-1 0 0,0 0 0,-1-1 0,1 1 0,4-10 0,9-29 0,-18 38 0,1 1 0,1 0 0,-1 0 0,1 0 0,0 0 0,0 0 0,0 1 0,7-9 0,-9 14 0,-1 0 0,1-1 0,-1 1 0,1 0 0,0-1 0,-1 1 0,1 0 0,0 0 0,-1 0 0,1-1 0,0 1 0,-1 0 0,1 0 0,0 0 0,0 0 0,-1 0 0,1 0 0,0 1 0,-1-1 0,1 0 0,0 0 0,-1 0 0,1 1 0,0-1 0,-1 0 0,1 1 0,-1-1 0,1 0 0,-1 1 0,2 0 0,17 17 0,-16-14 0,6 4 0,9 12 0,28 22 0,-41-38 0,0 0 0,1 0 0,-1-1 0,1 1 0,0-1 0,0 0 0,1-1 0,-1 0 0,0 0 0,13 3 0,-17-5 0,0 0 0,0-1 0,0 1 0,0 0 0,0 0 0,0-1 0,0 1 0,0-1 0,0 0 0,0 0 0,0 1 0,0-1 0,-1 0 0,1-1 0,0 1 0,-1 0 0,1 0 0,-1-1 0,1 1 0,-1-1 0,1 1 0,-1-1 0,0 0 0,0 1 0,0-1 0,0 0 0,0 0 0,0 0 0,-1 0 0,1 0 0,-1 0 0,1 0 0,-1-2 0,3-9 0,-1-1 0,0 1 0,-1-25 0,0 26 0,-1-9 0,2-3 0,-5-44 0,3 63 0,-1 0 0,0 0 0,0 0 0,0 0 0,-1 0 0,1 0 0,-1 0 0,0 0 0,-1 1 0,1-1 0,-1 1 0,0-1 0,0 1 0,-5-5 0,7 8 0,0 0 0,1 1 0,-1-1 0,0 0 0,0 1 0,1-1 0,-1 1 0,0-1 0,0 1 0,0-1 0,0 1 0,1 0 0,-1 0 0,0-1 0,0 1 0,0 0 0,0 0 0,0 0 0,0 0 0,0 0 0,0 0 0,0 0 0,0 0 0,0 0 0,0 1 0,0-1 0,0 0 0,1 1 0,-1-1 0,0 0 0,0 1 0,0-1 0,0 1 0,0 0 0,0 0 0,0 0 0,0 1 0,0-1 0,0 0 0,0 0 0,0 1 0,1-1 0,-1 1 0,1-1 0,-1 0 0,1 1 0,-1-1 0,1 1 0,0-1 0,0 1 0,0 0 0,0-1 0,0 1 0,0-1 0,0 4 0,2 0-151,0 1-1,1-1 0,-1 1 0,1-1 1,0 0-1,0 0 0,1 0 1,4 5-1,13 15-6674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4.1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0 24575,'-8'39'0,"1"0"0,2 0 0,2 0 0,1 0 0,3 1 0,0-1 0,10 51 0,-1-41 0,1 0 0,3-1 0,2 0 0,1-1 0,30 54 0,-49-105 0,-54-114 0,48 99 0,1 0 0,1-1 0,1 1 0,0-1 0,-1-22 0,5 38 0,1 0 0,0-1 0,0 1 0,1 0 0,-1-1 0,1 1 0,0 0 0,0 0 0,0 0 0,1-1 0,0 1 0,-1 1 0,1-1 0,1 0 0,-1 0 0,0 1 0,1-1 0,0 1 0,0 0 0,0 0 0,0 0 0,0 0 0,1 1 0,-1-1 0,1 1 0,0 0 0,0 0 0,0 0 0,0 0 0,0 1 0,0-1 0,0 1 0,9-1 0,-2 0 0,0 1 0,0 0 0,0 1 0,1 0 0,-1 0 0,0 1 0,0 1 0,1 0 0,-1 0 0,-1 1 0,1 1 0,13 5 0,-13-2 0,0 0 0,0 0 0,0 1 0,-1 0 0,-1 1 0,1 0 0,-1 1 0,-1 0 0,0 0 0,0 1 0,9 17 0,-9-14 0,-1 0 0,-1 1 0,0 0 0,-1 0 0,0 1 0,-2 0 0,1 0 0,1 31 0,-5-45 0,0 0 0,0 0 0,0 0 0,0 1 0,0-1 0,0 0 0,-1 0 0,1 0 0,-1 0 0,1 1 0,-1-1 0,0 0 0,0 0 0,0 0 0,0 0 0,0 0 0,0-1 0,-1 1 0,1 0 0,0-1 0,-1 1 0,0 0 0,1-1 0,-4 3 0,2-4 0,1 1 0,0-1 0,0 1 0,0-1 0,-1 0 0,1 0 0,0 0 0,-1 0 0,1 0 0,0-1 0,0 1 0,0-1 0,-1 1 0,1-1 0,0 0 0,0 0 0,0 0 0,0 0 0,0 0 0,0 0 0,0 0 0,1-1 0,-1 1 0,-2-3 0,-1-1 0,-1-2 0,1 1 0,0-1 0,0 1 0,1-1 0,0 0 0,0-1 0,1 1 0,0-1 0,0 0 0,0 0 0,1 0 0,1 0 0,-2-11 0,1 6 0,1-1 0,1 0 0,0 0 0,1 1 0,0-1 0,1 0 0,7-25 0,-7 33 8,0-1-1,1 0 1,0 1-1,1-1 1,0 1-1,0 0 1,0 0-1,0 0 1,1 1-1,0 0 1,0 0-1,1 0 1,-1 0-1,1 1 1,11-7-1,-9 7-131,1 0 0,-1 1 1,1 0-1,0 1 0,0-1 0,0 2 1,0-1-1,0 1 0,1 1 0,-1-1 1,17 3-1,14 4-6702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78 152 24575,'-1'-1'0,"-1"-1"0,1 1 0,0-1 0,-1 1 0,0 0 0,1 0 0,-1 0 0,0 0 0,1 0 0,-1 0 0,0 0 0,0 0 0,0 1 0,0-1 0,0 1 0,-4-1 0,5 1 0,0 0 0,-1 1 0,1-1 0,-1 0 0,1 1 0,0-1 0,0 1 0,-1 0 0,1-1 0,0 1 0,0 0 0,-1 0 0,1-1 0,0 1 0,0 0 0,0 0 0,0 0 0,-1 2 0,-1 2 0,1-1 0,-1 1 0,1 0 0,0 0 0,0 0 0,0 0 0,1 0 0,0 0 0,0 0 0,0 1 0,0 5 0,1-5 0,1 0 0,0-1 0,-1 1 0,2-1 0,-1 1 0,1-1 0,0 0 0,0 0 0,0 0 0,1 0 0,-1 0 0,1 0 0,0 0 0,1-1 0,6 7 0,-8-8 0,1 0 0,0-1 0,0 1 0,0-1 0,0 1 0,1-1 0,-1 0 0,1 0 0,-1-1 0,1 1 0,0-1 0,-1 0 0,1 0 0,0 0 0,0 0 0,0-1 0,0 1 0,0-1 0,0 0 0,-1 0 0,1-1 0,8 0 0,-9-1 0,0 0 0,1 1 0,-1-1 0,0 0 0,0 0 0,-1 0 0,1-1 0,0 1 0,-1-1 0,1 0 0,-1 1 0,0-1 0,0 0 0,0 0 0,0-1 0,-1 1 0,1 0 0,-1 0 0,0-1 0,0 1 0,0-1 0,1-5 0,1-10 0,0-1 0,0-35 0,-2 45 0,-1-10 0,-3-40 0,3 55 0,-1 0 0,0 0 0,0 0 0,-1 0 0,1 0 0,-1 0 0,0 0 0,-1 1 0,1-1 0,-1 1 0,0-1 0,-6-6 0,8 10 0,0 0 0,0 0 0,1 0 0,-1 0 0,0 0 0,-1 0 0,1 1 0,0-1 0,0 0 0,0 1 0,0-1 0,0 1 0,-1 0 0,1-1 0,0 1 0,0 0 0,-1 0 0,1-1 0,0 1 0,-1 0 0,1 0 0,0 1 0,0-1 0,-1 0 0,-1 1 0,1 0 0,0 0 0,-1 0 0,1 1 0,0-1 0,0 1 0,0 0 0,0-1 0,1 1 0,-1 0 0,0 0 0,-2 5 0,-2 2 0,1 1 0,0 0 0,1 1 0,-6 17 0,5-9 0,1-1 0,1 1 0,0 0 0,2 0 0,0 1 0,1-1 0,3 22 0,-2-34 0,0 1 0,1-1 0,0 0 0,1 0 0,-1 0 0,1-1 0,0 1 0,1-1 0,6 10 0,-7-12 0,1 0 0,0-1 0,-1 1 0,1-1 0,0 0 0,1 0 0,-1 0 0,0 0 0,1-1 0,0 1 0,-1-1 0,1-1 0,0 1 0,10 1 0,50 2-1365,-37-5-5461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78 24575,'-1'0'0,"1"0"0,0 0 0,0-1 0,-1 1 0,1 0 0,0 0 0,-1 0 0,1-1 0,-1 1 0,1 0 0,0 0 0,-1 0 0,1 0 0,0 0 0,-1 0 0,1 0 0,-1 0 0,1 0 0,0 0 0,-1 0 0,1 0 0,0 0 0,-1 0 0,1 0 0,-1 0 0,1 1 0,0-1 0,-1 0 0,1 0 0,0 0 0,-1 0 0,1 1 0,0-1 0,-1 0 0,1 0 0,0 1 0,0-1 0,-1 0 0,1 1 0,0-1 0,0 0 0,0 1 0,-1-1 0,1 0 0,0 1 0,0-1 0,0 0 0,0 1 0,0-1 0,0 1 0,0-1 0,0 0 0,0 1 0,-6 24 0,3-5 0,1 0 0,2 0 0,0 0 0,1-1 0,0 1 0,2 0 0,0-1 0,2 1 0,12 33 0,-17-50 0,1-1 0,0 1 0,0-1 0,0 0 0,0 0 0,1 1 0,-1-1 0,1 0 0,-1 0 0,1 0 0,0 0 0,0 0 0,0-1 0,0 1 0,0-1 0,0 1 0,0-1 0,0 0 0,1 1 0,-1-1 0,0 0 0,1-1 0,3 2 0,-3-2 0,-1 0 0,1-1 0,0 1 0,-1-1 0,1 0 0,0 0 0,-1 0 0,1 0 0,0 0 0,-1 0 0,0-1 0,1 1 0,-1-1 0,0 0 0,0 1 0,0-1 0,0 0 0,0 0 0,0-1 0,0 1 0,1-3 0,9-14 0,-1-1 0,0 0 0,-2 0 0,13-40 0,-14 36 0,1 1 0,1-1 0,16-26 0,-25 49 0,-1-1 0,1 1 0,0-1 0,0 1 0,0 0 0,0-1 0,0 1 0,0 0 0,1 0 0,-1 0 0,0 0 0,1 0 0,-1 0 0,0 0 0,1 0 0,-1 0 0,1 1 0,0-1 0,-1 1 0,1-1 0,1 0 0,-1 2 0,-1-1 0,0 0 0,1 1 0,-1-1 0,0 1 0,0-1 0,1 1 0,-1 0 0,0 0 0,0-1 0,0 1 0,0 0 0,0 0 0,0 0 0,0 0 0,0 0 0,0 0 0,-1 0 0,2 3 0,3 6 0,0 0 0,0 0 0,-2 0 0,5 19 0,0 20 0,-8-41 0,0-1 0,1 1 0,0 0 0,0-1 0,1 1 0,0 0 0,1-1 0,-1 0 0,2 0 0,5 11 0,-9-17 0,1-1 0,-1 1 0,1-1 0,-1 1 0,1-1 0,-1 0 0,1 1 0,-1-1 0,1 0 0,-1 1 0,1-1 0,-1 0 0,1 0 0,-1 1 0,1-1 0,0 0 0,-1 0 0,1 0 0,-1 0 0,1 0 0,0 0 0,-1 0 0,1 0 0,0 0 0,-1 0 0,1 0 0,-1 0 0,1 0 0,0-1 0,17-14 0,6-26 0,7-42 0,-7 14 0,-12 51 0,-12 18 0,0 0 0,1 0 0,-1-1 0,0 1 0,0 0 0,1 0 0,-1 0 0,0 0 0,1 0 0,-1 0 0,0 0 0,1 0 0,-1 0 0,0 0 0,0 0 0,1 0 0,-1 0 0,0 0 0,1 0 0,-1 0 0,0 0 0,1 0 0,-1 0 0,0 0 0,0 1 0,1-1 0,-1 0 0,0 0 0,0 0 0,1 1 0,-1-1 0,0 0 0,1 1 0,1 2 0,0 1 0,1 0 0,-1 0 0,-1 0 0,1 0 0,1 6 0,4 8 0,-3-9 0,1 1 0,0 0 0,1-1 0,0 0 0,0-1 0,1 1 0,0-1 0,1 0 0,-1-1 0,2 0 0,11 9 0,-13-12 0,0-1 0,0 1 0,0-1 0,1 0 0,-1-1 0,1 1 0,0-2 0,0 1 0,0-1 0,-1 0 0,1-1 0,0 1 0,0-2 0,0 1 0,0-1 0,11-3 0,-12 2 0,1 0 0,-1 0 0,0-1 0,0-1 0,0 1 0,0-1 0,0 0 0,-1-1 0,0 1 0,0-1 0,0 0 0,0-1 0,-1 0 0,0 0 0,6-8 0,-6 6 0,0-1 0,0 0 0,-1 0 0,0 0 0,0 0 0,-1-1 0,0 1 0,-1-1 0,0 0 0,-1 0 0,1-15 0,-2 23 0,0-1 0,0 1 0,0-1 0,0 1 0,0-1 0,-1 0 0,1 1 0,-1-1 0,0 1 0,1 0 0,-1-1 0,0 1 0,-1 0 0,1-1 0,0 1 0,-1 0 0,1 0 0,-1 0 0,-2-2 0,2 2 0,0 1 0,0 0 0,-1 0 0,1 0 0,0 0 0,-1 0 0,1 1 0,0-1 0,-1 1 0,1-1 0,-1 1 0,1 0 0,-1 0 0,1 0 0,-1 0 0,-2 1 0,-4 1 0,0 0 0,0 1 0,1-1 0,0 2 0,-1-1 0,1 1 0,1 1 0,-1-1 0,-11 10 0,13-8 0,0 0 0,0 0 0,1 0 0,0 1 0,0-1 0,0 1 0,1 1 0,0-1 0,1 0 0,-4 10 0,6-14 0,1-1 0,-1 0 0,0 1 0,1-1 0,-1 0 0,1 1 0,0-1 0,0 1 0,0-1 0,0 0 0,0 1 0,1-1 0,-1 0 0,1 1 0,-1-1 0,1 0 0,0 1 0,0-1 0,0 0 0,0 0 0,0 0 0,0 0 0,1 0 0,-1 0 0,1 0 0,0 0 0,-1-1 0,1 1 0,0-1 0,0 1 0,0-1 0,0 1 0,0-1 0,0 0 0,0 0 0,1 0 0,-1-1 0,4 2 0,2 0 0,1 0 0,0 0 0,-1-1 0,1 0 0,0-1 0,0 0 0,0 0 0,-1-1 0,1 0 0,0-1 0,-1 0 0,16-5 0,-18 5 0,-1 0 0,0-1 0,1 1 0,-1-1 0,0 0 0,-1 0 0,1-1 0,-1 0 0,1 1 0,-1-1 0,0-1 0,0 1 0,-1-1 0,1 1 0,-1-1 0,0 0 0,0 0 0,-1 0 0,0-1 0,3-7 0,-4 12 0,-1-1 0,1 1 0,-1 0 0,0-1 0,1 1 0,-1 0 0,0-1 0,0 1 0,0 0 0,0-1 0,0 1 0,0-1 0,0 1 0,-1 0 0,1-1 0,0 1 0,-1 0 0,1-1 0,-1 1 0,0 0 0,1 0 0,-1-1 0,0 1 0,1 0 0,-1 0 0,0 0 0,0 0 0,0 0 0,0 0 0,0 0 0,0 0 0,-1 1 0,1-1 0,-2-1 0,1 2 0,0 0 0,0-1 0,0 1 0,0 0 0,0 0 0,-1 0 0,1 0 0,0 0 0,0 1 0,0-1 0,0 1 0,0-1 0,0 1 0,0 0 0,0 0 0,0 0 0,0 0 0,0 0 0,1 0 0,-1 0 0,-3 3 0,3-2 0,0 0 0,-1 1 0,1-1 0,0 0 0,0 1 0,0 0 0,0-1 0,0 1 0,1 0 0,-1 0 0,1 0 0,0 0 0,0 0 0,0 0 0,0 0 0,1 0 0,-1 0 0,1 1 0,0-1 0,0 0 0,0 4 0,1-4 0,-1 0 0,1 0 0,0-1 0,0 1 0,1 0 0,-1-1 0,1 1 0,-1-1 0,1 1 0,0-1 0,0 0 0,0 1 0,0-1 0,0 0 0,0-1 0,1 1 0,-1 0 0,1-1 0,-1 1 0,1-1 0,-1 1 0,1-1 0,4 1 0,6 1 0,0 0 0,0 0 0,0-1 0,0-1 0,0 0 0,1-1 0,-1-1 0,0 0 0,0 0 0,0-2 0,0 1 0,0-2 0,13-4 0,-15 4 0,-1 0 0,1 0 0,-1-1 0,0-1 0,-1 1 0,0-2 0,0 1 0,0-1 0,0-1 0,-1 1 0,-1-1 0,1-1 0,-1 1 0,-1-1 0,11-18 0,-16 24 0,0 0 0,0 0 0,0 0 0,0 0 0,-1 0 0,1 0 0,-1 0 0,0 0 0,0 0 0,0 0 0,0 0 0,-1-4 0,1 6 0,0 0 0,-1 0 0,1 0 0,0 0 0,-1 0 0,1 0 0,-1 0 0,1 0 0,-1 0 0,1 0 0,-1 0 0,0 1 0,1-1 0,-1 0 0,0 0 0,0 1 0,1-1 0,-1 0 0,0 1 0,0-1 0,0 1 0,0-1 0,0 1 0,0-1 0,0 1 0,0 0 0,0-1 0,0 1 0,0 0 0,0 0 0,0 0 0,-1 0 0,1 0 0,0 0 0,0 0 0,-1 0 0,0 1 0,0 0 0,0-1 0,0 1 0,1 0 0,-1 0 0,0 0 0,0 0 0,1 0 0,-1 1 0,1-1 0,-1 0 0,1 1 0,0-1 0,-1 1 0,1 0 0,0-1 0,0 1 0,0 0 0,0 0 0,0 0 0,1-1 0,-1 1 0,0 0 0,1 0 0,-1 2 0,-7 53 0,8-54 0,0 1 0,0-1 0,1 1 0,-1 0 0,1-1 0,0 1 0,0-1 0,0 0 0,0 1 0,0-1 0,1 0 0,0 1 0,-1-1 0,1 0 0,1 0 0,-1 0 0,0-1 0,1 1 0,-1-1 0,1 1 0,0-1 0,-1 0 0,1 0 0,0 0 0,1 0 0,-1 0 0,0-1 0,0 1 0,1-1 0,-1 0 0,1 0 0,-1-1 0,1 1 0,-1 0 0,1-1 0,0 0 0,-1 0 0,1 0 0,-1-1 0,1 1 0,-1-1 0,1 0 0,-1 0 0,1 0 0,-1 0 0,1 0 0,-1-1 0,5-3 0,-1 0 0,0 0 0,-1-1 0,0 0 0,0 0 0,-1 0 0,1-1 0,-2 1 0,1-1 0,-1-1 0,0 1 0,0-1 0,-1 1 0,1-1 0,-2 0 0,0 0 0,0 0 0,0-1 0,-1 1 0,0 0 0,0-13 0,-5 13 0,-1 17 0,-1 21 0,-4 121 0,17 252 0,1-229 0,-8-171 0,2 46 0,-6 50 0,3-86 0,-1 0 0,0 0 0,-1 0 0,0 0 0,-1 0 0,0-1 0,-1 0 0,-1 0 0,-6 12 0,9-20 0,-1 0 0,1 0 0,-1 0 0,1 0 0,-1 0 0,0-1 0,-1 0 0,1 0 0,0 0 0,-1 0 0,0-1 0,0 1 0,1-1 0,-1 0 0,-1-1 0,1 1 0,0-1 0,0 0 0,-8 0 0,8-1 0,1 0 0,0 0 0,0 0 0,0-1 0,0 0 0,0 0 0,0 0 0,0 0 0,0-1 0,0 1 0,0-1 0,0 0 0,1 0 0,-1-1 0,1 1 0,0-1 0,0 1 0,0-1 0,0 0 0,0 0 0,0 0 0,1-1 0,-1 1 0,1-1 0,-2-3 0,0-4 9,0 1 1,0-1-1,1 0 0,0 0 0,1 0 1,1-1-1,-1 1 0,2 0 0,0-1 0,0 1 1,1 0-1,3-18 0,0 11-195,0 2 1,1-1-1,1 1 0,0-1 1,1 1-1,1 1 1,14-22-1,10-7-6640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265 742 24575,'-7'-7'0,"0"1"0,0-1 0,-1 1 0,0 1 0,0-1 0,0 1 0,-1 1 0,0 0 0,0 0 0,-15-4 0,19 7 0,0 0 0,0 0 0,0 0 0,-1 1 0,1 0 0,0 0 0,0 1 0,0-1 0,0 1 0,0 0 0,0 1 0,0-1 0,0 1 0,0 0 0,1 0 0,-1 0 0,1 1 0,-1 0 0,1 0 0,0 0 0,-7 7 0,6-5 0,0 1 0,0 0 0,1 0 0,0 0 0,0 1 0,1 0 0,0-1 0,0 1 0,0 1 0,-1 8 0,3-14 0,0 1 0,0-1 0,1 1 0,-1-1 0,1 1 0,0 0 0,0-1 0,0 1 0,0-1 0,0 1 0,1 0 0,-1-1 0,1 1 0,-1-1 0,1 1 0,0-1 0,0 1 0,0-1 0,0 1 0,1-1 0,-1 0 0,1 0 0,-1 0 0,1 0 0,0 0 0,0 0 0,-1 0 0,2 0 0,-1-1 0,0 1 0,4 1 0,1 0 0,0 0 0,0-1 0,0 0 0,0-1 0,0 0 0,1 0 0,-1 0 0,0-1 0,1 0 0,-1 0 0,0-1 0,0 0 0,1 0 0,-1-1 0,0 0 0,0 0 0,0-1 0,-1 0 0,1 0 0,0 0 0,-1-1 0,0 0 0,11-9 0,-9 7 0,0-2 0,-1 1 0,0-1 0,0 0 0,-1 0 0,0-1 0,0 0 0,-1 0 0,0-1 0,-1 1 0,0-1 0,0 0 0,-1 0 0,0 0 0,2-19 0,-5 29 0,1 2 0,-1 1 0,1-1 0,-1 1 0,1-1 0,0 0 0,0 1 0,0-1 0,0 0 0,0 1 0,1-1 0,-1 0 0,1 0 0,-1 0 0,1 0 0,2 1 0,-2-1 0,1 0 0,-1-1 0,0 1 0,1-1 0,-1 0 0,1 0 0,0 0 0,-1 0 0,1 0 0,0-1 0,0 1 0,0-1 0,-1 0 0,1 1 0,0-1 0,4-1 0,-2 0 0,0 0 0,1-1 0,-1 1 0,0-1 0,0 0 0,0 0 0,0-1 0,5-3 0,7-7 0,0 0 0,-1-1 0,21-23 0,-28 27 0,38-39 0,-47 49 0,0 0 0,0-1 0,0 1 0,1 0 0,-1 0 0,0-1 0,1 1 0,-1 0 0,0 0 0,0-1 0,1 1 0,-1 0 0,0 0 0,1 0 0,-1 0 0,1 0 0,-1 0 0,0-1 0,1 1 0,-1 0 0,0 0 0,1 0 0,-1 0 0,1 0 0,-1 0 0,0 0 0,1 1 0,-1-1 0,0 0 0,1 0 0,-1 0 0,0 0 0,1 1 0,1 11 0,-8 23 0,5-34 0,-38 171 0,7 1 0,8 2 0,7 0 0,7 187 0,10-503 0,20-160 0,-11 228 0,3 0 0,3 1 0,4 1 0,36-90 0,-48 143 0,2 0 0,16-26 0,-23 40 0,1 0 0,0 1 0,-1-1 0,1 1 0,0-1 0,1 1 0,-1 0 0,0 0 0,1 1 0,0-1 0,0 1 0,0 0 0,0 0 0,0 0 0,0 0 0,8-2 0,-10 4 0,0 0 0,-1 0 0,1 0 0,-1 0 0,1 1 0,0-1 0,-1 0 0,1 1 0,-1-1 0,1 1 0,-1-1 0,1 1 0,-1 0 0,0-1 0,1 1 0,-1 0 0,0 0 0,1 0 0,-1 0 0,0 0 0,0 1 0,0-1 0,0 0 0,0 0 0,0 1 0,0-1 0,-1 0 0,1 1 0,0-1 0,-1 1 0,1-1 0,-1 1 0,0-1 0,1 1 0,-1 0 0,0-1 0,0 3 0,1 5 0,0-1 0,-1 1 0,0-1 0,-1 1 0,-2 14 0,0-9 0,0 0 0,-1-1 0,-1 1 0,0-1 0,-1 0 0,0 0 0,-1 0 0,-1-1 0,0 0 0,-12 13 0,80-90 0,-40 41 0,1 2 0,1 0 0,37-29 0,-57 49 0,0 1 0,0-1 0,0 1 0,0-1 0,0 1 0,0 0 0,1 0 0,-1 0 0,0 0 0,1 1 0,-1-1 0,1 0 0,-1 1 0,1 0 0,-1 0 0,1-1 0,-1 1 0,1 1 0,-1-1 0,0 0 0,1 1 0,-1-1 0,3 2 0,-2-1 0,-1 1 0,0 0 0,1 0 0,-1 1 0,0-1 0,0 0 0,0 1 0,-1-1 0,1 1 0,-1-1 0,1 1 0,-1 0 0,0 0 0,0 0 0,0 0 0,0 0 0,0 0 0,0 5 0,6 55 0,-3 0 0,-3 0 0,-7 71 0,5-107 0,1-24 0,-1 26 0,-1 0 0,-1 1 0,-15 55 0,9-67 0,9-18 0,0 0 0,0 0 0,-1 0 0,1 0 0,0 0 0,0 0 0,0 1 0,0-1 0,-1 0 0,1 0 0,0 0 0,0 0 0,0 0 0,-1 0 0,1 0 0,0 0 0,0 0 0,-1 0 0,1 0 0,0 0 0,0 0 0,0 0 0,-1 0 0,1 0 0,0 0 0,0 0 0,0 0 0,-1-1 0,1 1 0,0 0 0,0 0 0,0 0 0,0 0 0,-1 0 0,1 0 0,0-1 0,0 1 0,0 0 0,0 0 0,-1-1 0,0-2 0,-1 0 0,1 0 0,0 0 0,0 0 0,0-1 0,0 1 0,0 0 0,1-5 0,-5-36 0,3 0 0,1-1 0,2 1 0,15-87 0,-10 97 0,2-1 0,2 1 0,1 1 0,1 0 0,2 1 0,33-56 0,-45 84 0,1 0 0,-1 0 0,1 0 0,0 1 0,1-1 0,-1 1 0,1 0 0,-1 0 0,1 0 0,0 1 0,0-1 0,6-2 0,-8 4 0,0 1 0,0 0 0,0-1 0,0 1 0,-1 0 0,1 0 0,0 0 0,0 0 0,0 0 0,0 1 0,0-1 0,0 0 0,0 1 0,0 0 0,-1-1 0,1 1 0,0 0 0,0 0 0,-1 0 0,1 0 0,0 0 0,-1 0 0,0 1 0,1-1 0,-1 0 0,1 1 0,-1-1 0,0 1 0,0-1 0,0 1 0,1 3 0,4 6 0,-1 0 0,0 0 0,-1 0 0,0 0 0,-1 1 0,0 0 0,2 23 0,-2 3 0,-3 44 0,0-67 0,-1 0 0,-1 0 0,-5 22 0,6-33 0,0 0 0,-1 1 0,1-1 0,-1 0 0,0 0 0,0 0 0,-1 0 0,1 0 0,-1 0 0,0 0 0,1-1 0,-2 0 0,1 1 0,0-1 0,-5 3 0,7-5 0,0-1 0,0 1 0,0-1 0,0 1 0,0-1 0,0 0 0,0 1 0,-1-1 0,1 0 0,0 0 0,0 1 0,0-1 0,0 0 0,-1 0 0,1 0 0,0-1 0,0 1 0,0 0 0,0 0 0,0-1 0,-1 1 0,1 0 0,0-1 0,0 1 0,0-1 0,0 0 0,0 1 0,0-1 0,0 0 0,1 1 0,-1-1 0,0 0 0,0 0 0,0 0 0,1 0 0,-1 0 0,0 0 0,1 0 0,-1 0 0,1 0 0,-1 0 0,1 0 0,0 0 0,0 0 0,-1-2 0,-2-5 0,1-1 0,0 0 0,0 1 0,0-17 0,2 1 0,1 0 0,1-1 0,1 1 0,1 0 0,1 1 0,2-1 0,0 1 0,1 0 0,2 0 0,0 1 0,23-36 0,6-1 0,2 2 0,87-93 0,-87 106 0,6-4 0,-3-2 0,-2-2 0,45-72 0,-84 119 0,0 2 0,-1-1 0,1 0 0,-1 0 0,0 0 0,0-1 0,-1 1 0,1 0 0,-1-1 0,0 1 0,0-1 0,0-5 0,-1 9 0,0 1 0,0 0 0,0 0 0,0 0 0,-1-1 0,1 1 0,0 0 0,0 0 0,0 0 0,0 0 0,0 0 0,0-1 0,-1 1 0,1 0 0,0 0 0,0 0 0,0 0 0,0 0 0,-1 0 0,1 0 0,0-1 0,0 1 0,0 0 0,-1 0 0,1 0 0,0 0 0,0 0 0,0 0 0,-1 0 0,1 0 0,0 0 0,0 0 0,0 0 0,-1 0 0,1 0 0,0 0 0,0 1 0,0-1 0,-1 0 0,1 0 0,0 0 0,0 0 0,0 0 0,0 0 0,-1 0 0,1 1 0,0-1 0,0 0 0,0 0 0,0 0 0,0 0 0,-1 0 0,1 1 0,0-1 0,0 0 0,-5 4 0,1 1 0,-1-1 0,1 1 0,0 0 0,0 0 0,0 0 0,1 1 0,-5 8 0,-20 54 0,24-55 0,-15 43 0,2 2 0,3 0 0,-9 84 0,7 182 0,16-320 0,-1 11 0,2-1 0,-1 0 0,2 1 0,6 25 0,-8-38 0,1 0 0,0 0 0,-1-1 0,1 1 0,0 0 0,0 0 0,0 0 0,1-1 0,-1 1 0,0 0 0,1-1 0,-1 1 0,1-1 0,-1 0 0,1 1 0,0-1 0,2 1 0,-2-1 0,0 0 0,1-1 0,-1 0 0,0 0 0,0 0 0,1 0 0,-1 0 0,0 0 0,0 0 0,1-1 0,-1 1 0,0-1 0,0 0 0,0 1 0,1-1 0,-1 0 0,0 0 0,0-1 0,3-2 0,4-2 0,0-1 0,0 0 0,-1-1 0,0 0 0,0 0 0,0 0 0,7-13 0,39-72 0,-17 28 0,-37 64 0,1 0 0,0 0 0,-1 0 0,1 0 0,0 0 0,-1 1 0,1-1 0,0 0 0,0 0 0,0 0 0,0 1 0,0-1 0,0 1 0,2-2 0,-3 2 0,0 0 0,1 0 0,-1 0 0,1 0 0,-1 0 0,0 0 0,1 0 0,-1 0 0,1 1 0,-1-1 0,0 0 0,1 0 0,-1 0 0,0 0 0,1 1 0,-1-1 0,0 0 0,1 0 0,-1 1 0,0-1 0,1 0 0,-1 1 0,0-1 0,0 0 0,1 1 0,-1-1 0,0 1 0,12 39 0,-5-16 0,-6-20 0,1 0 0,0 0 0,1 1 0,-1-2 0,1 1 0,-1 0 0,1-1 0,0 1 0,1-1 0,-1 0 0,0 0 0,1 0 0,0 0 0,0-1 0,0 1 0,0-1 0,0 0 0,0 0 0,0-1 0,1 1 0,4 0 0,-1-1 0,0 0 0,-1-1 0,1 0 0,0 0 0,-1-1 0,1 0 0,0 0 0,-1-1 0,1 0 0,-1-1 0,13-5 0,6-5 0,-22 10 0,1 0 0,1 0 0,-1 0 0,0 1 0,1 0 0,-1 0 0,1 1 0,8-2 0,-13 3 0,1 0 0,-1 0 0,0 0 0,0 1 0,0-1 0,1 1 0,-1-1 0,0 1 0,0-1 0,0 1 0,0-1 0,0 1 0,0 0 0,0 0 0,0 0 0,0-1 0,0 1 0,0 0 0,-1 0 0,1 0 0,0 0 0,-1 0 0,1 1 0,-1-1 0,1 0 0,-1 0 0,1 0 0,-1 0 0,1 3 0,5 40 0,-6-37 0,4 43 0,-3 0 0,-3 1 0,-1-1 0,-3 0 0,-2 0 0,-1-1 0,-4 0 0,-34 90 0,39-120 0,-2-1 0,0 0 0,-1 0 0,-21 25 0,28-38 0,0 0 0,-1 0 0,1 0 0,-1-1 0,0 0 0,0 0 0,-1 0 0,1-1 0,-1 1 0,1-1 0,-1-1 0,0 1 0,0-1 0,-1 0 0,1-1 0,0 1 0,-1-1 0,-10 1 0,14-3 0,0 1 0,0-1 0,0 1 0,0-1 0,0 0 0,0 0 0,0 0 0,0-1 0,0 1 0,0-1 0,1 1 0,-1-1 0,1 0 0,-1 0 0,1 0 0,0 0 0,-1-1 0,1 1 0,0-1 0,1 1 0,-1-1 0,0 1 0,1-1 0,-1 0 0,1 0 0,0 0 0,0 0 0,0 0 0,1 0 0,-1-4 0,-1-2 0,1 1 0,0-1 0,1 1 0,0-1 0,0 1 0,1-1 0,0 0 0,0 1 0,1-1 0,3-7 0,15-28-1365,3 7-5461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1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24575,'-9'32'0,"-12"22"0,-15 17 0,-20 9 0,-27-5 0,0-15-8191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24575,'-6'10'0,"1"-1"0,1 1 0,-1 0 0,2 0 0,-1 0 0,1 1 0,-1 12 0,-7 78 0,9-74 0,0-2 0,-3 80 0,5-92 0,0 0 0,2 1 0,0-1 0,0 0 0,7 21 0,-8-32 0,0 1 0,0-1 0,0 1 0,0-1 0,1 0 0,-1 0 0,1 1 0,-1-1 0,1 0 0,0 0 0,-1-1 0,1 1 0,4 3 0,-4-5 0,-1 1 0,0-1 0,1 1 0,-1-1 0,0 0 0,1 0 0,-1 1 0,0-1 0,1 0 0,-1 0 0,0 0 0,1-1 0,-1 1 0,0 0 0,1 0 0,-1-1 0,0 1 0,1-1 0,-1 1 0,0-1 0,0 0 0,0 1 0,0-1 0,1 0 0,-1 0 0,0 0 0,0 0 0,1-1 0,5-5 0,-1 0 0,1-1 0,-1 0 0,-1 0 0,1 0 0,-1-1 0,-1 0 0,6-13 0,0-8 0,9-41 0,-13 43 0,18-46 0,-24 73 0,0 0 0,0 0 0,0 0 0,1 1 0,-1-1 0,0 0 0,1 0 0,-1 0 0,0 1 0,1-1 0,-1 0 0,1 0 0,-1 1 0,1-1 0,-1 0 0,1 1 0,0-1 0,-1 1 0,1-1 0,0 1 0,-1-1 0,1 1 0,0-1 0,0 1 0,0 0 0,-1-1 0,1 1 0,0 0 0,0 0 0,0-1 0,0 1 0,-1 0 0,1 0 0,0 0 0,0 0 0,0 0 0,0 0 0,0 1 0,0-1 0,-1 0 0,1 0 0,0 1 0,0-1 0,0 0 0,-1 1 0,1-1 0,0 1 0,0-1 0,-1 1 0,2 0 0,4 4 0,-1 1 0,0 0 0,0 0 0,7 12 0,-6-9 0,9 12 0,41 55 0,-49-68 0,0 0 0,0 0 0,0-1 0,1 0 0,1-1 0,13 9 0,-21-14 0,1 0 0,-1 0 0,1 0 0,0-1 0,-1 1 0,1 0 0,-1-1 0,1 0 0,0 1 0,0-1 0,-1 0 0,1 0 0,0 0 0,0 0 0,-1 0 0,1 0 0,0 0 0,-1-1 0,1 1 0,0 0 0,0-1 0,-1 0 0,3 0 0,-2-1 0,0 0 0,0 1 0,-1-1 0,1 0 0,0 0 0,-1-1 0,1 1 0,-1 0 0,0 0 0,1-1 0,-1 1 0,0-1 0,1-4 0,1-8 0,0-1 0,-1-1 0,0-31 0,-1 41 0,-1-20 0,-1 0 0,-1 0 0,-1 0 0,-9-38 0,5 52 112,7 13-140,0 0-1,-1 0 1,1 0 0,0 0-1,0 0 1,0 0-1,0 1 1,0-1 0,-1 0-1,1 0 1,0 0-1,0 0 1,0 0 0,0 1-1,0-1 1,0 0-1,0 0 1,-1 0 0,1 0-1,0 1 1,0-1-1,0 0 1,0 0-1,0 0 1,0 1 0,0-1-1,0 0 1,0 0-1,0 0 1,0 0 0,0 1-1,0-1 1,0 0-1,0 0 1,0 0 0,0 1-1,1-1 1,-1 0-1,0 0 1,0 0-1,0 0 1,0 1 0,0-1-1,0 0 1,0 0-1,1 0 1,-1 0 0,0 0-1,0 0 1,0 1-1,1-1 1,3 11-6798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96 156 24575,'0'10'0,"0"8"0,0 0 0,1 0 0,7 32 0,-7-45 0,0 0 0,1 0 0,0-1 0,0 1 0,0 0 0,0-1 0,1 0 0,5 7 0,-6-9 0,-1 0 0,1 0 0,0 0 0,0-1 0,0 1 0,1-1 0,-1 0 0,0 1 0,0-1 0,1 0 0,-1 0 0,1 0 0,-1-1 0,1 1 0,-1-1 0,1 1 0,0-1 0,2 0 0,-3 0 0,1 0 0,-1-1 0,0 1 0,1-1 0,-1 0 0,0 1 0,1-1 0,-1 0 0,0 0 0,0 0 0,0-1 0,0 1 0,0-1 0,0 1 0,0-1 0,0 1 0,-1-1 0,1 0 0,-1 0 0,1 0 0,-1 0 0,0 0 0,2-4 0,2-3 0,-1-1 0,-1 1 0,0-1 0,3-13 0,-3 8 0,-1-1 0,-1 1 0,0-1 0,0 1 0,-2-1 0,-4-29 0,4 40 0,1 0 0,-2 0 0,1 0 0,0-1 0,-1 1 0,0 1 0,0-1 0,-1 0 0,1 0 0,-1 1 0,0 0 0,0-1 0,-1 1 0,1 0 0,-1 1 0,0-1 0,0 1 0,0-1 0,-1 1 0,1 0 0,-1 1 0,1-1 0,-11-3 0,12 5 0,0 1 0,0-1 0,-1 1 0,1-1 0,0 1 0,-1 0 0,1 0 0,0 0 0,-1 1 0,1-1 0,0 1 0,-1 0 0,1 0 0,0 0 0,0 0 0,-5 3 0,3-1 0,0 1 0,1-1 0,-1 1 0,0 0 0,1 0 0,0 1 0,0-1 0,-5 9 0,1 0 0,0 1 0,1 0 0,1 0 0,0 0 0,1 1 0,-4 20 0,6-19 0,0-1 0,2 1 0,-1-1 0,2 1 0,0 0 0,1-1 0,1 1 0,0-1 0,1 1 0,0-1 0,8 19 0,-8-26 0,1 1 0,1-1 0,-1 0 0,1 0 0,1 0 0,-1 0 0,1-1 0,1 0 0,-1-1 0,1 1 0,1-1 0,-1-1 0,1 1 0,0-1 0,0 0 0,0-1 0,1 0 0,-1 0 0,1-1 0,9 2 0,1-1-136,-1-1-1,1-1 1,-1-1-1,1 0 1,0-2-1,-1 0 1,1-1-1,0-1 0,27-7 1,13-8-6690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27 24575,'-7'13'0,"0"-1"0,2 1 0,-1 0 0,1 1 0,1-1 0,0 1 0,-3 26 0,3-2 0,1 64 0,3-95 0,0 1 0,1 0 0,0-1 0,0 1 0,1-1 0,0 1 0,0-1 0,1 0 0,5 11 0,-6-15 0,0-1 0,-1 1 0,1-1 0,0 1 0,0-1 0,1 0 0,-1 0 0,0 0 0,1 0 0,-1 0 0,1 0 0,0-1 0,-1 1 0,1-1 0,0 0 0,0 0 0,0 0 0,0 0 0,0-1 0,0 1 0,0-1 0,0 1 0,0-1 0,1 0 0,-1-1 0,4 0 0,1 0 0,-1-1 0,1 0 0,-1-1 0,0 0 0,0 0 0,0 0 0,0-1 0,-1 0 0,0 0 0,1-1 0,-1 0 0,-1 0 0,1 0 0,-1-1 0,0 0 0,0 0 0,-1 0 0,0 0 0,0-1 0,6-13 0,-2 4 0,-2-1 0,0 0 0,0 0 0,-2-1 0,0 1 0,-1-1 0,2-31 0,-5 44 0,0 1 0,0 0 0,0 0 0,0-1 0,-1 1 0,1 0 0,-1 0 0,0 0 0,0 0 0,-1 0 0,1 0 0,-1 0 0,-3-5 0,5 9 0,0-1 0,0 1 0,-1 0 0,1-1 0,0 1 0,-1 0 0,1 0 0,0-1 0,-1 1 0,1 0 0,0 0 0,-1-1 0,1 1 0,0 0 0,-1 0 0,1 0 0,-1 0 0,1 0 0,0 0 0,-1 0 0,1 0 0,-1 0 0,1 0 0,0 0 0,-1 0 0,1 0 0,-1 0 0,1 0 0,0 0 0,-1 0 0,1 0 0,-1 0 0,1 1 0,-1-1 0,-9 14 0,-1 21 0,8-17 0,0 0 0,0 0 0,2 1 0,1-1 0,0 0 0,4 26 0,-3-38 0,-1-1 0,2 1 0,-1 0 0,1-1 0,0 0 0,0 1 0,0-1 0,1 0 0,-1 0 0,1 0 0,1 0 0,-1-1 0,1 0 0,0 1 0,0-1 0,0 0 0,0-1 0,1 1 0,-1-1 0,1 0 0,0 0 0,0 0 0,0 0 0,10 2 0,-4-2 0,0 0 0,0-1 0,1-1 0,-1 0 0,1 0 0,-1-2 0,1 1 0,-1-1 0,0-1 0,1 0 0,-1 0 0,0-1 0,0 0 0,-1-1 0,1-1 0,-1 0 0,1 0 0,-2-1 0,1 0 0,12-10 0,-12 7 0,0 0 0,-1 0 0,0-1 0,0 0 0,-1 0 0,0-1 0,-1 0 0,-1 0 0,0-1 0,0 0 0,-1 0 0,0-1 0,-1 1 0,-1-1 0,0 0 0,-1 0 0,2-20 0,-4 31 0,0-1 0,0 1 0,0-1 0,0 0 0,0 1 0,0-1 0,-1 0 0,1 1 0,-1-1 0,0 1 0,0-1 0,0 1 0,0-1 0,0 1 0,0 0 0,-1 0 0,1-1 0,-1 1 0,0 0 0,1 0 0,-1 0 0,0 1 0,0-1 0,0 0 0,-1 1 0,1-1 0,0 1 0,0 0 0,-1 0 0,1 0 0,-4-1 0,2 1 0,1 1 0,0 0 0,-1-1 0,1 2 0,-1-1 0,1 0 0,0 1 0,-1-1 0,1 1 0,0 0 0,-1 0 0,1 0 0,0 1 0,0-1 0,0 1 0,0-1 0,0 1 0,0 0 0,1 0 0,-1 1 0,1-1 0,-1 1 0,-3 4 0,1 1 0,-1 1 0,1-1 0,1 1 0,0 0 0,0 0 0,1 0 0,0 1 0,0-1 0,1 1 0,1 0 0,0 0 0,0-1 0,1 15 0,0-19 0,0 0 0,0 0 0,1 0 0,-1 0 0,1 0 0,0-1 0,1 1 0,-1 0 0,1-1 0,0 1 0,0-1 0,1 1 0,-1-1 0,1 0 0,0 0 0,0 0 0,0-1 0,1 1 0,-1-1 0,1 1 0,0-1 0,0-1 0,0 1 0,0 0 0,0-1 0,1 0 0,-1 0 0,8 2 0,-5-2 0,-1 0 0,1-1 0,0 0 0,0-1 0,0 1 0,0-1 0,0-1 0,0 1 0,0-1 0,0-1 0,0 1 0,-1-1 0,1 0 0,12-6 0,-11 4 0,0-1 0,-1 0 0,1-1 0,-1 1 0,0-1 0,-1-1 0,0 1 0,0-1 0,0 0 0,7-13 0,-6 9 0,-1-1 0,0 0 0,-1-1 0,0 1 0,-1-1 0,0 0 0,-1 0 0,-1 0 0,0 0 0,-1 0 0,0-1 0,-1 1 0,0 0 0,-1-1 0,-5-22 0,6 35 0,-1-1 0,1 1 0,0 0 0,-1-1 0,1 1 0,-1 0 0,1-1 0,-1 1 0,0 0 0,0-1 0,1 1 0,-1 0 0,0 0 0,0 0 0,0 0 0,-2-1 0,3 2 0,-1 0 0,1 0 0,-1 0 0,1 0 0,-1 0 0,1 0 0,-1 0 0,1 0 0,0 0 0,-1 0 0,1 0 0,-1 0 0,1 0 0,-1 0 0,1 1 0,-1-1 0,1 0 0,-1 0 0,1 1 0,0-1 0,-1 0 0,1 1 0,0-1 0,-1 0 0,1 1 0,0-1 0,-1 1 0,1-1 0,-1 1 0,-1 4 0,-1 0 0,1-1 0,-1 1 0,1 0 0,1 1 0,-1-1 0,-1 8 0,0 15 0,1 0 0,1 0 0,2 0 0,0 0 0,2 0 0,1-1 0,1 1 0,2-1 0,0 0 0,19 43 0,-23-64-151,1 1-1,-1-1 0,1 0 0,1 0 1,-1 0-1,1-1 0,0 1 1,7 5-1,10 4-6674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4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24575,'-9'27'0,"1"13"0,7 4 0,4-5-8191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4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24575,'1'72'0,"3"-1"0,4 0 0,25 110 0,-30-168 0,10 31 0,-12-41 0,0-1 0,0 1 0,0-1 0,1 0 0,-1 1 0,1-1 0,-1 0 0,1 0 0,0 0 0,0 0 0,0 0 0,0-1 0,0 1 0,2 1 0,-3-3 0,0 1 0,1-1 0,-1 0 0,0 0 0,0 0 0,0 0 0,0 0 0,0 0 0,0 0 0,0 0 0,0 0 0,0 0 0,0-1 0,0 1 0,0 0 0,0-1 0,0 1 0,0-1 0,0 1 0,0-1 0,0 1 0,0-1 0,-1 0 0,1 1 0,0-1 0,0 0 0,-1 0 0,1 0 0,0 0 0,-1 1 0,1-1 0,-1 0 0,1 0 0,-1 0 0,0 0 0,1-2 0,14-39 0,-15 42 0,8-39 0,-1 0 0,2-67 0,-8-80 0,-1 173 0,52 211 0,-42-171-455,1-1 0,19 35 0,-2-16-6371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5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3 24575,'-10'-1'0,"0"0"0,0 1 0,0 0 0,0 0 0,0 1 0,1 0 0,-1 1 0,0 0 0,1 1 0,-1 0 0,1 0 0,0 1 0,0 0 0,0 0 0,0 1 0,1 1 0,0-1 0,0 1 0,0 1 0,1-1 0,0 1 0,0 0 0,1 1 0,0 0 0,0 0 0,1 0 0,0 1 0,0 0 0,1 0 0,0 0 0,1 0 0,0 0 0,0 1 0,1 0 0,0-1 0,1 1 0,0 14 0,1-20 0,0 0 0,0 0 0,0 0 0,1 0 0,0 0 0,0 0 0,0 0 0,0 0 0,0-1 0,1 1 0,0 0 0,0-1 0,0 1 0,0-1 0,0 0 0,1 1 0,-1-1 0,1 0 0,0-1 0,0 1 0,0 0 0,1-1 0,3 3 0,-4-4 0,1 1 0,0-1 0,0 0 0,0 0 0,0 0 0,0-1 0,0 1 0,0-1 0,0 0 0,0 0 0,0-1 0,0 1 0,1-1 0,-1 1 0,-1-1 0,1-1 0,0 1 0,0-1 0,0 1 0,-1-1 0,1 0 0,5-4 0,-1 0 0,-1 0 0,1 0 0,-1-1 0,0 0 0,-1-1 0,1 0 0,-2 0 0,1 0 0,6-14 0,2-8 0,15-45 0,-24 63 0,-3 12 0,0 10 0,3 19 0,-4-20 0,76 373 0,-44-246 0,23 215 0,-55-348 0,1 21 0,-1 0 0,-4 36 0,3-55 0,0-1 0,-1 1 0,1-1 0,-1 0 0,0 1 0,-1-1 0,1 0 0,-1 0 0,0 0 0,0 0 0,0 0 0,0 0 0,-1 0 0,1-1 0,-1 1 0,0-1 0,0 0 0,0 0 0,-1 0 0,-6 4 0,7-6 0,0 1 0,0-2 0,0 1 0,-1 0 0,1-1 0,0 1 0,-1-1 0,1 0 0,0 0 0,0 0 0,-1-1 0,1 1 0,0-1 0,-1 0 0,1 1 0,0-2 0,0 1 0,0 0 0,0-1 0,0 1 0,0-1 0,0 0 0,-3-3 0,-2-1 0,1 0 0,1 0 0,-1-1 0,1 0 0,1 0 0,-1 0 0,-6-13 0,3 1 0,0-1 0,2 0 0,0 0 0,2 0 0,0-1 0,1 0 0,1 0 0,1 0 0,1-26 0,2 3 0,2 0 0,2 1 0,16-63 0,-15 79-124,1 1 0,2 0 0,0 1 0,2 0 0,1 0 0,1 1-1,1 1 1,1 0 0,1 1 0,36-39 0,-13 26-6702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4.7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293 74 24575,'-10'-6'0,"0"0"0,0 1 0,-1 0 0,1 1 0,-1 0 0,0 0 0,-1 1 0,1 1 0,0 0 0,-18 0 0,23 2 0,0 0 0,0 1 0,1 0 0,-1 0 0,0 0 0,1 1 0,-1 0 0,0 0 0,1 0 0,0 1 0,0 0 0,0 0 0,0 0 0,0 1 0,0-1 0,1 1 0,0 0 0,0 1 0,0-1 0,0 1 0,1-1 0,-4 8 0,1-2 0,0 0 0,1 1 0,1-1 0,0 1 0,0 0 0,1 0 0,1 1 0,0-1 0,0 0 0,0 21 0,2-26 0,0 0 0,1-1 0,-1 1 0,1 0 0,1 0 0,-1-1 0,1 1 0,0-1 0,0 1 0,0-1 0,1 0 0,0 0 0,0 0 0,0 0 0,1 0 0,-1-1 0,1 1 0,0-1 0,0 0 0,1-1 0,-1 1 0,1-1 0,5 4 0,-4-4 0,1 0 0,-1 0 0,1-1 0,0 1 0,-1-1 0,1-1 0,0 1 0,0-1 0,0-1 0,0 1 0,0-1 0,0 0 0,0-1 0,0 0 0,0 0 0,0 0 0,0-1 0,0 0 0,0 0 0,-1-1 0,1 0 0,-1 0 0,0 0 0,0-1 0,0 0 0,0 0 0,-1-1 0,1 0 0,-1 1 0,0-2 0,-1 1 0,1-1 0,-1 1 0,0-1 0,4-9 0,-1-4 0,0-1 0,-2 1 0,0-1 0,-1 0 0,-1 0 0,-1-1 0,-1 1 0,-1-1 0,-3-30 0,3 47 0,-1 0 0,0 0 0,1 1 0,-2-1 0,1 0 0,0 0 0,-1 0 0,0 1 0,0-1 0,0 1 0,-4-6 0,6 9 0,-1-1 0,1 1 0,0-1 0,-1 1 0,1 0 0,-1-1 0,1 1 0,-1 0 0,1-1 0,0 1 0,-1 0 0,1 0 0,-1 0 0,1-1 0,-1 1 0,1 0 0,-1 0 0,1 0 0,-1 0 0,0 0 0,1 0 0,-1 0 0,1 0 0,-1 0 0,1 0 0,-1 0 0,1 0 0,-1 0 0,1 1 0,-2-1 0,1 2 0,0-1 0,0 0 0,-1 1 0,1-1 0,0 1 0,0-1 0,0 1 0,1 0 0,-1-1 0,0 1 0,1 0 0,-1 0 0,1 0 0,-1 2 0,-2 8 0,1 0 0,1 0 0,0 0 0,0 0 0,1 0 0,0 0 0,2 0 0,-1 0 0,1 0 0,1 0 0,0 0 0,1-1 0,5 13 0,-7-18 0,2 0 0,-1 0 0,1 0 0,0 0 0,0 0 0,0-1 0,1 0 0,0 0 0,0 0 0,0 0 0,1-1 0,-1 0 0,1 0 0,0 0 0,0-1 0,1 0 0,-1 0 0,1-1 0,-1 1 0,1-1 0,0-1 0,0 0 0,0 0 0,7 1 0,-10-2 0,0 0 0,-1 0 0,1-1 0,0 1 0,0-1 0,-1 1 0,1-1 0,0-1 0,-1 1 0,1 0 0,-1-1 0,1 0 0,-1 1 0,0-1 0,1-1 0,2-2 0,-1 1 0,-1-1 0,0 0 0,0 0 0,-1 0 0,1 0 0,-1 0 0,0-1 0,0 0 0,1-6 0,3-7 0,-2-1 0,-1-1 0,0 1 0,0-39 0,-3 46 0,-1 0 0,0 0 0,-5-25 0,0 24 0,-1 16 0,-1 23 0,6-9-97,1 0-1,0 0 1,1 0-1,1 0 1,1 0-1,0 0 1,1 0-1,1 0 1,0-1-1,1 0 1,1 0-1,0-1 0,19 27 1,-5-17-6729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5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111 422 24575,'-3'-1'0,"0"1"0,-1-1 0,1 0 0,0 1 0,0-1 0,-1 1 0,1 0 0,0 0 0,0 1 0,0-1 0,-1 1 0,1-1 0,0 1 0,0 0 0,0 0 0,0 0 0,0 1 0,0-1 0,0 1 0,0 0 0,1-1 0,-1 1 0,1 0 0,-1 1 0,1-1 0,0 0 0,0 1 0,0-1 0,0 1 0,0 0 0,-2 5 0,1-3 0,0 1 0,1-1 0,0 1 0,0 0 0,0 0 0,1-1 0,0 1 0,0 1 0,0-1 0,1 0 0,0 0 0,0 0 0,0 0 0,1 0 0,0 0 0,3 9 0,-3-13 0,0 1 0,0-1 0,0 0 0,0 0 0,1 1 0,-1-1 0,1 0 0,0 0 0,-1 0 0,1 0 0,0-1 0,0 1 0,0 0 0,1-1 0,-1 1 0,0-1 0,0 0 0,1 0 0,-1 0 0,1 0 0,-1 0 0,1-1 0,-1 1 0,1-1 0,0 1 0,-1-1 0,1 0 0,0 0 0,-1 0 0,5-1 0,-3 1 0,0-1 0,0 0 0,0 0 0,0 0 0,0 0 0,0-1 0,-1 0 0,1 1 0,0-1 0,-1 0 0,1-1 0,-1 1 0,0-1 0,0 1 0,0-1 0,0 0 0,0 0 0,3-6 0,-3 3 0,0 0 0,-1 0 0,0 0 0,0-1 0,-1 1 0,0 0 0,0-1 0,0 1 0,-1 0 0,0-1 0,0 1 0,0-1 0,-3-10 0,2 14 0,1 0 0,-1-1 0,0 1 0,0 0 0,0 0 0,0 1 0,-1-1 0,1 0 0,-1 0 0,0 1 0,1-1 0,-1 1 0,0-1 0,-1 1 0,1 0 0,0 0 0,-1 0 0,1 0 0,-1 0 0,0 0 0,1 1 0,-1-1 0,0 1 0,0 0 0,0 0 0,0 0 0,0 0 0,0 1 0,-6-1 0,6 1 0,1 0 0,-1 0 0,0 0 0,1 0 0,-1 1 0,0-1 0,1 1 0,-1 0 0,1 0 0,-1 0 0,1 0 0,-1 1 0,1-1 0,0 0 0,-1 1 0,1 0 0,-4 3 0,3-1 0,-1 1 0,1-1 0,0 1 0,0-1 0,0 1 0,1 0 0,0 0 0,-3 9 0,2-5 0,1 1 0,0 0 0,0-1 0,1 1 0,0 0 0,1 0 0,0 0 0,1 0 0,3 18 0,-3-23 0,1 0 0,0 0 0,0-1 0,0 1 0,1 0 0,0-1 0,0 1 0,0-1 0,0 0 0,1 0 0,-1 0 0,1-1 0,0 1 0,8 4 0,-5-3 0,1-1 0,-1-1 0,1 1 0,0-1 0,0 0 0,0-1 0,0 0 0,17 2 0,-16-3 0,1 0 0,-1-1 0,1 0 0,-1-1 0,1 0 0,-1 0 0,0-1 0,1 0 0,-1-1 0,0 0 0,0 0 0,0-1 0,-1 0 0,1 0 0,-1-1 0,0-1 0,9-7 0,-8 3 0,-1-1 0,0 0 0,0 0 0,-1-1 0,0 0 0,-1 0 0,-1-1 0,0 0 0,-1 0 0,0 0 0,-1 0 0,2-17 0,1-16 0,-3 0 0,-2-57 0,-2 64 0,-2 1 0,-1 1 0,-2-1 0,-15-48 0,8 56 0,3 26 0,1 17 0,4 0 0,2 0 0,-1 1 0,2-1 0,0 1 0,0 14 0,1 75 0,1-80 0,3 57 0,4-1 0,4 1 0,39 149 0,-37-188-1365,-2-16-5461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6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24575,'4'-4'0,"11"-2"0,16-4 0,16 0 0,18-4 0,11-2 0,2 0 0,-4 3 0,-23 4 0,-25 4 0,-25 2 0,-18 2 0,-15 6 0,-6 5 0,-6 3 0,5-3-8191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28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0 890 24575,'2'-1'0,"-1"1"0,1 0 0,-1-1 0,1 1 0,-1-1 0,0 0 0,1 1 0,-1-1 0,0 0 0,0 0 0,0 0 0,0 0 0,1 0 0,-1 0 0,0 0 0,-1 0 0,1 0 0,0-1 0,0 1 0,0 0 0,0-2 0,15-35 0,-12 28 0,9-27 0,-1-1 0,-2-1 0,-2 0 0,6-71 0,-8-164 0,-6 217 0,0 28 0,0-4 0,-3-34 0,2 59 0,0 1 0,0-1 0,-1 1 0,0-1 0,0 1 0,-1 0 0,0 0 0,0 0 0,-1 0 0,-4-7 0,7 14 0,1-1 0,0 0 0,-1 1 0,1-1 0,-1 0 0,1 1 0,-1-1 0,1 1 0,-1-1 0,1 0 0,-1 1 0,1-1 0,-1 1 0,0 0 0,1-1 0,-1 1 0,0 0 0,0-1 0,1 1 0,-1 0 0,0 0 0,0-1 0,1 1 0,-1 0 0,0 0 0,0 0 0,1 0 0,-1 0 0,0 0 0,0 0 0,-1 1 0,1 0 0,0 0 0,-1 0 0,1 0 0,0 1 0,0-1 0,0 0 0,0 1 0,0-1 0,1 1 0,-1-1 0,0 1 0,1-1 0,-2 4 0,-1 9 0,0 0 0,-1 21 0,2 26 0,2 1 0,3-1 0,3 0 0,2-1 0,3 1 0,3-2 0,2 0 0,3 0 0,30 63 0,-42-104 0,1 0 0,1-1 0,1 0 0,1-1 0,16 21 0,-24-36 0,-8-12 0,-10-17 0,-61-66 0,6 8 0,67 83 0,0-1 0,1 0 0,0 0 0,0 0 0,0 0 0,0 0 0,0 0 0,1 0 0,0-1 0,0 1 0,-1-8 0,2 9 0,0-1 0,1 1 0,-1 0 0,1-1 0,0 1 0,0 0 0,0 0 0,0 0 0,1 0 0,-1 0 0,1 0 0,0 0 0,0 0 0,0 1 0,0-1 0,4-3 0,20-17 0,0 1 0,2 2 0,0 1 0,37-19 0,3-3 0,-62 38 0,15-9 0,-1-2 0,0 0 0,-1 0 0,0-2 0,29-32 0,-48 48 0,0 0 0,0 0 0,0 0 0,0 0 0,0 0 0,0 0 0,0-1 0,0 1 0,0 0 0,0 0 0,0 0 0,0 0 0,0 0 0,0 0 0,0 0 0,0 0 0,0-1 0,0 1 0,1 0 0,-1 0 0,0 0 0,0 0 0,0 0 0,0 0 0,0 0 0,0 0 0,0 0 0,0 0 0,1 0 0,-1 0 0,0 0 0,0 0 0,0 0 0,0 0 0,0 0 0,0 0 0,1 0 0,-1 0 0,0 0 0,0 0 0,0 0 0,0 0 0,0 0 0,0 0 0,0 0 0,1 0 0,-1 0 0,0 0 0,0 0 0,0 0 0,0 0 0,0 1 0,0-1 0,0 0 0,0 0 0,0 0 0,0 0 0,1 0 0,-1 0 0,0 0 0,0 0 0,0 1 0,0-1 0,0 0 0,0 0 0,0 0 0,0 0 0,0 0 0,1 17 0,-6 41 0,1-19 0,3 4 0,2 1 0,12 79 0,-9-98 0,2 0 0,1 0 0,0-1 0,2 0 0,1-1 0,15 27 0,-25-49 0,1 1 0,0-1 0,-1 0 0,1 1 0,0-1 0,0 0 0,0 0 0,0 0 0,0 0 0,0 0 0,0 0 0,0 0 0,1 0 0,-1 0 0,0-1 0,0 1 0,1-1 0,1 2 0,-2-2 0,0 0 0,0 0 0,0-1 0,0 1 0,-1 0 0,1 0 0,0-1 0,0 1 0,0 0 0,0-1 0,-1 1 0,1-1 0,0 1 0,0-1 0,-1 1 0,1-1 0,0 1 0,-1-1 0,1 0 0,-1 1 0,2-3 0,2-4 0,0 0 0,-1 0 0,0-1 0,0 1 0,2-9 0,15-79 0,-17 72 0,1 1 0,2-1 0,11-32 0,-17 55 0,0 0 0,0 0 0,0 0 0,0 0 0,0 0 0,0 0 0,0 0 0,0 0 0,0 0 0,0 0 0,0 0 0,1 0 0,-1-1 0,0 1 0,0 0 0,0 0 0,0 0 0,0 0 0,0 0 0,0 0 0,0 0 0,0 0 0,1 0 0,-1 0 0,0 0 0,0 0 0,0 0 0,0 0 0,0 0 0,0 0 0,0 0 0,0 0 0,0 0 0,1 0 0,-1 0 0,0 1 0,0-1 0,0 0 0,0 0 0,0 0 0,0 0 0,0 0 0,0 0 0,0 0 0,0 0 0,0 0 0,0 0 0,0 0 0,0 0 0,1 0 0,-1 1 0,0-1 0,0 0 0,0 0 0,0 0 0,0 0 0,0 0 0,0 0 0,0 0 0,0 0 0,0 0 0,0 1 0,0-1 0,0 0 0,0 0 0,0 0 0,0 0 0,0 0 0,0 0 0,4 14 0,2 18 0,-2-4 0,1-1 0,1 1 0,1-1 0,1 0 0,13 27 0,-17-48 0,-1 0 0,1 1 0,0-1 0,0 0 0,1-1 0,0 1 0,0-1 0,0 0 0,1 0 0,10 7 0,-10-9 0,-1-1 0,0 0 0,1 1 0,-1-2 0,1 1 0,0-1 0,-1 0 0,1 0 0,0 0 0,0-1 0,0 0 0,0 0 0,0-1 0,-1 1 0,9-3 0,-6 0 0,0 1 0,0-1 0,0-1 0,-1 1 0,0-1 0,0-1 0,0 1 0,0-1 0,0-1 0,-1 1 0,0-1 0,0 0 0,-1 0 0,0-1 0,0 1 0,7-13 0,-3 2 0,0-1 0,0 0 0,-2 0 0,0-1 0,7-37 0,-13 53 0,5-42 0,-5 43 0,-1 0 0,0-1 0,0 1 0,0 0 0,-1-1 0,1 1 0,0 0 0,-1-1 0,0 1 0,1 0 0,-1 0 0,0 0 0,0-1 0,0 1 0,-3-3 0,4 5 0,0 0 0,0-1 0,0 1 0,-1 0 0,1 0 0,0-1 0,-1 1 0,1 0 0,0 0 0,-1 0 0,1-1 0,0 1 0,0 0 0,-1 0 0,1 0 0,-1 0 0,1 0 0,0 0 0,-1 0 0,1 0 0,0 0 0,-1 0 0,1 0 0,0 0 0,-1 0 0,1 0 0,0 0 0,-1 0 0,1 0 0,0 1 0,-1-1 0,1 0 0,-1 0 0,-9 13 0,0 18 0,8-23 7,1 0 0,1 0 0,-1 1 0,1-1 0,1 0 1,-1 0-1,2 1 0,-1-1 0,1 0 0,0 0 0,1 0 0,0 0 0,0-1 0,0 1 0,1-1 0,7 10 0,-1-3-193,0-2 1,1 1-1,1-2 0,0 1 1,0-2-1,1 1 1,19 10-1,17 8-6640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29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1 530 24575,'8'-27'0,"2"1"0,1 1 0,0 0 0,2 0 0,23-32 0,91-103 0,-54 73 0,-67 81 0,-1-1 0,0-1 0,-1 1 0,1-1 0,-1 1 0,4-15 0,-7 21 0,-1 0 0,0 0 0,1 0 0,-1 0 0,0 0 0,0 0 0,0 0 0,0 0 0,0 0 0,0 0 0,0 0 0,0 0 0,-1 0 0,1 0 0,0 0 0,-1 0 0,1 0 0,0 0 0,-1 0 0,1 0 0,-1 0 0,0 0 0,0-1 0,-1 1 0,0 0 0,0 0 0,0 0 0,0 1 0,0-1 0,0 0 0,0 1 0,0-1 0,0 1 0,0 0 0,-1 0 0,1 0 0,0 0 0,0 0 0,0 0 0,-4 2 0,-2-1 0,1 1 0,0 0 0,0 0 0,0 1 0,0 0 0,1 0 0,-1 1 0,1 0 0,0 0 0,0 0 0,0 1 0,0-1 0,1 2 0,0-1 0,0 0 0,0 1 0,0 0 0,1 0 0,-3 7 0,4-7 0,0 0 0,0 0 0,1 0 0,0 0 0,0 0 0,0 0 0,1 0 0,0 1 0,0-1 0,1 1 0,0-1 0,0 0 0,0 1 0,1-1 0,0 1 0,0-1 0,1 0 0,-1 0 0,1 0 0,1 0 0,-1 0 0,5 7 0,4 2 0,0 0 0,1-1 0,1 0 0,28 23 0,22 24 0,-57-55 0,0 2 0,0-1 0,-1 1 0,-1 0 0,1 0 0,-1 0 0,4 13 0,-7-18 0,0 0 0,-1 0 0,1 0 0,-1 0 0,1 0 0,-1 0 0,0 0 0,0 1 0,-1-1 0,1 0 0,-1 0 0,1 0 0,-1 0 0,0 0 0,0 0 0,0-1 0,-3 6 0,1-4 0,0 1 0,-1-1 0,1 0 0,-1 0 0,0 0 0,0-1 0,0 1 0,0-1 0,-8 4 0,3-2 0,0-1 0,0 0 0,0 0 0,-1-1 0,1 0 0,-1-1 0,0 0 0,0 0 0,1-1 0,-17 0 0,25-1 4,0 0-1,-1 0 0,1 0 1,0 0-1,0-1 0,0 1 0,0 0 1,0 0-1,0-1 0,-1 1 1,1-1-1,0 1 0,0-1 1,0 1-1,0-1 0,0 0 1,1 1-1,-1-1 0,0 0 1,0 0-1,0 0 0,1 0 1,-1 1-1,0-1 0,1 0 0,-1 0 1,1 0-1,-2-2 0,2 0-107,0 1 0,0 0-1,0 0 1,0 0-1,0 0 1,1-1 0,-1 1-1,1 0 1,-1 0 0,1 0-1,0 0 1,0 0-1,1-4 1,15-20-6722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0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0 24575,'-21'4'0,"-1"1"0,1 0 0,1 2 0,-1 0 0,1 1 0,0 2 0,1 0 0,-30 20 0,38-22 0,1 0 0,0 0 0,0 1 0,1 0 0,0 1 0,0 0 0,1 0 0,1 1 0,0 0 0,0 0 0,1 0 0,1 1 0,0 0 0,0 1 0,-4 20 0,8-30 0,0 0 0,1 0 0,-1 1 0,1-1 0,0 0 0,0 1 0,0-1 0,0 0 0,1 0 0,-1 1 0,1-1 0,0 0 0,0 0 0,0 0 0,0 0 0,1 0 0,-1 0 0,1 0 0,0 0 0,0 0 0,0-1 0,0 1 0,0-1 0,0 0 0,1 1 0,-1-1 0,1 0 0,0 0 0,-1-1 0,1 1 0,0 0 0,0-1 0,0 0 0,0 0 0,0 0 0,1 0 0,5 1 0,1-1 0,0 1 0,0-1 0,1-1 0,-1 0 0,0-1 0,1 0 0,-1 0 0,0-1 0,0 0 0,0-1 0,11-5 0,-11 4 0,0-1 0,-1-1 0,1 0 0,-1 0 0,0-1 0,-1 0 0,0-1 0,0 0 0,0 0 0,-1 0 0,-1-1 0,1 0 0,-1 0 0,-1-1 0,0 0 0,0 0 0,-1 0 0,0-1 0,-1 1 0,0-1 0,0 0 0,-2 0 0,1 0 0,-1-15 0,-2 21 0,-4 13 0,-3 13 0,6-10 0,0-1 0,1 1 0,0-1 0,0 1 0,1 0 0,0-1 0,1 1 0,1 0 0,-1-1 0,2 1 0,-1-1 0,1 0 0,7 14 0,-8-19 0,0 0 0,1 0 0,0 0 0,0 0 0,0-1 0,1 1 0,0-1 0,-1 0 0,1 0 0,1 0 0,-1 0 0,1-1 0,-1 0 0,1 0 0,0 0 0,0 0 0,0-1 0,1 0 0,-1 0 0,0 0 0,1-1 0,0 1 0,-1-1 0,1-1 0,0 1 0,9-1 0,-10-1 0,-1 1 0,1-1 0,-1 0 0,1 0 0,-1 0 0,1-1 0,-1 0 0,0 1 0,0-1 0,0-1 0,0 1 0,0-1 0,6-5 0,-4 2 0,-1 0 0,1 0 0,-2 0 0,1-1 0,-1 1 0,0-1 0,5-11 0,0-5 0,-2-1 0,0-1 0,7-49 0,-10 32 0,-1 18 0,-3 51 0,-2 20 0,0-17 0,1 1 0,2-1 0,6 41 0,-6-67 0,-1 0 0,1 0 0,0-1 0,1 1 0,-1 0 0,1-1 0,0 1 0,0-1 0,0 0 0,0 1 0,0-1 0,1 0 0,-1 0 0,1 0 0,6 4 0,-8-6 0,1 0 0,0 0 0,0-1 0,0 1 0,0 0 0,0-1 0,0 0 0,0 1 0,0-1 0,0 0 0,0 0 0,0 0 0,0 0 0,1 0 0,-1-1 0,0 1 0,0-1 0,0 1 0,0-1 0,-1 0 0,1 1 0,0-1 0,0 0 0,0 0 0,-1-1 0,1 1 0,0 0 0,-1-1 0,1 1 0,-1 0 0,2-3 0,4-4 0,0 0 0,0-1 0,-1 1 0,0-2 0,0 1 0,-1-1 0,6-15 0,21-78 0,-17 49 0,-11 48 0,-2 8 0,1 21 0,-3 34 0,-1-33 0,0-15 0,1-1 0,-1 1 0,1-1 0,1 1 0,-1-1 0,2 0 0,-1 1 0,1-1 0,0 0 0,7 16 0,-9-23 0,1 0 0,-1 0 0,1 0 0,-1 0 0,1 0 0,0 0 0,0 0 0,-1 0 0,1-1 0,0 1 0,0 0 0,0 0 0,0-1 0,0 1 0,0 0 0,0-1 0,0 1 0,0-1 0,0 0 0,0 1 0,1-1 0,-1 0 0,0 0 0,0 1 0,0-1 0,0 0 0,0 0 0,1 0 0,-1-1 0,0 1 0,0 0 0,0 0 0,0 0 0,1-1 0,-1 1 0,0-1 0,0 1 0,0-1 0,0 1 0,0-1 0,0 0 0,0 1 0,0-1 0,1-1 0,2-3 0,1 0 0,0 0 0,-1 0 0,0-1 0,0 1 0,4-10 0,11-27 0,-3-1 0,-1-1 0,17-87 0,-28 113 0,4 145 0,-7-113 30,1 0 0,1 0 0,8 26 0,-10-36-117,1 0-1,0 0 1,0 0 0,0 0-1,0 0 1,1-1 0,-1 1-1,1-1 1,0 1-1,0-1 1,1 0 0,-1 0-1,0-1 1,1 1 0,0-1-1,6 4 1,11 1-6739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0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73 24575,'-4'12'0,"1"0"0,0 0 0,0 1 0,2-1 0,-1 1 0,2-1 0,0 1 0,2 20 0,-2-30 0,1 1 0,0 0 0,0 0 0,0 0 0,0-1 0,1 1 0,-1 0 0,1-1 0,0 0 0,0 1 0,0-1 0,1 0 0,-1 0 0,1 0 0,-1 0 0,1-1 0,0 1 0,0-1 0,1 1 0,-1-1 0,0 0 0,1 0 0,-1-1 0,1 1 0,0-1 0,-1 0 0,1 0 0,0 0 0,0 0 0,0-1 0,6 1 0,-4-1 0,1 0 0,0-1 0,0 0 0,0 0 0,0 0 0,-1-1 0,1 0 0,-1-1 0,1 1 0,-1-1 0,0 0 0,0-1 0,0 1 0,0-1 0,-1-1 0,0 1 0,1-1 0,-2 0 0,1 0 0,7-10 0,-7 8 0,1-1 0,-1 0 0,-1 0 0,1 0 0,-1-1 0,-1 1 0,0-1 0,0 0 0,-1 0 0,0 0 0,0 0 0,-1-1 0,0 1 0,-1-18 0,0 24 0,-1 0 0,1-1 0,-1 1 0,0 0 0,0 0 0,0 0 0,0 0 0,0 1 0,-1-1 0,1 0 0,-1 0 0,0 1 0,0-1 0,0 1 0,0 0 0,0-1 0,-1 1 0,1 0 0,-1 0 0,1 1 0,-1-1 0,0 0 0,1 1 0,-1 0 0,0-1 0,0 1 0,0 0 0,0 1 0,0-1 0,-5 0 0,0 0 0,0 1 0,1-1 0,-1 2 0,0-1 0,1 1 0,-1 0 0,0 1 0,1 0 0,-1 0 0,1 1 0,-10 4 0,5 0 0,-1 0 0,1 1 0,1 1 0,-1 0 0,1 1 0,1 0 0,-19 22 0,24-26 0,0 1 0,1-1 0,0 1 0,0 0 0,0 0 0,1 1 0,0-1 0,0 1 0,1 0 0,-1-1 0,2 1 0,-1 0 0,1 0 0,1 0 0,0 15 0,1-19 0,0 1 0,0 0 0,1 0 0,0-1 0,0 1 0,0-1 0,0 1 0,1-1 0,0 0 0,0 0 0,0 0 0,0 0 0,0 0 0,1-1 0,0 0 0,-1 0 0,1 0 0,1 0 0,-1 0 0,0-1 0,1 0 0,7 3 0,6 2 0,0-1 0,1-1 0,0-1 0,30 3 0,-11-3-227,1-2-1,-1-1 1,1-3-1,-1 0 1,48-11-1,-10-6-6598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5.5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1 127 24575,'0'-11'0,"0"-1"0,1 0 0,0 1 0,1-1 0,6-18 0,-8 28 0,1 0 0,0 0 0,-1 0 0,1 0 0,0 0 0,0 0 0,0 0 0,0 1 0,1-1 0,-1 0 0,0 1 0,1-1 0,-1 1 0,1-1 0,0 1 0,-1 0 0,1-1 0,0 1 0,0 0 0,0 0 0,-1 1 0,1-1 0,0 0 0,0 0 0,1 1 0,-1 0 0,0-1 0,0 1 0,0 0 0,0 0 0,0 0 0,0 0 0,0 0 0,1 0 0,-1 1 0,0-1 0,0 1 0,4 1 0,3 2 0,0 1 0,0 0 0,-1 0 0,1 1 0,-1 0 0,-1 1 0,1-1 0,-1 1 0,0 1 0,0-1 0,-1 1 0,6 10 0,6 11 0,0 2 0,14 35 0,-18-35 0,-2 0 0,12 50 0,-21-69 0,0 0 0,-1 1 0,-1-1 0,0 0 0,-1 0 0,0 1 0,-1-1 0,0 0 0,-1 1 0,-4 13 0,5-22 0,-1 0 0,1 0 0,-1-1 0,0 1 0,0 0 0,-1-1 0,1 0 0,-1 0 0,0 0 0,1 0 0,-1 0 0,-1 0 0,1-1 0,0 1 0,-1-1 0,-4 3 0,6-5 0,0 1 0,0 0 0,0-1 0,0 1 0,0-1 0,0 1 0,0-1 0,0 0 0,0 0 0,0 0 0,-1 0 0,1 0 0,0 0 0,0-1 0,0 1 0,0-1 0,0 0 0,0 1 0,0-1 0,0 0 0,0 0 0,0 0 0,0 0 0,1-1 0,-1 1 0,0 0 0,1-1 0,-1 1 0,1-1 0,0 0 0,-1 1 0,0-4 0,-4-4 0,1-1 0,0 0 0,1 0 0,0 0 0,1-1 0,0 1 0,0-1 0,1 0 0,1 0 0,-1-17 0,2 3 0,1 0 0,0 0 0,9-40 0,-8 54-59,1 1 0,0-1-1,0 1 1,1 0-1,0 0 1,1 0 0,0 0-1,0 1 1,1 0 0,1 0-1,-1 1 1,1-1 0,1 1-1,-1 1 1,1-1-1,1 1 1,-1 1 0,1 0-1,1 0 1,-1 1 0,1 0-1,19-7 1,14 0-6767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7.7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17 612 24575,'-4'16'0,"0"1"0,0-1 0,2 1 0,0 0 0,1 0 0,1 18 0,1-31 0,-1-1 0,0 1 0,1-1 0,0 1 0,0-1 0,0 1 0,0-1 0,1 0 0,-1 0 0,1 1 0,0-1 0,0-1 0,0 1 0,0 0 0,1 0 0,-1-1 0,1 1 0,-1-1 0,1 0 0,0 0 0,0 0 0,0 0 0,0 0 0,0-1 0,1 1 0,-1-1 0,0 0 0,1 0 0,-1 0 0,1 0 0,-1-1 0,1 1 0,-1-1 0,1 0 0,5-1 0,-6 2 0,0-2 0,0 1 0,0 0 0,0-1 0,0 1 0,0-1 0,0 0 0,0 0 0,0 0 0,0 0 0,0-1 0,0 1 0,-1-1 0,1 0 0,0 0 0,3-4 0,-2 2 0,-1 0 0,1 0 0,-2-1 0,1 1 0,0-1 0,-1 1 0,0-1 0,0 0 0,2-8 0,-1 3 0,-1 0 0,0-1 0,-1 1 0,-1-1 0,1 1 0,-2-1 0,1 1 0,-1 0 0,-1-1 0,-3-10 0,5 18 0,-1 0 0,-1 0 0,1 0 0,0 0 0,-1 0 0,1 0 0,-1 0 0,0 0 0,0 0 0,0 1 0,-1-1 0,1 1 0,0 0 0,-1-1 0,0 1 0,1 1 0,-1-1 0,0 0 0,0 0 0,0 1 0,0 0 0,0 0 0,-1 0 0,-5-2 0,6 3 0,0 0 0,0 0 0,0 1 0,0-1 0,0 0 0,0 1 0,0 0 0,0 0 0,0 0 0,0 0 0,0 0 0,1 0 0,-1 1 0,0-1 0,1 1 0,-1 0 0,1 0 0,0 0 0,0 0 0,-1 0 0,1 1 0,0-1 0,1 1 0,-1-1 0,0 1 0,1-1 0,-2 5 0,-3 8 0,1-1 0,1 1 0,0 0 0,1 0 0,0 1 0,1-1 0,1 1 0,0-1 0,2 1 0,-1-1 0,2 1 0,0-1 0,1 0 0,1 0 0,7 21 0,-8-29 0,0-1 0,1 1 0,0-1 0,0 0 0,1-1 0,-1 1 0,1-1 0,0 0 0,1 0 0,-1 0 0,1-1 0,0 0 0,9 5 0,-5-4 0,0-1 0,1 0 0,-1-1 0,1 0 0,-1 0 0,1-2 0,0 1 0,13-1 0,0-1 0,-1-1 0,0-1 0,0-2 0,0 0 0,0-1 0,-1-2 0,38-15 0,-39 12 0,0 0 0,-1-2 0,-1 0 0,0-1 0,18-17 0,-26 20 0,-1 0 0,0-1 0,0 1 0,-2-2 0,1 1 0,-1-2 0,-1 1 0,0-1 0,6-15 0,-11 25 0,-1 0 0,0-1 0,0 1 0,-1 0 0,1 0 0,0 0 0,-1 0 0,0-1 0,0 1 0,0 0 0,0 0 0,-1-1 0,1 1 0,-1 0 0,0 0 0,1 0 0,-2 0 0,1 0 0,0 0 0,-1 0 0,1 0 0,-1 0 0,0 0 0,-3-4 0,2 5 0,-1-1 0,1 0 0,-1 1 0,1 0 0,-1 0 0,0 0 0,0 0 0,0 1 0,0-1 0,0 1 0,0 0 0,0 0 0,0 1 0,0-1 0,-1 1 0,1 0 0,0 0 0,-8 1 0,3 1 0,0 0 0,0 1 0,0-1 0,0 2 0,1-1 0,-1 2 0,1-1 0,0 1 0,0 0 0,1 0 0,-1 1 0,1 0 0,0 1 0,1-1 0,0 1 0,0 1 0,0-1 0,1 1 0,0 0 0,0 0 0,-5 13 0,5-9 0,0 0 0,1 0 0,0 0 0,0 1 0,1 0 0,1-1 0,0 1 0,1 0 0,1 0 0,0 0 0,0 0 0,1 0 0,1 0 0,6 25 0,-6-34 0,-1 0 0,1 0 0,0 0 0,0 0 0,0 0 0,0-1 0,1 1 0,-1-1 0,1 0 0,0 1 0,0-1 0,0 0 0,1-1 0,-1 1 0,1-1 0,-1 1 0,1-1 0,0 0 0,0 0 0,0-1 0,0 1 0,0-1 0,0 0 0,1 0 0,7 1 0,-5-2 0,0 0 0,0-1 0,0 1 0,-1-1 0,1-1 0,0 1 0,-1-1 0,1 0 0,-1-1 0,0 1 0,1-1 0,-1 0 0,-1-1 0,1 0 0,10-8 0,-4 0 0,0-1 0,-1-1 0,-1 0 0,0 0 0,0-1 0,-2 0 0,0 0 0,0-1 0,-2-1 0,0 1 0,-1-1 0,0 0 0,2-19 0,2-27 0,-3 1 0,-1-78 0,-5 120 0,1 5 0,0-1 0,-2 0 0,0 1 0,0-1 0,-2 1 0,0 0 0,-8-27 0,11 41 0,-1 1 0,1-1 0,-1 0 0,1 0 0,-1 0 0,1 0 0,-1 0 0,1 0 0,-1 1 0,0-1 0,1 0 0,-1 0 0,0 1 0,1-1 0,-1 1 0,-2-2 0,3 2 0,-1 0 0,1 0 0,0 0 0,-1 0 0,1 0 0,-1 0 0,1 0 0,-1 0 0,1 1 0,0-1 0,-1 0 0,1 0 0,0 0 0,-1 1 0,1-1 0,0 0 0,-1 0 0,1 1 0,0-1 0,-1 0 0,1 0 0,0 1 0,0-1 0,-1 0 0,1 1 0,0 0 0,-11 32 0,5 7 0,1-1 0,3 2 0,1-1 0,8 67 0,-3-76 0,1 1 0,2-1 0,1-1 0,2 1 0,1-1 0,21 41 0,-25-58 0,1-1 0,0 0 0,1 0 0,0-1 0,1 0 0,0-1 0,1 0 0,18 13 0,-25-20 0,1 0 0,0 0 0,-1-1 0,1 0 0,0 0 0,1 0 0,-1 0 0,0-1 0,0 0 0,1 0 0,7 0 0,-9-1 0,0-1 0,0 1 0,0-1 0,0 0 0,-1 0 0,1 0 0,0-1 0,0 1 0,-1-1 0,1 0 0,-1 0 0,1 0 0,-1 0 0,0-1 0,0 0 0,0 1 0,3-4 0,0-2 0,0 0 0,-1 0 0,0 0 0,0-1 0,-1 0 0,0 0 0,0 0 0,-1 0 0,0 0 0,2-15 0,-2 6 0,-1 0 0,0-1 0,-1 0 0,-3-28 0,2 45 0,0 0 0,0 1 0,0-1 0,-1 0 0,1 0 0,-1 1 0,1-1 0,-1 0 0,1 1 0,-1-1 0,0 1 0,-1-3 0,2 4 0,0 0 0,-1 0 0,1 0 0,0 0 0,0 0 0,-1 0 0,1 0 0,0 0 0,-1 0 0,1 0 0,0 0 0,-1 0 0,1 0 0,0 0 0,0 1 0,-1-1 0,1 0 0,0 0 0,0 0 0,-1 0 0,1 0 0,0 1 0,0-1 0,-1 0 0,1 0 0,0 0 0,0 1 0,0-1 0,-1 0 0,1 0 0,0 1 0,0-1 0,0 0 0,0 1 0,0-1 0,0 0 0,0 0 0,-1 1 0,-1 4 0,0 0 0,1 0 0,-1 0 0,1 0 0,0 0 0,-1 10 0,2-6 0,0-1 0,0 1 0,1 0 0,1-1 0,0 1 0,0-1 0,0 0 0,1 1 0,0-1 0,1-1 0,8 15 0,-10-19 0,-1 0 0,1-1 0,1 1 0,-1-1 0,0 1 0,1-1 0,-1 0 0,1 0 0,0 0 0,-1 0 0,1-1 0,0 1 0,0-1 0,0 0 0,0 1 0,1-1 0,-1-1 0,0 1 0,0 0 0,1-1 0,-1 0 0,0 1 0,1-1 0,-1-1 0,0 1 0,0 0 0,1-1 0,-1 0 0,0 0 0,0 0 0,0 0 0,0 0 0,4-2 0,0-1 0,-1 0 0,0 0 0,0 0 0,-1-1 0,0 0 0,1 0 0,-2 0 0,1-1 0,-1 0 0,1 1 0,-1-2 0,-1 1 0,1 0 0,-1-1 0,-1 1 0,4-12 0,0-1 0,-1-1 0,-1 0 0,-1 0 0,1-32 0,-4 53 0,-1 14 0,1-1 0,1 1 0,0-1 0,1 1 0,0-1 0,5 15 0,-3-20 0,0-1 0,1 0 0,0 0 0,0 0 0,1-1 0,0 0 0,0 0 0,1 0 0,0-1 0,0 0 0,0 0 0,1-1 0,0 0 0,0 0 0,0-1 0,1 0 0,8 3 0,-11-5 0,-1 0 0,1 0 0,0-1 0,-1 0 0,1-1 0,0 1 0,0-1 0,-1 0 0,1 0 0,0-1 0,0 0 0,-1 0 0,1 0 0,0 0 0,-1-1 0,1 0 0,-1 0 0,0-1 0,0 0 0,0 0 0,0 0 0,0 0 0,-1-1 0,1 1 0,-1-1 0,0 0 0,0-1 0,4-5 0,-3 2 0,0 1 0,0-1 0,-1-1 0,0 1 0,-1-1 0,0 1 0,0-1 0,2-11 0,-1-8 0,1-38 0,-4 40 0,9-50 0,-10 74 0,0-1 0,1 1 0,-1 0 0,1-1 0,0 1 0,0 0 0,0-1 0,0 1 0,0 0 0,0 0 0,1 0 0,-1 0 0,1 0 0,-1 0 0,1 1 0,0-1 0,-1 0 0,1 1 0,0-1 0,0 1 0,0 0 0,1-1 0,-1 1 0,0 0 0,0 0 0,1 1 0,-1-1 0,5 0 0,-5 1 0,1 0 0,-1 0 0,1 1 0,-1 0 0,1-1 0,-1 1 0,1 0 0,-1 0 0,0 0 0,1 0 0,-1 1 0,0-1 0,0 1 0,0-1 0,0 1 0,0 0 0,0 0 0,-1 0 0,1 0 0,-1 0 0,1 0 0,-1 0 0,0 0 0,0 1 0,0-1 0,2 4 0,-3-6 0,0 1 0,1 0 0,-1-1 0,0 1 0,0-1 0,1 1 0,-1-1 0,0 1 0,0 0 0,0-1 0,0 1 0,0-1 0,0 1 0,0 0 0,0-1 0,0 1 0,0-1 0,0 1 0,0 0 0,0-1 0,-1 1 0,1-1 0,0 1 0,0 0 0,-1-1 0,1 1 0,0-1 0,-1 1 0,1-1 0,-1 1 0,1-1 0,0 0 0,-1 1 0,1-1 0,-1 1 0,1-1 0,-1 0 0,1 1 0,-1-1 0,0 0 0,1 0 0,-1 0 0,1 1 0,-1-1 0,-1 0 0,-37 1 0,4 0 0,31 1 0,0 0 0,0 1 0,1-1 0,-1 1 0,1 0 0,-1 0 0,1 0 0,0 0 0,0 0 0,0 1 0,1-1 0,-1 1 0,1 0 0,0 0 0,0 0 0,0 0 0,0 0 0,1 0 0,0 1 0,0-1 0,0 0 0,0 1 0,1 4 0,-2 2 0,2 0 0,-1 0 0,2 0 0,-1 0 0,2 0 0,-1 0 0,1 0 0,5 13 0,-4-17 0,1 1 0,-1-1 0,1 0 0,1 0 0,-1 0 0,1-1 0,0 0 0,1 0 0,0 0 0,-1-1 0,2 1 0,-1-1 0,1-1 0,0 1 0,0-1 0,0 0 0,0-1 0,1 0 0,-1 0 0,1-1 0,0 1 0,0-2 0,9 2 0,-3-1 0,0-1 0,0 0 0,1-1 0,-1-1 0,0 0 0,1-1 0,-1 0 0,0-1 0,0-1 0,-1 0 0,1-1 0,16-8 0,-15 4 0,1 0 0,-2-1 0,1 0 0,-1-2 0,-1 1 0,13-15 0,-21 20 0,0 1 0,-1-1 0,1 0 0,-1 0 0,0 0 0,-1-1 0,0 1 0,0-1 0,0 0 0,-1 0 0,0 0 0,0 0 0,-1 0 0,1 0 0,-2-1 0,1 1 0,-1-9 0,-1 12 0,0 1 0,1 0 0,-1 0 0,-1-1 0,1 1 0,0 0 0,-1 0 0,1 0 0,-1 0 0,0 0 0,0 1 0,0-1 0,-1 1 0,1-1 0,0 1 0,-1 0 0,0-1 0,1 1 0,-1 1 0,0-1 0,0 0 0,0 1 0,0-1 0,0 1 0,-1 0 0,1 0 0,0 1 0,-1-1 0,1 0 0,0 1 0,-1 0 0,1 0 0,-1 0 0,1 0 0,0 1 0,-1-1 0,1 1 0,0 0 0,0 0 0,-1 0 0,1 0 0,0 0 0,0 1 0,0 0 0,0-1 0,0 1 0,1 0 0,-1 1 0,1-1 0,-1 0 0,1 1 0,-4 4 0,2 0 0,1-1 0,-1 1 0,2 0 0,-1 0 0,1 0 0,0 0 0,0 0 0,1 1 0,0-1 0,1 0 0,-1 1 0,1-1 0,1 1 0,-1-1 0,1 0 0,1 1 0,-1-1 0,1 0 0,0 0 0,1 0 0,0 0 0,0-1 0,0 1 0,1-1 0,0 1 0,0-1 0,1 0 0,0-1 0,0 1 0,0-1 0,0 0 0,1 0 0,0-1 0,0 0 0,0 0 0,1 0 0,11 5 0,-4-5 0,0-1 0,0 0 0,1-1 0,-1 0 0,1-1 0,-1 0 0,1-2 0,-1 0 0,1 0 0,-1-1 0,1-1 0,-1 0 0,0-1 0,0-1 0,21-10 0,-5 0 0,-1 0 0,-1-2 0,0-2 0,-2 0 0,46-43 0,-56 47 0,25-32 0,-36 41 0,-1-1 0,1 0 0,-1 0 0,-1 0 0,1-1 0,-1 1 0,-1-1 0,3-9 0,-4 16 0,-1-1 0,0 1 0,1-1 0,-1 0 0,0 1 0,0-1 0,0 1 0,0-1 0,0 0 0,0 1 0,-1-1 0,1 0 0,0 1 0,-1-1 0,1 1 0,-1-1 0,0 1 0,1-1 0,-1 1 0,0 0 0,0-1 0,0 1 0,0 0 0,-2-2 0,1 2 0,0-1 0,0 1 0,-1 0 0,1 0 0,-1 0 0,1 0 0,-1 1 0,1-1 0,-1 1 0,1 0 0,-1-1 0,1 1 0,-6 1 0,-2 0 0,-1 0 0,1 1 0,-1 0 0,1 1 0,0 0 0,-13 7 0,7-2 0,1 1 0,0 1 0,1 0 0,0 1 0,0 1 0,1 0 0,1 1 0,-13 16 0,18-20 0,0 1 0,0 0 0,1 0 0,0 1 0,1-1 0,0 1 0,1 0 0,0 1 0,0-1 0,2 1 0,-1-1 0,-1 25 0,4-33 0,0 1 0,1 0 0,-1 0 0,1 0 0,0-1 0,0 1 0,0 0 0,0-1 0,1 1 0,-1 0 0,1-1 0,0 0 0,0 1 0,0-1 0,0 0 0,1 0 0,-1 0 0,1-1 0,0 1 0,0-1 0,0 1 0,0-1 0,0 0 0,1 0 0,-1 0 0,0-1 0,1 1 0,0-1 0,-1 0 0,1 0 0,0 0 0,0 0 0,-1-1 0,6 1 0,3 0 0,-1-1 0,0 0 0,1 0 0,-1-1 0,1-1 0,-1 0 0,0 0 0,0-1 0,0 0 0,15-8 0,-12 4 0,0-1 0,-1-1 0,0 0 0,0-1 0,-1 0 0,0-1 0,-1 0 0,-1-1 0,10-13 0,-7 6 0,-1 0 0,-1-1 0,0-1 0,-2 1 0,13-40 0,-13 25 0,-2 0 0,0 0 0,-3 0 0,-1-1 0,-1 0 0,-2 0 0,-9-68 0,-17-31 0,21 115 0,-1 1 0,-1 0 0,0 0 0,-17-30 0,8 31 0,16 17 0,-1 1 0,1 0 0,-1 0 0,1-1 0,0 1 0,-1 0 0,1 0 0,-1 0 0,1 0 0,-1 0 0,1-1 0,-1 1 0,1 0 0,-1 0 0,1 0 0,-1 0 0,1 0 0,0 0 0,-1 0 0,1 1 0,-1-1 0,1 0 0,-1 0 0,1 0 0,-1 1 0,-1 1 0,0-1 0,1 1 0,0 0 0,-1 1 0,1-1 0,0 0 0,0 0 0,0 0 0,0 1 0,1-1 0,-1 0 0,0 1 0,1-1 0,-1 5 0,-1 18 0,0 0 0,1 0 0,2 0 0,5 35 0,24 104 0,-24-132 0,132 536-1365,-114-485-5461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0.1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84 418 24575,'0'26'0,"1"-1"0,1 0 0,1 0 0,1 0 0,1-1 0,1 1 0,1-1 0,11 24 0,-17-46 0,0 0 0,0 0 0,0 0 0,0-1 0,0 1 0,0 0 0,0-1 0,1 1 0,-1-1 0,1 0 0,-1 1 0,1-1 0,0 0 0,-1 0 0,1 0 0,3 2 0,-4-3 0,0 0 0,1 0 0,-1 0 0,0 0 0,0 0 0,1 0 0,-1 0 0,0 0 0,1-1 0,-1 1 0,0 0 0,0-1 0,0 1 0,1-1 0,-1 1 0,0-1 0,0 1 0,0-1 0,2-1 0,1-2 0,0-1 0,0 1 0,-1 0 0,1-1 0,-1 0 0,0 0 0,0 0 0,0 0 0,3-11 0,-2 1 0,0 1 0,0-1 0,-2 0 0,0 0 0,-1 0 0,0 0 0,-1 0 0,-3-22 0,2 30 0,0 1 0,-1 0 0,1 0 0,-1 0 0,-1 0 0,1 0 0,-1 0 0,0 0 0,-8-9 0,8 11 0,0 1 0,0 0 0,0 0 0,-1 0 0,1 0 0,-1 1 0,0 0 0,0-1 0,0 1 0,0 0 0,0 1 0,0-1 0,0 1 0,-1 0 0,-6-1 0,7 1 0,-1 1 0,1-1 0,0 1 0,0 0 0,-1 0 0,1 1 0,0-1 0,0 1 0,0 0 0,-1 0 0,1 0 0,0 1 0,0-1 0,1 1 0,-1 0 0,0 0 0,0 0 0,-4 5 0,3-2 0,1-1 0,0 1 0,0 1 0,0-1 0,0 0 0,1 1 0,0 0 0,0 0 0,1 0 0,-1 0 0,0 7 0,-2 6 0,2 0 0,0 0 0,1 0 0,1 0 0,1 1 0,1-1 0,4 26 0,-2-31 0,0-1 0,1 0 0,0 0 0,1 0 0,0 0 0,1-1 0,1 0 0,0 0 0,0 0 0,1-1 0,1 0 0,19 19 0,-22-25 0,0 0 0,0 0 0,0 0 0,1-1 0,0 0 0,0 0 0,0-1 0,1 0 0,-1 0 0,1 0 0,-1-1 0,1-1 0,0 1 0,0-1 0,0 0 0,0-1 0,0 0 0,0 0 0,0-1 0,0 0 0,-1 0 0,1-1 0,13-4 0,-12 2 0,0-1 0,0 0 0,0 0 0,-1-1 0,1 0 0,-2 0 0,1-1 0,-1 0 0,0-1 0,0 0 0,-1 0 0,0 0 0,0-1 0,-1 1 0,0-1 0,7-20 0,2-7 0,-2-1 0,-2-1 0,6-39 0,-10 42 0,9-42 0,-14 70 0,1 1 0,1-1 0,-1 1 0,1 0 0,0 0 0,0 0 0,1 0 0,6-8 0,-10 13 0,1 1 0,-1-1 0,1 1 0,-1-1 0,1 1 0,0-1 0,-1 1 0,1-1 0,-1 1 0,1-1 0,0 1 0,0 0 0,-1 0 0,1-1 0,0 1 0,-1 0 0,1 0 0,0 0 0,0 0 0,-1-1 0,1 1 0,0 0 0,0 1 0,-1-1 0,1 0 0,0 0 0,0 0 0,-1 0 0,1 1 0,0-1 0,0 0 0,-1 0 0,1 1 0,-1-1 0,1 1 0,0-1 0,-1 1 0,1-1 0,-1 1 0,1-1 0,-1 1 0,1-1 0,-1 1 0,1-1 0,-1 1 0,1 0 0,-1-1 0,1 2 0,15 35 0,-12-16 0,0 1 0,1 43 0,-5-56 0,0-15 0,-1-8 0,0 1 0,0-1 0,-6-17 0,7 28 0,-1 1 0,1-1 0,-1 1 0,0-1 0,0 1 0,0 0 0,0-1 0,-1 1 0,1 0 0,0 0 0,-1 0 0,0 0 0,1 0 0,-1 0 0,0 0 0,0 1 0,0-1 0,0 1 0,-1-1 0,1 1 0,0 0 0,0 0 0,-1 0 0,1 0 0,-4-1 0,4 2 0,-1 0 0,1 1 0,-1-1 0,1 1 0,-1-1 0,1 1 0,-1 0 0,1 0 0,0 0 0,-1 0 0,1 0 0,0 0 0,0 1 0,0-1 0,0 1 0,0 0 0,0-1 0,0 1 0,1 0 0,-1 0 0,1 0 0,-1 0 0,1 0 0,0 1 0,-2 3 0,-3 6 0,0 1 0,1-1 0,-5 20 0,5-14 0,2 0 0,0-1 0,1 1 0,1 0 0,0 0 0,1 0 0,5 30 0,-4-40 0,0-1 0,0 0 0,1 0 0,0-1 0,0 1 0,1 0 0,0-1 0,0 1 0,0-1 0,1 0 0,0 0 0,0 0 0,1-1 0,-1 1 0,1-1 0,1 0 0,-1 0 0,0-1 0,1 0 0,0 0 0,0 0 0,9 4 0,-11-7 0,0 1 0,0-1 0,1 0 0,-1 0 0,0-1 0,1 1 0,-1-1 0,0 0 0,1 0 0,-1 0 0,0 0 0,1-1 0,-1 0 0,0 0 0,0 0 0,5-2 0,-3 0 0,0 0 0,-1-1 0,0 1 0,1-1 0,-1 0 0,-1 0 0,1-1 0,-1 0 0,8-9 0,0-4 0,-2 0 0,0 0 0,-1-1 0,-1-1 0,10-34 0,-1-9 0,-4 0 0,-2-1 0,-2 0 0,-4 0 0,-5-127 0,0 191 0,0-11 0,-1 0 0,0 0 0,-1 1 0,0-1 0,-1 1 0,-5-13 0,8 22 0,0 1 0,0 0 0,0-1 0,0 1 0,0-1 0,0 1 0,-1 0 0,1-1 0,0 1 0,0 0 0,0 0 0,0-1 0,-1 1 0,1 0 0,0-1 0,0 1 0,-1 0 0,1 0 0,0-1 0,0 1 0,-1 0 0,1 0 0,0 0 0,-1 0 0,1-1 0,0 1 0,-1 0 0,1 0 0,0 0 0,-1 0 0,1 0 0,0 0 0,-1 0 0,1 0 0,-1 0 0,1 0 0,0 0 0,-1 0 0,1 0 0,-1 0 0,-7 16 0,-1 26 0,2 28 0,5 138 0,5-165 0,2 0 0,1-1 0,3 0 0,20 62 0,-28-99 0,1 0 0,1 1 0,-1-1 0,1 0 0,0-1 0,0 1 0,0 0 0,1-1 0,0 0 0,-1 0 0,6 4 0,-7-7 0,-1 0 0,1 0 0,-1 0 0,0 0 0,1-1 0,-1 1 0,1-1 0,0 1 0,-1-1 0,1 0 0,-1 1 0,1-1 0,0 0 0,-1 0 0,1 0 0,3-1 0,-3 1 0,0-1 0,1 0 0,-1 0 0,0 0 0,0-1 0,0 1 0,1 0 0,-1-1 0,-1 0 0,1 1 0,0-1 0,0 0 0,-1 0 0,3-2 0,5-11 0,0 0 0,-2 0 0,1-1 0,-2 0 0,0 0 0,-1 0 0,4-20 0,14-42 0,-23 78 0,0 0 0,0 0 0,0-1 0,0 1 0,0 0 0,0-1 0,0 1 0,0 0 0,0-1 0,0 1 0,1 0 0,-1 0 0,0-1 0,0 1 0,0 0 0,0 0 0,1-1 0,-1 1 0,0 0 0,0 0 0,1 0 0,-1-1 0,0 1 0,0 0 0,1 0 0,-1 0 0,0 0 0,0 0 0,1-1 0,-1 1 0,0 0 0,1 0 0,-1 0 0,0 0 0,1 0 0,-1 0 0,8 11 0,4 30 0,-10-32 0,6 17 0,0 0 0,2-1 0,14 27 0,-20-45 0,-1-1 0,1 0 0,0 0 0,0 0 0,1 0 0,0-1 0,0 0 0,0 0 0,0 0 0,1 0 0,0-1 0,0 0 0,0 0 0,0-1 0,1 0 0,13 5 0,-17-7 0,0 0 0,0-1 0,1 0 0,-1 1 0,0-1 0,0 0 0,1-1 0,-1 1 0,0 0 0,0-1 0,0 0 0,1 0 0,-1 0 0,0 0 0,0 0 0,-1-1 0,6-2 0,-4 0 0,1 1 0,-1-1 0,0 0 0,0-1 0,0 1 0,0-1 0,-1 0 0,0 0 0,4-5 0,-1-3 0,-1 0 0,0 0 0,0 0 0,-2-1 0,1 0 0,-2 1 0,2-20 0,-4 27 0,0 0 0,-1 0 0,1 1 0,-1-1 0,-4-11 0,5 16 0,0 0 0,0 0 0,0 1 0,-1-1 0,1 0 0,0 0 0,0 0 0,-1 0 0,1 1 0,-1-1 0,1 0 0,-1 0 0,1 1 0,-1-1 0,1 0 0,-1 1 0,1-1 0,-1 0 0,0 1 0,1-1 0,-1 1 0,0-1 0,0 1 0,0 0 0,1-1 0,-1 1 0,0 0 0,0-1 0,0 1 0,0 0 0,1 0 0,-1 0 0,0 0 0,0 0 0,0 0 0,0 0 0,0 0 0,0 0 0,1 0 0,-1 0 0,0 1 0,0-1 0,0 0 0,0 1 0,1-1 0,-1 0 0,-1 1 0,-1 2 0,0 0 0,0 0 0,1 1 0,-1-1 0,1 0 0,0 1 0,0-1 0,0 1 0,0 0 0,0 0 0,1 0 0,0 0 0,0 0 0,0 0 0,0 4 0,-7 65 0,8-63 0,0-1 0,1 1 0,-1 0 0,2-1 0,0 0 0,0 1 0,0-1 0,1 0 0,1 0 0,5 12 0,-7-17 0,1-1 0,-1 1 0,1 0 0,0-1 0,0 0 0,0 0 0,0 0 0,0 0 0,1 0 0,-1 0 0,1-1 0,0 0 0,-1 0 0,1 0 0,0 0 0,1 0 0,-1-1 0,0 0 0,0 0 0,1 0 0,-1 0 0,0-1 0,1 0 0,8 0 0,-5-1 0,0-1 0,0 1 0,0-2 0,-1 1 0,1-1 0,0 0 0,-1 0 0,0-1 0,0 0 0,0-1 0,0 0 0,-1 0 0,0 0 0,0 0 0,0-1 0,0 0 0,-1 0 0,0-1 0,5-9 0,3-5 0,-1-1 0,-1 0 0,-1 0 0,-1-1 0,7-29 0,-4 5 0,-3 0 0,-2-1 0,-1 1 0,-3-1 0,-5-69 0,2 112 0,0 1 0,-1-1 0,0 1 0,0-1 0,0 1 0,0 0 0,-1-1 0,0 1 0,-4-7 0,6 11 0,0-1 0,0 1 0,0 0 0,-1 0 0,1-1 0,0 1 0,0 0 0,-1 0 0,1-1 0,0 1 0,0 0 0,-1 0 0,1-1 0,0 1 0,-1 0 0,1 0 0,0 0 0,-1 0 0,1 0 0,-1 0 0,1 0 0,0-1 0,-1 1 0,1 0 0,0 0 0,-1 0 0,1 0 0,0 0 0,-1 1 0,1-1 0,-1 0 0,1 0 0,0 0 0,-1 0 0,1 0 0,0 0 0,-1 1 0,-1 1 0,1-1 0,0 1 0,-1 0 0,1 0 0,0 0 0,0 0 0,0 0 0,0 0 0,1 1 0,-1-1 0,0 3 0,-7 37 0,2 1 0,1 1 0,3-1 0,1 1 0,9 70 0,-5-83 0,1-1 0,2 0 0,14 47 0,-17-68 0,0 0 0,1 0 0,0 0 0,1-1 0,-1 1 0,2-1 0,-1 0 0,1-1 0,0 1 0,1-1 0,-1 0 0,2-1 0,-1 0 0,1 0 0,11 7 0,-15-11 0,-1-1 0,1 1 0,-1-1 0,1 0 0,0 0 0,-1-1 0,1 1 0,0-1 0,0 1 0,-1-1 0,1-1 0,0 1 0,0 0 0,-1-1 0,1 0 0,0 0 0,-1 0 0,1 0 0,0 0 0,-1-1 0,0 0 0,1 1 0,-1-1 0,0 0 0,0-1 0,0 1 0,0-1 0,0 1 0,-1-1 0,1 0 0,3-6 0,4-5 0,-1 0 0,0 0 0,-1-1 0,-1 0 0,11-31 0,-8 10 0,-1 1 0,6-54 0,-18 139 0,1-34 0,1 1 0,0-1 0,1 1 0,1-1 0,0 0 0,2 1 0,0-1 0,7 23 0,-8-35 0,0-1 0,0 1 0,0-1 0,1 0 0,0 1 0,0-1 0,0 0 0,0-1 0,0 1 0,0-1 0,1 1 0,-1-1 0,1 0 0,0 0 0,0 0 0,0-1 0,-1 0 0,1 1 0,0-1 0,1-1 0,5 2 0,-7-2 0,0 1 0,0-1 0,1 0 0,-1 0 0,0 0 0,0 0 0,1-1 0,-1 0 0,0 1 0,0-1 0,0 0 0,0 0 0,0-1 0,0 1 0,0-1 0,0 1 0,0-1 0,0 0 0,-1 0 0,1 0 0,-1 0 0,0-1 0,0 1 0,1-1 0,-1 1 0,-1-1 0,3-3 0,-2 1 0,0 1 0,0 0 0,0-1 0,-1 1 0,0-1 0,0 1 0,0-1 0,0 0 0,-1 0 0,1 1 0,-1-1 0,-1 0 0,1 0 0,-1 1 0,1-1 0,-1 0 0,-1 1 0,1-1 0,-1 1 0,1-1 0,-1 1 0,-1 0 0,1 0 0,-1 0 0,-5-7 0,2 5 0,0 0 0,0 1 0,-1 0 0,1 0 0,-1 1 0,0 0 0,-1 0 0,1 1 0,-1-1 0,1 2 0,-1-1 0,0 1 0,0 0 0,-11 0 0,-19 0 0,30 2 0,25 0 0,19-3 0,-1-1 0,1-2 0,-1-1 0,0-2 0,47-17 0,-80 24 0,1 1 0,0 0 0,-1 0 0,1 0 0,0 0 0,0 1 0,0-1 0,-1 1 0,1 0 0,0 0 0,0 0 0,0 0 0,0 0 0,0 0 0,0 1 0,3 1 0,-4-1 0,0 0 0,-1 1 0,1-1 0,0 1 0,-1 0 0,0-1 0,1 1 0,-1 0 0,0 0 0,0 0 0,0 0 0,0 0 0,0 0 0,0 0 0,-1 0 0,1 0 0,-1 1 0,1-1 0,-1 0 0,0 5 0,2 14 0,-2-1 0,-2 26 0,0-29 0,2-1 0,0 1 0,0 0 0,4 20 0,-3-36 0,-1 1 0,0-1 0,0 1 0,1-1 0,-1 1 0,1-1 0,-1 1 0,1-1 0,-1 1 0,1-1 0,0 0 0,0 1 0,0-1 0,0 0 0,0 0 0,0 0 0,0 1 0,0-1 0,0 0 0,1-1 0,1 3 0,-2-3 0,1 0 0,-1 0 0,0 0 0,1 0 0,-1 0 0,0 0 0,1 0 0,-1 0 0,0-1 0,1 1 0,-1-1 0,0 1 0,1 0 0,-1-1 0,0 0 0,0 1 0,0-1 0,0 0 0,2-1 0,3-3 0,0-1 0,0 0 0,0 0 0,-1 0 0,1-1 0,5-10 0,3-11 0,-1 0 0,13-45 0,-1 4 0,-24 67 0,-1 0 0,1 0 0,0 0 0,0 0 0,0 0 0,0 0 0,0 1 0,0-1 0,1 0 0,-1 1 0,1-1 0,2-2 0,-3 4 0,-1 0 0,0 0 0,1 0 0,-1 0 0,1 0 0,-1 0 0,1-1 0,-1 1 0,1 1 0,-1-1 0,1 0 0,-1 0 0,1 0 0,-1 0 0,1 0 0,-1 0 0,0 0 0,1 1 0,-1-1 0,1 0 0,-1 0 0,1 1 0,-1-1 0,0 0 0,1 1 0,-1-1 0,0 0 0,1 1 0,-1-1 0,0 0 0,0 1 0,1-1 0,-1 1 0,3 5 0,0 1 0,0-1 0,0 1 0,-1 0 0,2 13 0,27 140-1365,-19-114-5461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1.6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1 345 24575,'23'288'0,"-22"-282"0,-1 1 0,1-1 0,1 1 0,-1-1 0,5 13 0,-6-19 0,1 1 0,-1-1 0,0 1 0,0-1 0,1 0 0,-1 1 0,0-1 0,1 1 0,-1-1 0,0 1 0,1-1 0,-1 0 0,0 1 0,1-1 0,-1 0 0,1 1 0,-1-1 0,1 0 0,-1 0 0,1 0 0,-1 1 0,1-1 0,-1 0 0,1 0 0,-1 0 0,2 0 0,-1 0 0,0-1 0,0 1 0,0-1 0,0 0 0,0 1 0,0-1 0,0 0 0,0 0 0,0 0 0,0 1 0,0-1 0,0 0 0,0 0 0,-1 0 0,1-1 0,0 0 0,14-26 0,-1 0 0,-2-1 0,-1 0 0,13-53 0,5-14 0,-15 68 0,-4 23 0,-10 5 0,1 1 0,0-1 0,-1 1 0,1-1 0,0 1 0,-1-1 0,1 1 0,-1-1 0,1 1 0,-1-1 0,1 1 0,-1 0 0,1-1 0,-1 1 0,0 0 0,1-1 0,-1 1 0,1 1 0,4 13 0,-1 0 0,0 1 0,2 25 0,-4-26 0,0 0 0,1 0 0,10 27 0,-13-41 0,0 0 0,0-1 0,1 1 0,-1 0 0,0-1 0,0 1 0,1 0 0,-1-1 0,1 1 0,-1-1 0,0 1 0,1-1 0,-1 1 0,1-1 0,-1 1 0,1-1 0,0 1 0,-1-1 0,1 1 0,-1-1 0,1 0 0,0 0 0,-1 1 0,1-1 0,0 0 0,0 0 0,-1 0 0,1 1 0,1-1 0,-1-1 0,1 1 0,-1-1 0,0 1 0,1-1 0,-1 0 0,0 0 0,0 1 0,1-1 0,-1 0 0,0 0 0,0 0 0,0 0 0,1-2 0,25-41 0,-10-2 0,-14 36 0,0 1 0,1-1 0,0 1 0,0 0 0,1 0 0,0 0 0,10-12 0,-14 20 0,0 0 0,-1 1 0,1-1 0,0 1 0,0-1 0,0 1 0,0-1 0,0 1 0,-1-1 0,1 1 0,0 0 0,0 0 0,0-1 0,0 1 0,0 0 0,0 0 0,0 0 0,0 0 0,0 0 0,0 0 0,0 1 0,0-1 0,0 0 0,0 0 0,0 1 0,0-1 0,0 0 0,-1 1 0,1-1 0,0 1 0,0-1 0,0 1 0,-1 0 0,1-1 0,0 1 0,-1 0 0,1-1 0,0 1 0,0 1 0,26 40 0,-22-33 0,9 15 0,-7-11 0,0-1 0,1 0 0,0 0 0,1 0 0,14 13 0,-21-22 0,1-1 0,0 1 0,1-1 0,-1 0 0,0 0 0,1-1 0,-1 1 0,1-1 0,-1 1 0,1-1 0,-1 0 0,1 0 0,0-1 0,0 1 0,0-1 0,-1 0 0,1 0 0,0 0 0,0 0 0,0-1 0,-1 1 0,1-1 0,0 0 0,-1 0 0,6-3 0,-1 0 0,0 0 0,0-1 0,-1 0 0,0 0 0,0 0 0,0-1 0,-1 0 0,1-1 0,-2 1 0,1-1 0,-1 0 0,0-1 0,0 1 0,-1-1 0,6-14 0,-3 6 0,-2 1 0,0-1 0,-1 0 0,0 0 0,-2 0 0,0-1 0,0-27 0,-2 42 0,0-1 0,0 1 0,0-1 0,0 0 0,-1 1 0,1-1 0,-1 1 0,1-1 0,-1 1 0,0-1 0,0 1 0,-1-1 0,1 1 0,0 0 0,-1 0 0,1 0 0,-1 0 0,0 0 0,0 0 0,1 0 0,-1 0 0,0 1 0,-5-4 0,4 4 0,0 0 0,1 1 0,-1-1 0,0 0 0,0 1 0,0 0 0,0 0 0,0 0 0,0 0 0,-1 0 0,1 0 0,1 1 0,-1-1 0,0 1 0,0 0 0,0 0 0,0 0 0,0 0 0,1 1 0,-4 1 0,-1 2 0,0-1 0,1 1 0,0 1 0,0-1 0,0 1 0,1 0 0,0 0 0,0 1 0,0-1 0,1 1 0,0 0 0,1 0 0,-4 9 0,2-4 0,1 1 0,0 0 0,1 1 0,1-1 0,0 0 0,0 1 0,1 13 0,1-24 0,0-1 0,0 1 0,0 0 0,0-1 0,0 1 0,0-1 0,1 1 0,-1-1 0,1 1 0,0-1 0,-1 0 0,1 1 0,0-1 0,1 0 0,-1 0 0,0 1 0,1-1 0,-1 0 0,1 0 0,-1-1 0,1 1 0,0 0 0,0 0 0,0-1 0,0 1 0,0-1 0,0 0 0,1 0 0,-1 1 0,0-2 0,1 1 0,-1 0 0,1 0 0,-1-1 0,0 1 0,1-1 0,-1 0 0,1 1 0,0-1 0,3-1 0,3 0 0,-1 0 0,1-1 0,-1 0 0,0 0 0,0-1 0,0 0 0,0-1 0,0 0 0,0 0 0,11-9 0,-11 6 0,0 0 0,0 0 0,-1-1 0,0-1 0,0 1 0,-1-1 0,0 0 0,-1 0 0,0-1 0,5-13 0,-9 41 0,-1-3 0,0 1 0,5 27 0,-4-40 0,0 0 0,0 0 0,1-1 0,-1 1 0,1 0 0,-1-1 0,1 1 0,0-1 0,0 0 0,0 1 0,0-1 0,0 0 0,1 0 0,-1 0 0,1-1 0,-1 1 0,1-1 0,0 1 0,-1-1 0,1 0 0,0 0 0,0 0 0,0 0 0,0 0 0,0-1 0,0 1 0,0-1 0,0 0 0,0 0 0,0 0 0,6-1 0,-1-1 0,0 1 0,0-1 0,0 0 0,-1-1 0,1 0 0,-1 0 0,1 0 0,-1-1 0,0 0 0,12-10 0,-6 2 0,0-2 0,0 0 0,-2 0 0,0-1 0,0 0 0,-1-1 0,-1 0 0,-1-1 0,0 0 0,5-18 0,-4 5 0,0-1 0,-2 0 0,-1-1 0,-2 1 0,1-33 0,-9 25 0,-3 23 0,6 16 0,1 0 0,-1 0 0,1 0 0,-1 0 0,1 0 0,0 0 0,-1-1 0,1 1 0,-1 0 0,1 0 0,-1 0 0,1 0 0,-1 1 0,1-1 0,0 0 0,-1 0 0,1 0 0,-1 0 0,1 0 0,-1 0 0,1 1 0,0-1 0,-1 0 0,1 0 0,0 1 0,-1-1 0,1 0 0,0 1 0,-1-1 0,1 0 0,0 1 0,-1-1 0,1 0 0,0 1 0,-5 6 0,0 0 0,1 0 0,-1 1 0,2 0 0,-1-1 0,1 1 0,0 0 0,1 1 0,-3 15 0,-7 80 0,11-67 0,1 1 0,2-1 0,2 0 0,1 0 0,2 0 0,1-1 0,2 0 0,17 39 0,-12-48 0,-6-23 0,-1-18 0,-5-6 0,0 0 0,-2-1 0,0 1 0,-2-24 0,-1 28 0,1 0 0,1 1 0,1-1 0,0 0 0,1 1 0,1-1 0,0 1 0,9-26 0,-11 39 0,0 0 0,0 0 0,0 0 0,0-1 0,1 1 0,-1 1 0,0-1 0,1 0 0,0 0 0,-1 0 0,1 1 0,0-1 0,0 1 0,0 0 0,0-1 0,0 1 0,0 0 0,0 0 0,0 0 0,0 0 0,0 1 0,1-1 0,-1 0 0,0 1 0,1 0 0,-1-1 0,0 1 0,1 0 0,-1 0 0,5 1 0,-4 0 0,0 0 0,1 1 0,-1-1 0,0 0 0,0 1 0,1 0 0,-1 0 0,-1 0 0,1 0 0,0 0 0,0 1 0,-1-1 0,1 1 0,-1 0 0,0 0 0,0 0 0,0 0 0,0 0 0,2 6 0,1 5 0,0 1 0,-1 0 0,-1 0 0,0 1 0,-1-1 0,-1 1 0,0-1 0,-1 1 0,-1-1 0,0 1 0,-5 16 0,6-30 0,0 0 0,-1-1 0,1 1 0,-1 0 0,0-1 0,1 1 0,-1 0 0,0-1 0,0 1 0,0-1 0,0 1 0,0-1 0,-1 0 0,1 0 0,0 1 0,-1-1 0,1 0 0,-3 1 0,4-2 0,-1 1 0,1-1 0,-1 0 0,1 0 0,-1 0 0,1 0 0,-1 0 0,1 0 0,-1 0 0,1 0 0,-1 0 0,1-1 0,-1 1 0,1 0 0,-1 0 0,1 0 0,0-1 0,-1 1 0,1 0 0,-1 0 0,1-1 0,-1 1 0,0-1 0,-8-18 0,6 6 0,0 0 0,1-1 0,1 1 0,0 0 0,1-1 0,1 1 0,0 0 0,0-1 0,7-21 0,-6 24 0,1 1 0,1 0 0,0 0 0,0 0 0,1 0 0,0 1 0,0 0 0,1 0 0,1 0 0,0 1 0,0 0 0,13-12 0,-18 18 0,0 0 0,0 1 0,1-1 0,-1 0 0,0 1 0,1 0 0,-1-1 0,1 1 0,-1 0 0,1 0 0,0 1 0,0-1 0,-1 0 0,1 1 0,0 0 0,0 0 0,-1 0 0,1 0 0,0 0 0,0 0 0,-1 1 0,1-1 0,0 1 0,4 1 0,-4 0 0,0 0 0,0 0 0,0 1 0,0-1 0,-1 1 0,1-1 0,0 1 0,-1 0 0,0 0 0,0 0 0,0 0 0,0 1 0,-1-1 0,1 0 0,-1 1 0,0-1 0,2 8 0,10 53-455,-3 0 0,2 93 0,-10-121-6371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5.0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24575,'-5'41'0,"3"21"0,7 14 0,2-6-8191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1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24575,'4'27'0,"2"8"-8191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2.3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189 0 24575,'-16'54'0,"-2"-1"0,-3-1 0,-48 87 0,65-131 0,-1-1 0,0 1 0,-10 12 0,14-20 0,1 1 0,-1-1 0,1 1 0,-1 0 0,0-1 0,1 1 0,-1-1 0,0 1 0,0-1 0,1 0 0,-1 1 0,0-1 0,0 0 0,1 0 0,-1 1 0,0-1 0,0 0 0,0 0 0,1 0 0,-1 0 0,-1 0 0,1 0 0,0-1 0,0 0 0,1 1 0,-1-1 0,0 0 0,0 0 0,0 1 0,1-1 0,-1 0 0,1 0 0,-1 0 0,1 0 0,-1 0 0,1 0 0,-1 0 0,1 0 0,0 0 0,-1 0 0,1 0 0,0 0 0,0-2 0,-3-12 0,1 0 0,1 1 0,0-1 0,1 0 0,3-26 0,-2 32 0,1-1 0,0 1 0,0 0 0,1 0 0,0 0 0,1 0 0,0 0 0,0 1 0,1 0 0,7-11 0,-11 18 0,0-1 0,0 1 0,1 0 0,-1 0 0,0 0 0,0-1 0,1 1 0,-1 0 0,1 1 0,-1-1 0,1 0 0,-1 0 0,1 1 0,0-1 0,-1 1 0,1-1 0,0 1 0,-1 0 0,1 0 0,0-1 0,2 1 0,-1 1 0,0 0 0,0-1 0,0 1 0,0 0 0,0 0 0,0 1 0,-1-1 0,1 1 0,0-1 0,4 5 0,5 4 0,-1 1 0,0 1 0,16 22 0,-22-28 0,27 41 58,34 62 0,-10-12-1539,-37-69-5345</inkml:trace>
  <inkml:trace contextRef="#ctx0" brushRef="#br0" timeOffset="1">738 79 24575,'-13'22'0,"-23"17"0,-4 1-8191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7.0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265 91 24575,'-265'0'0,"563"1"0,328-3 0,-362-10 0,94-2 0,377-11 0,-559 12 0,95-2 0,474 16 0,-460 13 0,-7 0 0,216 1 0,-331-4 0,353 15 0,1629-27 0,-1865-13 0,-7 1 0,-156 7 0,207-36 0,-290 35-1365,-7-1-5461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9.3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0 24575,'-6'0'0,"0"1"0,0 0 0,0 0 0,0 0 0,0 1 0,0 0 0,0 0 0,-6 3 0,11-4 0,0-1 0,0 1 0,0-1 0,0 1 0,0 0 0,0-1 0,0 1 0,0 0 0,0 0 0,0-1 0,0 1 0,0 0 0,0 0 0,1 0 0,-1 0 0,0 0 0,1 0 0,-1 0 0,1 1 0,-1-1 0,1 0 0,-1 0 0,1 0 0,0 0 0,0 1 0,0-1 0,0 0 0,-1 0 0,2 1 0,-1-1 0,0 0 0,0 0 0,0 1 0,0-1 0,1 0 0,-1 0 0,1 0 0,-1 0 0,1 0 0,-1 1 0,1-1 0,0 0 0,-1 0 0,1 0 0,0 0 0,0-1 0,1 2 0,1 2 0,2-1 0,-1 1 0,0-1 0,1 0 0,-1-1 0,1 1 0,0-1 0,0 0 0,0 0 0,9 2 0,-11-2 0,1-1 0,-1-1 0,1 1 0,-1-1 0,1 1 0,-1-1 0,1 0 0,-1 0 0,1 0 0,-1-1 0,1 1 0,-1-1 0,1 0 0,-1 0 0,0 0 0,0-1 0,5-1 0,-7 2 0,-1 1 0,1-1 0,0 0 0,0 0 0,-1 1 0,1-1 0,0 0 0,-1 0 0,1 0 0,-1 0 0,1 0 0,-1 0 0,1 0 0,-1 0 0,0 0 0,1 0 0,-1 0 0,0 0 0,0 0 0,0 0 0,0 0 0,0 0 0,0 0 0,0 0 0,0-1 0,-1 1 0,1-1 0,-1 0 0,0-1 0,0 1 0,0-1 0,0 1 0,-1 0 0,1 0 0,-1-1 0,0 1 0,1 0 0,-1 0 0,-3-2 0,3 2 0,0 1 0,0-1 0,0 1 0,0-1 0,-1 1 0,1 0 0,-1 0 0,1 0 0,-1 0 0,1 0 0,-5 0 0,6 1 0,0 0 0,0 0 0,0 0 0,0 0 0,-1 0 0,1 0 0,0 0 0,0 0 0,0 1 0,0-1 0,0 0 0,-1 1 0,1-1 0,0 1 0,0-1 0,0 1 0,0 0 0,0-1 0,1 1 0,-1 0 0,0 0 0,0 0 0,0 0 0,1 0 0,-2 1 0,-6 19-1365,3 4-5461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9.7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0 24575,'-9'5'0,"2"6"0,6 0 0,12 4 0,9-1 0,6-3 0,2-4 0,-3-2-8191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0.0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 24575,'0'4'0,"4"2"0,7 4 0,5 0 0,5-1 0,-2-7 0,-4-8 0,-4-7 0,-9-7 0,-8 1 0,-5 8 0,1 6-8191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0.4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1 268 24575,'0'0'0,"-1"-10"0,1 1 0,0-1 0,1 1 0,0 0 0,0-1 0,1 1 0,0 0 0,1 0 0,4-12 0,-6 21 0,-1 0 0,0 0 0,0 0 0,0-1 0,0 1 0,1 0 0,-1 0 0,0 0 0,0 0 0,0 0 0,1 0 0,-1 0 0,0 0 0,0 0 0,0 1 0,0-1 0,1 0 0,-1 0 0,0 0 0,0 0 0,0 0 0,0 0 0,0 0 0,1 0 0,-1 0 0,0 0 0,0 1 0,0-1 0,0 0 0,0 0 0,0 0 0,1 0 0,-1 0 0,0 1 0,0-1 0,0 0 0,0 0 0,0 0 0,0 0 0,0 1 0,0-1 0,0 0 0,0 0 0,0 0 0,0 0 0,0 1 0,0-1 0,0 0 0,0 0 0,0 0 0,0 1 0,0-1 0,0 0 0,0 0 0,3 14 0,5 55 0,3-1 0,27 87 0,-28-127 0,-10-28 0,0 0 0,0 0 0,0 0 0,0 0 0,1 0 0,-1-1 0,0 1 0,0 0 0,0 0 0,0 0 0,0 0 0,0 0 0,0 0 0,0 0 0,0 0 0,0 0 0,0 0 0,1 0 0,-1 0 0,0 0 0,0 0 0,0 0 0,0 0 0,0 0 0,0 0 0,0 0 0,0 0 0,0 0 0,1 0 0,-1 0 0,0 0 0,0 0 0,0 0 0,0 0 0,0 0 0,0 0 0,0 0 0,0 0 0,1 0 0,-1 0 0,0 0 0,0 0 0,0 0 0,0 0 0,0 0 0,0 0 0,0 0 0,0 0 0,0 0 0,0 1 0,0-1 0,0 0 0,0 0 0,0 0 0,1 0 0,-1 0 0,0 0 0,0 0 0,0 1 0,1-17 0,-3-22 0,-27-111 0,-4-33 0,32 177 0,1 0 0,0 0 0,0 1 0,0-1 0,0 0 0,1 0 0,0 0 0,0 1 0,0-1 0,1 0 0,3-8 0,-3 10 0,0 0 0,0 0 0,1 0 0,-1 1 0,1-1 0,-1 1 0,1-1 0,0 1 0,0 0 0,0 0 0,0 0 0,0 0 0,1 1 0,-1-1 0,1 1 0,4-1 0,7-2 15,0 1 0,1 0 0,-1 1 0,1 1 0,-1 0 0,1 1 0,27 4 0,-33-3-121,-1 1 0,1 0 0,-1 1 0,1 0 0,-1 0 0,0 1-1,-1 0 1,1 1 0,-1 0 0,1 0 0,-1 1 0,-1 0 0,11 10 0,8 17-6720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0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23 110 24575,'0'-14'0,"9"-4"0,16-3 0,18 1 0,9 5 0,6 4 0,-3 5 0,-6 2 0,-12 3-8191</inkml:trace>
  <inkml:trace contextRef="#ctx0" brushRef="#br0" timeOffset="1">23 293 24575,'-13'8'0,"4"4"0,17-5 0,21-8 0,18-4 0,15-6 0,6 0 0,0 1 0,-2-2 0,-13 1-8191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1.8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268 319 24575,'-14'-3'0,"0"1"0,0 1 0,0 0 0,0 1 0,0 1 0,0 0 0,0 1 0,0 0 0,-16 6 0,23-6 0,1 0 0,-1 1 0,1 0 0,0 1 0,0-1 0,1 1 0,-1 0 0,1 1 0,-1-1 0,1 1 0,1 0 0,-1 0 0,1 0 0,0 1 0,0 0 0,0 0 0,1 0 0,0 0 0,0 0 0,-3 12 0,5-15 0,0 1 0,0 0 0,0-1 0,0 1 0,0 0 0,1 0 0,0 0 0,0 0 0,0 0 0,0-1 0,0 1 0,1 0 0,0 0 0,0 0 0,0-1 0,0 1 0,0 0 0,1-1 0,0 1 0,-1-1 0,1 0 0,3 4 0,-1-3 0,0-1 0,0 0 0,0 0 0,0 0 0,1 0 0,-1-1 0,1 0 0,0 1 0,-1-2 0,1 1 0,0-1 0,0 1 0,0-1 0,1-1 0,-1 1 0,7-1 0,-2 0 0,0 0 0,-1-1 0,1 0 0,0 0 0,0-1 0,-1 0 0,1-1 0,-1 0 0,1-1 0,-1 0 0,0 0 0,-1-1 0,15-10 0,-17 10 0,0 0 0,0 0 0,-1-1 0,1 1 0,-1-1 0,-1 0 0,1 0 0,-1-1 0,0 0 0,-1 1 0,1-1 0,-1-1 0,-1 1 0,1 0 0,-1-1 0,0 1 0,-1-1 0,1-8 0,-2 13 0,0 0 0,-1 0 0,1-1 0,-1 1 0,1 0 0,-1 0 0,0 0 0,0 0 0,-1 0 0,1 0 0,-1 1 0,1-1 0,-1 0 0,-3-3 0,5 5 0,-1 0 0,0 0 0,0 0 0,0 0 0,0 1 0,0-1 0,0 0 0,0 0 0,0 1 0,0-1 0,0 1 0,0-1 0,0 1 0,0-1 0,-1 1 0,1 0 0,0-1 0,0 1 0,-1 0 0,1 0 0,0 0 0,0 0 0,-1 0 0,1 0 0,0 1 0,0-1 0,0 0 0,-1 0 0,1 1 0,0-1 0,0 1 0,0-1 0,0 1 0,0 0 0,0-1 0,0 1 0,0 0 0,-2 1 0,2-1 0,0 0 0,-1 1 0,1-1 0,0 0 0,0 0 0,0 1 0,0-1 0,0 0 0,0 1 0,0-1 0,0 1 0,1-1 0,-1 1 0,1-1 0,-1 1 0,1 0 0,-1-1 0,1 1 0,0 0 0,0-1 0,0 1 0,0 3 0,1-3 0,0 1 0,0-1 0,0 1 0,0-1 0,0 0 0,1 1 0,-1-1 0,1 0 0,-1 0 0,1 0 0,0 0 0,0 0 0,3 1 0,2 3 0,1-1 0,0 0 0,0 0 0,0-1 0,1 0 0,0 0 0,10 2 0,-3-2 0,1 0 0,-1-2 0,1 0 0,0 0 0,0-2 0,0 0 0,-1-1 0,30-5 0,-39 4 0,0 1 0,0-2 0,-1 1 0,1-1 0,0 0 0,-1-1 0,0 1 0,0-1 0,0-1 0,0 1 0,0-1 0,-1 0 0,0 0 0,0 0 0,0-1 0,-1 0 0,0 0 0,0 0 0,-1 0 0,1-1 0,-1 1 0,3-12 0,-2 3 0,-1 0 0,0 0 0,-1-1 0,-1-17 0,6-35 0,-7 67 0,0 0 0,0 1 0,0-1 0,0 1 0,0-1 0,0 1 0,1-1 0,-1 1 0,0-1 0,0 1 0,0-1 0,1 1 0,-1-1 0,0 1 0,0 0 0,1-1 0,-1 1 0,0-1 0,1 1 0,-1 0 0,1-1 0,-1 1 0,0 0 0,1-1 0,-1 1 0,1 0 0,-1 0 0,1-1 0,0 1 0,13 8 0,12 30 0,-23-33 0,34 68 0,-32-67 0,-6-15 0,-9-17 0,7 21 0,0 1 0,0 0 0,0 0 0,0 1 0,-1-1 0,0 1 0,0-1 0,0 1 0,0 0 0,0 1 0,-1-1 0,1 1 0,-1 0 0,0 0 0,0 0 0,1 0 0,-1 1 0,0 0 0,0 0 0,-1 1 0,1-1 0,0 1 0,0 0 0,0 0 0,0 1 0,0-1 0,0 1 0,0 0 0,0 1 0,0-1 0,0 1 0,1 0 0,-1 0 0,0 1 0,1-1 0,0 1 0,0 0 0,0 0 0,0 1 0,0-1 0,0 1 0,1-1 0,0 1 0,-1 0 0,2 1 0,-1-1 0,0 0 0,1 1 0,0 0 0,0-1 0,0 1 0,-1 8 0,2-9 0,0 1 0,0-1 0,1 0 0,-1 1 0,1-1 0,0 1 0,0-1 0,1 0 0,0 1 0,-1-1 0,1 0 0,1 0 0,-1 1 0,1-1 0,-1 0 0,1 0 0,0 0 0,3 3 0,-1-1 0,1-1 0,0 0 0,0 0 0,1 0 0,-1 0 0,1-1 0,0 0 0,0 0 0,0-1 0,10 4 0,-2-1 0,1-1 0,1 0 0,-1-1 0,1-1 0,0 0 0,-1-1 0,1-1 0,0-1 0,23-2 0,-32 2 0,0-1 0,0-1 0,0 1 0,-1-1 0,1-1 0,-1 1 0,1-1 0,-1 0 0,0 0 0,0-1 0,0 0 0,0 0 0,-1 0 0,0-1 0,10-10 0,-10 7 0,0 1 0,0-1 0,-1 0 0,0-1 0,0 1 0,-1-1 0,0 0 0,-1 1 0,1-1 0,0-17 0,-1 1 0,-2 0 0,-1 0 0,-1 0 0,0 0 0,-2 1 0,-2-1 0,-15-47 0,20 69 0,0 0 0,0 0 0,-1 0 0,1 0 0,-1 0 0,0 0 0,0 1 0,0-1 0,0 0 0,-5-3 0,7 5 0,0 1 0,-1 0 0,1 0 0,0 0 0,0-1 0,-1 1 0,1 0 0,-1 0 0,1 0 0,0 0 0,-1 0 0,1 0 0,0 0 0,-1 0 0,1 0 0,0 0 0,-1 0 0,1 0 0,-1 0 0,1 0 0,0 0 0,-1 0 0,1 0 0,0 1 0,-1-1 0,1 0 0,0 0 0,-1 0 0,1 0 0,0 1 0,0-1 0,-1 0 0,1 1 0,-1 0 0,0 1 0,0 0 0,0 0 0,0 0 0,0 0 0,0 0 0,1-1 0,-1 1 0,1 0 0,-1 3 0,-1 18 0,0-1 0,1 1 0,2-1 0,0 1 0,7 32 0,-1-16 0,3 0 0,18 47 0,-23-72 0,1 0 0,0 0 0,1 0 0,16 23 0,-21-35 0,0 0 0,-1 0 0,1 0 0,0 0 0,0 0 0,0 0 0,1-1 0,-1 1 0,0-1 0,1 0 0,-1 1 0,0-1 0,1 0 0,5 1 0,-6-2 0,0 0 0,1 0 0,-1 0 0,0-1 0,0 1 0,0-1 0,1 1 0,-1-1 0,0 0 0,0 0 0,0 0 0,0 0 0,0 0 0,0 0 0,0-1 0,-1 1 0,1-1 0,0 1 0,-1-1 0,1 0 0,1-2 0,6-8 0,-1-2 0,0 1 0,0-1 0,-2-1 0,0 1 0,0-1 0,-1 0 0,-1 0 0,3-19 0,11-36 0,-18 70 0,0-1 0,0 0 0,0 1 0,1-1 0,-1 0 0,0 0 0,0 1 0,0-1 0,1 0 0,-1 1 0,0-1 0,1 1 0,-1-1 0,1 0 0,-1 1 0,1-1 0,-1 1 0,1-1 0,-1 1 0,1-1 0,-1 1 0,1 0 0,0-1 0,-1 1 0,1 0 0,0-1 0,-1 1 0,1 0 0,0 0 0,-1 0 0,1-1 0,0 1 0,-1 0 0,1 0 0,0 0 0,0 0 0,-1 0 0,1 0 0,0 1 0,-1-1 0,1 0 0,0 0 0,0 0 0,-1 1 0,1-1 0,-1 0 0,1 1 0,0-1 0,-1 0 0,1 1 0,-1-1 0,1 1 0,-1-1 0,1 1 0,-1-1 0,1 2 0,7 5 0,-1 1 0,-1 0 0,9 13 0,-3-5 0,5 4-341,1-1 0,0-1-1,40 30 1,-21-24-6485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3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1 209 24575,'-1'-5'0,"1"-13"0,2 15 0,1 11 0,11 33 0,-8-21 0,0 0 0,2 0 0,0-1 0,16 27 0,-23-45 0,-1 0 0,1 0 0,-1 0 0,1 0 0,-1 0 0,1 0 0,0 0 0,-1 0 0,1-1 0,0 1 0,0 0 0,0 0 0,-1-1 0,1 1 0,0-1 0,0 1 0,0-1 0,0 1 0,0-1 0,0 1 0,0-1 0,1 0 0,-1 0 0,0 1 0,0-1 0,0 0 0,0 0 0,0 0 0,0 0 0,0 0 0,0-1 0,1 1 0,-1 0 0,0 0 0,0-1 0,0 1 0,0-1 0,0 1 0,0-1 0,0 1 0,0-1 0,-1 1 0,1-1 0,0 0 0,0 0 0,0 1 0,-1-1 0,1 0 0,0 0 0,0-1 0,3-4 0,0 1 0,-1-1 0,1 0 0,-1 0 0,0-1 0,3-10 0,0-24 0,-6 35 0,1 0 0,-1 0 0,1 0 0,0 0 0,1 0 0,-1 0 0,1 0 0,0 0 0,1 0 0,0 1 0,-1-1 0,7-7 0,-8 13 0,0-1 0,0 0 0,1 1 0,-1-1 0,0 1 0,1-1 0,-1 1 0,1 0 0,-1-1 0,1 1 0,-1 0 0,1 0 0,-1 0 0,1 0 0,-1 0 0,0 1 0,1-1 0,-1 0 0,1 1 0,-1-1 0,0 1 0,1-1 0,-1 1 0,0-1 0,1 1 0,-1 0 0,0 0 0,0 0 0,0 0 0,0 0 0,2 2 0,3 3 0,1 0 0,-2 0 0,1 0 0,4 9 0,12 17 0,-12-14 0,1-2 0,24 27 0,-35-42 0,1 0 0,0 0 0,0 0 0,0-1 0,0 1 0,1 0 0,-1-1 0,0 1 0,0 0 0,0-1 0,0 0 0,1 1 0,-1-1 0,0 0 0,0 1 0,1-1 0,-1 0 0,0 0 0,1 0 0,-1 0 0,0 0 0,0 0 0,1-1 0,-1 1 0,0 0 0,0-1 0,1 1 0,-1-1 0,0 1 0,0-1 0,0 0 0,0 1 0,0-1 0,0 0 0,0 0 0,0 0 0,0 0 0,0 1 0,0-1 0,1-3 0,5-5 0,0 0 0,0-1 0,8-19 0,-5 12 0,-8 14 0,0-1 0,1 1 0,-1-1 0,1 1 0,0 0 0,0 0 0,0 0 0,0 0 0,7-4 0,-8 7 0,-1-1 0,0 1 0,1-1 0,-1 1 0,1-1 0,-1 1 0,0 0 0,1 0 0,-1 0 0,1 0 0,-1 0 0,1 0 0,-1 0 0,1 0 0,-1 1 0,0-1 0,1 0 0,-1 1 0,1 0 0,-1-1 0,0 1 0,1 0 0,-1-1 0,0 1 0,0 0 0,0 0 0,0 0 0,0 0 0,0 0 0,0 0 0,2 2 0,22 28 0,-20-23 0,1 0 0,0-1 0,0 1 0,1-1 0,0-1 0,0 1 0,0-1 0,1-1 0,0 1 0,0-1 0,0-1 0,1 1 0,0-1 0,10 3 0,-10-5 0,0 0 0,0 0 0,0-1 0,0 0 0,0 0 0,1-1 0,-1-1 0,0 1 0,0-1 0,14-4 0,-18 4 0,-1-1 0,0 0 0,0 0 0,0 0 0,0 0 0,0-1 0,0 1 0,0-1 0,-1 0 0,1 0 0,-1-1 0,0 1 0,0-1 0,0 1 0,-1-1 0,1 0 0,-1 0 0,0 0 0,0 0 0,0 0 0,-1-1 0,2-7 0,-1 7 0,-1 0 0,-1-1 0,1 1 0,-1 0 0,1 0 0,-2-1 0,1 1 0,-1 0 0,1 0 0,-1-1 0,-1 1 0,1 0 0,-1 0 0,0 0 0,0 0 0,-3-5 0,3 7 0,0 1 0,0-1 0,0 1 0,0 0 0,0 0 0,0 0 0,-1 0 0,1 0 0,-1 1 0,1-1 0,-1 1 0,1-1 0,-1 1 0,0 0 0,0 0 0,0 0 0,0 1 0,0-1 0,0 1 0,0-1 0,0 1 0,0 0 0,0 0 0,0 1 0,0-1 0,0 0 0,1 1 0,-1 0 0,0 0 0,-3 1 0,0 0 0,1 1 0,0-1 0,0 1 0,0 0 0,0 1 0,1-1 0,-1 1 0,1 0 0,0 0 0,0 1 0,0-1 0,1 1 0,0-1 0,-1 1 0,2 0 0,-1 1 0,1-1 0,-1 0 0,1 1 0,-2 10 0,3-13 0,0 1 0,1-1 0,-1 1 0,1-1 0,0 1 0,0-1 0,0 1 0,0-1 0,0 1 0,1-1 0,0 0 0,-1 1 0,1-1 0,1 1 0,-1-1 0,0 0 0,1 0 0,0 0 0,-1 0 0,1 0 0,1 0 0,-1 0 0,0-1 0,0 1 0,1-1 0,0 1 0,-1-1 0,1 0 0,0 0 0,0-1 0,0 1 0,0 0 0,1-1 0,6 2 0,-5-1 0,0-1 0,1 0 0,-1 0 0,0 0 0,1-1 0,-1 0 0,1 0 0,-1 0 0,1-1 0,-1 1 0,1-1 0,-1-1 0,0 1 0,0-1 0,0 0 0,0 0 0,0 0 0,0-1 0,0 0 0,-1 0 0,1 0 0,-1 0 0,0-1 0,7-7 0,-5 4 0,-1 0 0,0 0 0,0 0 0,-1 0 0,0-1 0,-1 0 0,1 0 0,-1 0 0,-1 0 0,0 0 0,0 0 0,0-1 0,-1 1 0,0-1 0,-1-11 0,0 18 0,0 0 0,0 0 0,-1 0 0,1 0 0,-1 0 0,1 0 0,-1 0 0,0 0 0,0 0 0,0 0 0,0 1 0,-2-4 0,3 5 0,0 0 0,0-1 0,0 1 0,0 0 0,0 0 0,-1 0 0,1 0 0,0 0 0,0 0 0,0-1 0,0 1 0,-1 0 0,1 0 0,0 0 0,0 0 0,0 0 0,-1 0 0,1 0 0,0 0 0,0 0 0,0 0 0,-1 0 0,1 0 0,0 0 0,0 0 0,0 0 0,-1 0 0,1 0 0,0 0 0,0 0 0,0 0 0,-1 0 0,1 0 0,0 0 0,0 1 0,0-1 0,-1 0 0,-5 16 0,6-11 0,0 0 0,0 0 0,0-1 0,1 1 0,-1 0 0,1 0 0,0 0 0,1-1 0,-1 1 0,1 0 0,0-1 0,0 0 0,0 1 0,1-1 0,0 0 0,-1 0 0,1 0 0,1-1 0,-1 1 0,0-1 0,1 1 0,0-1 0,0 0 0,0-1 0,0 1 0,5 2 0,-4-3 0,-1 1 0,1-1 0,-1 0 0,1 0 0,0-1 0,-1 1 0,1-1 0,0 0 0,0-1 0,0 1 0,0-1 0,0 0 0,0 0 0,0-1 0,0 1 0,0-1 0,0 0 0,0 0 0,0-1 0,-1 0 0,1 1 0,0-1 0,-1-1 0,0 1 0,7-5 0,-5 0 0,0 1 0,0-1 0,-1-1 0,0 1 0,0-1 0,-1 0 0,0 0 0,0 0 0,-1 0 0,0-1 0,0 0 0,1-12 0,-1 7 0,-1 0 0,0 0 0,-1 0 0,-1 0 0,0 0 0,-1 0 0,-4-19 0,5 31 0,0 0 0,-1 0 0,1 0 0,-1 0 0,0 0 0,1 0 0,-1 0 0,0 1 0,0-1 0,0 0 0,0 0 0,-1 1 0,1-1 0,0 1 0,-1-1 0,1 1 0,-1-1 0,-2-1 0,3 3 0,1 0 0,-1 0 0,1 0 0,0 0 0,-1 0 0,1 0 0,-1 0 0,1 0 0,-1 0 0,1 0 0,-1 0 0,1 0 0,-1 0 0,1 0 0,0 1 0,-1-1 0,1 0 0,-1 0 0,1 0 0,0 1 0,-1-1 0,1 0 0,-1 1 0,1-1 0,0 0 0,0 1 0,-1-1 0,1 1 0,-9 24 0,8-10 0,0-1 0,1 0 0,1 1 0,0-1 0,1 0 0,4 16 0,27 86 0,-27-96 0,-5-17 0,1 3 0,0 1 0,0 0 0,1-1 0,0 0 0,0 1 0,8 10 0,-11-17 0,1 1 0,-1-1 0,1 0 0,-1 0 0,1 1 0,-1-1 0,1 0 0,-1 0 0,1 0 0,-1 0 0,1 0 0,0 0 0,-1 0 0,1 0 0,-1 0 0,1 0 0,-1 0 0,1 0 0,-1 0 0,1 0 0,-1 0 0,1-1 0,-1 1 0,1 0 0,-1 0 0,1-1 0,-1 1 0,1 0 0,-1-1 0,1 1 0,-1 0 0,0-1 0,1 1 0,-1-1 0,0 1 0,1-1 0,-1 1 0,0-1 0,1 1 0,-1-1 0,15-24 0,-14 23 0,1-2 0,6-12 0,1 1 0,0 0 0,18-22 0,-24 34 0,0-1 0,0 1 0,1 0 0,-1 0 0,1 0 0,0 0 0,0 1 0,0-1 0,0 1 0,0 0 0,0 1 0,1-1 0,-1 1 0,1-1 0,-1 1 0,1 0 0,-1 1 0,1-1 0,4 1 0,-6 0 0,0 1 0,0-1 0,-1 1 0,1-1 0,0 1 0,-1 0 0,1 0 0,0 0 0,-1 0 0,0 1 0,1-1 0,-1 1 0,0-1 0,1 1 0,-1 0 0,0 0 0,2 2 0,-1 1 0,1-1 0,-1 1 0,0 0 0,0 1 0,-1-1 0,0 0 0,3 11 0,-1 0 0,-1 0 0,-1 0 0,0 0 0,-1 31 0,-7-9 0,6-36 0,0 0 0,-1-1 0,0 1 0,1-1 0,-1 1 0,0 0 0,0-1 0,0 1 0,0-1 0,0 0 0,0 1 0,0-1 0,0 0 0,0 0 0,-1 1 0,1-1 0,-1 0 0,-2 1 0,4-2 0,-1 0 0,0 0 0,1 0 0,-1 0 0,0 0 0,1 0 0,-1 0 0,0 0 0,1 0 0,-1 0 0,1 0 0,-1 0 0,0-1 0,1 1 0,-1 0 0,1 0 0,-1-1 0,0 1 0,1-1 0,-1 1 0,1 0 0,-1-1 0,1 1 0,0-1 0,-1 1 0,1-1 0,-1 1 0,1-1 0,0 1 0,-1-1 0,1 0 0,0 1 0,0-1 0,0 1 0,-1-1 0,1 0 0,0 1 0,0-1 0,0 0 0,0 1 0,0-1 0,0-1 0,-1-29 0,2 14 0,2 1 0,0 0 0,1 1 0,1-1 0,0 1 0,1-1 0,0 2 0,1-1 0,1 1 0,1 0 0,0 0 0,11-12 0,-19 25 0,0-1 0,0 1 0,1 0 0,-1 0 0,0 0 0,1 0 0,-1 0 0,1 0 0,-1 0 0,1 0 0,-1 0 0,1 1 0,-1-1 0,1 1 0,0-1 0,-1 1 0,1 0 0,0-1 0,0 1 0,-1 0 0,1 0 0,0 0 0,0 0 0,2 1 0,-1 1 0,-1-1 0,1 0 0,-1 1 0,0 0 0,0-1 0,1 1 0,-1 0 0,-1 0 0,1 0 0,0 0 0,0 1 0,-1-1 0,3 5 0,3 6 0,-1 1 0,-1 0 0,0 1 0,4 22 0,6 29-1365,-7-43-5461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8.5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265 800 24575,'-5'-8'0,"0"1"0,-1 0 0,0 0 0,0 0 0,0 1 0,-1 0 0,0 0 0,0 0 0,0 1 0,-1 1 0,0-1 0,0 1 0,0 0 0,-9-3 0,12 6 0,1 0 0,-1 0 0,1 0 0,-1 0 0,1 1 0,-1-1 0,0 1 0,1 0 0,-1 1 0,0-1 0,1 1 0,-1 0 0,1 0 0,-1 0 0,1 1 0,0-1 0,0 1 0,-1 0 0,1 1 0,0-1 0,1 1 0,-1-1 0,0 1 0,1 0 0,-1 0 0,1 1 0,0-1 0,-4 7 0,3-4 0,1-1 0,0 1 0,0-1 0,0 1 0,0 0 0,1 1 0,0-1 0,1 0 0,-1 0 0,1 1 0,0-1 0,1 1 0,0-1 0,0 11 0,1-14 0,-1 1 0,1-1 0,0 1 0,0-1 0,0 0 0,1 1 0,-1-1 0,1 0 0,0 0 0,0 0 0,0 0 0,0 0 0,0 0 0,1-1 0,-1 1 0,1-1 0,-1 0 0,1 0 0,0 1 0,0-2 0,0 1 0,0 0 0,1-1 0,-1 1 0,0-1 0,1 0 0,6 1 0,-4-1 0,0 0 0,0-1 0,0 1 0,1-1 0,-1-1 0,0 1 0,0-1 0,0 0 0,0-1 0,0 1 0,0-1 0,0 0 0,0-1 0,-1 0 0,1 1 0,-1-2 0,0 1 0,1-1 0,-2 1 0,1-1 0,0-1 0,5-6 0,-3 3 0,-1 0 0,1 0 0,-1-1 0,-1 0 0,0 0 0,0-1 0,-1 1 0,0-1 0,-1 0 0,0 0 0,0 0 0,1-17 0,-7-5 0,3 31 0,0 1 0,0-1 0,0 1 0,0-1 0,0 1 0,-1 0 0,1-1 0,0 1 0,0-1 0,0 1 0,0 0 0,0-1 0,0 1 0,-1-1 0,1 1 0,0 0 0,0-1 0,-1 1 0,1 0 0,0-1 0,0 1 0,-1 0 0,1-1 0,0 1 0,-1 0 0,1 0 0,-1 0 0,1-1 0,0 1 0,-1 0 0,1 0 0,-1 0 0,1 0 0,0 0 0,-1-1 0,1 1 0,-1 0 0,1 0 0,-1 0 0,1 0 0,0 0 0,-1 0 0,1 1 0,-1-1 0,1 0 0,0 0 0,-1 0 0,1 0 0,-1 0 0,1 1 0,0-1 0,-1 0 0,1 0 0,0 1 0,-1-1 0,1 0 0,0 0 0,-1 1 0,1-1 0,0 0 0,0 1 0,-1-1 0,1 1 0,0-1 0,0 0 0,0 1 0,-1-1 0,1 1 0,0 0 0,-3 4 0,0 1 0,0 0 0,0 0 0,1 0 0,0 0 0,0 0 0,1 1 0,-2 7 0,-2 56 0,4-58 0,1 36 0,2 1 0,1-1 0,11 49 0,41 142 0,-2-5 0,-45-186 0,-2 1 0,0 90 0,-6-127 0,-1 0 0,-1 1 0,0-1 0,0 0 0,-1 0 0,-1 0 0,-5 14 0,7-23 0,1 1 0,-1-1 0,0 0 0,0 0 0,0-1 0,0 1 0,0 0 0,0-1 0,-1 1 0,1-1 0,-1 0 0,0 1 0,0-1 0,0-1 0,0 1 0,0 0 0,0-1 0,0 1 0,-1-1 0,1 0 0,0 0 0,-1-1 0,1 1 0,-1-1 0,1 1 0,-1-1 0,1 0 0,-1 0 0,1-1 0,-4 0 0,2 0 0,0 0 0,-1-1 0,1 1 0,0-1 0,1 0 0,-1-1 0,0 1 0,1-1 0,-1 0 0,1 0 0,0 0 0,-6-6 0,3 1 0,1 1 0,0-1 0,0 0 0,1-1 0,0 0 0,-5-10 0,1-5 0,0 0 0,2 0 0,1 0 0,-5-37 0,7 14 0,2 0 0,2 0 0,2 0 0,2 0 0,2 0 0,13-48 0,94-270 0,-28 149 0,-34 91 0,42-151 0,-91 266 0,10-44 0,-11 52 0,-1 0 0,0 0 0,0 0 0,1 0 0,-1-1 0,0 1 0,-1 0 0,1 0 0,0 0 0,-1 0 0,1 0 0,-1 0 0,0 0 0,1 0 0,-1 0 0,0 0 0,0 0 0,0 0 0,-1 1 0,-1-3 0,2 3 0,0 1 0,0 0 0,0-1 0,0 1 0,-1 0 0,1 0 0,0 0 0,0 0 0,-1-1 0,1 2 0,0-1 0,0 0 0,0 0 0,-1 0 0,1 1 0,0-1 0,0 0 0,0 1 0,0-1 0,-1 1 0,1 0 0,0-1 0,0 1 0,0 0 0,0 0 0,0-1 0,1 1 0,-1 0 0,0 0 0,0 0 0,0 0 0,0 2 0,-26 35 0,18-18 0,0 1 0,1 1 0,0-1 0,2 1 0,1 1 0,-4 41 0,4-9 0,6 94 0,2-102 0,2 0 0,3 0 0,1-1 0,2 0 0,19 48 0,-27-86 0,1 0 0,0 0 0,0 0 0,1-1 0,0 0 0,0 0 0,10 11 0,-13-17 0,-1 1 0,0-1 0,1 0 0,-1 0 0,1 0 0,0 0 0,-1 0 0,1 0 0,0-1 0,-1 1 0,1 0 0,0-1 0,0 0 0,0 1 0,-1-1 0,1 0 0,2 0 0,-2 0 0,0-1 0,0 1 0,0-1 0,0 0 0,0 0 0,0 0 0,0 0 0,0 0 0,-1 0 0,1-1 0,0 1 0,-1-1 0,1 1 0,-1-1 0,0 1 0,1-1 0,-1 0 0,0 0 0,1-1 0,2-6 0,1 1 0,-1-1 0,-1 0 0,0 0 0,0 0 0,-1 0 0,2-15 0,2-72 0,0 7 0,-6 88 0,0 0 0,0 0 0,0-1 0,0 1 0,1 0 0,-1 0 0,0 0 0,1 0 0,-1 0 0,1 0 0,-1 0 0,1 0 0,-1 0 0,1 0 0,1-1 0,-1 2 0,-1 0 0,0 0 0,1 0 0,-1 0 0,0 0 0,1 0 0,-1 0 0,0 0 0,1 0 0,-1 0 0,1 0 0,-1 0 0,0 0 0,1 1 0,-1-1 0,0 0 0,1 0 0,-1 0 0,0 1 0,0-1 0,1 0 0,-1 0 0,0 1 0,0-1 0,1 0 0,-1 1 0,0-1 0,0 0 0,1 1 0,16 36 0,-15-31 0,6 14 0,1 0 0,1-1 0,15 25 0,-22-41 0,-1 1 0,0-1 0,1 1 0,0-1 0,-1 0 0,1 0 0,1 0 0,-1 0 0,0-1 0,1 1 0,-1-1 0,1 0 0,0 0 0,0 0 0,-1 0 0,1-1 0,0 1 0,1-1 0,-1 0 0,0-1 0,0 1 0,0-1 0,1 1 0,5-2 0,-7 0 0,0 1 0,0-1 0,0-1 0,0 1 0,0 0 0,-1-1 0,1 0 0,0 1 0,-1-1 0,0 0 0,1 0 0,-1 0 0,0-1 0,0 1 0,0-1 0,0 1 0,0-1 0,1-3 0,3-7 0,0 1 0,7-25 0,-12 34 0,11-36 0,-2 0 0,-1 0 0,-3-1 0,-1 0 0,-1 0 0,-3-50 0,-1 83 0,-1 0 0,0 0 0,0 0 0,0 0 0,-1 0 0,0 0 0,-5-12 0,7 19 0,0 0 0,-1-1 0,1 1 0,0-1 0,0 1 0,0 0 0,0-1 0,-1 1 0,1 0 0,0-1 0,0 1 0,-1 0 0,1-1 0,0 1 0,0 0 0,-1-1 0,1 1 0,0 0 0,-1 0 0,1-1 0,-1 1 0,1 0 0,0 0 0,-1 0 0,1 0 0,-1 0 0,1 0 0,0-1 0,-1 1 0,1 0 0,-1 0 0,1 0 0,0 0 0,-1 0 0,1 0 0,-1 1 0,1-1 0,-1 0 0,1 0 0,0 0 0,-1 0 0,1 0 0,0 1 0,-1-1 0,1 0 0,0 0 0,-1 1 0,1-1 0,0 0 0,-1 0 0,1 1 0,0-1 0,-1 0 0,1 1 0,0-1 0,0 0 0,0 1 0,-1-1 0,1 1 0,0-1 0,0 0 0,0 1 0,0-1 0,0 1 0,0 0 0,-9 30 0,2 18 0,3 1 0,1-1 0,3 1 0,2 0 0,16 92 0,-7-97 0,2 1 0,18 43 0,-39-111 0,1-1 0,0 0 0,2-1 0,1 1 0,0-1 0,2 0 0,1 0 0,1 0 0,5-40 0,-4 51 0,1 0 0,1 1 0,0 0 0,0-1 0,2 1 0,-1 0 0,1 1 0,1-1 0,0 1 0,1 0 0,0 1 0,1 0 0,0 0 0,0 0 0,1 1 0,0 0 0,1 1 0,0 0 0,0 1 0,22-13 0,-25 17 0,0 0 0,0 0 0,0 1 0,1 0 0,-1 0 0,13-1 0,-17 2 0,0 1 0,-1 0 0,1 0 0,-1 0 0,1 1 0,0-1 0,-1 1 0,1-1 0,-1 1 0,0 0 0,1 0 0,-1 0 0,1 0 0,-1 0 0,0 1 0,0-1 0,0 1 0,0-1 0,0 1 0,0 0 0,0 0 0,0 0 0,1 2 0,2 4 0,-1 1 0,0-1 0,-1 1 0,1 0 0,-2 0 0,1 0 0,-1 1 0,1 15 0,1 85 0,-4-78 0,11 394 0,0 67 0,-11-454 0,3 75 0,-2-103 0,0 0 0,1 0 0,1 0 0,-1-1 0,2 1 0,0 0 0,8 15 0,-11-23 0,1 0 0,-1 0 0,1 0 0,0-1 0,-1 1 0,1-1 0,0 1 0,1-1 0,-1 0 0,0 0 0,1 0 0,-1 0 0,1 0 0,0 0 0,-1-1 0,1 1 0,0-1 0,0 0 0,0 0 0,0 0 0,0 0 0,0 0 0,1-1 0,-1 0 0,0 1 0,0-1 0,0 0 0,0-1 0,1 1 0,-1 0 0,0-1 0,0 0 0,0 0 0,0 0 0,0 0 0,4-2 0,-1 0 0,0-1 0,0 0 0,0 0 0,-1-1 0,1 0 0,-1 0 0,0 0 0,-1 0 0,1-1 0,-1 0 0,0 0 0,0 0 0,-1 0 0,0-1 0,3-7 0,1-10 0,-1-1 0,0 0 0,-2 0 0,-1 0 0,-1-1 0,-2 1 0,0-1 0,-1 1 0,-2 0 0,-1-1 0,-10-36 0,6 32 0,-2 1 0,-1 0 0,-2 1 0,0 1 0,-2 0 0,-1 1 0,-1 0 0,-1 1 0,-26-26 0,-92-73 0,37 38 0,97 84 0,0 0 0,-1-1 0,1 1 0,0 0 0,0-1 0,0 1 0,0-1 0,1 1 0,-1-1 0,1 0 0,-1 0 0,1 0 0,0 0 0,0 0 0,0 0 0,1 0 0,-1 0 0,1 0 0,-1-6 0,2 6 0,0-1 0,0 1 0,1-1 0,-1 1 0,1 0 0,0 0 0,0-1 0,0 1 0,0 0 0,0 1 0,0-1 0,1 0 0,0 1 0,-1-1 0,1 1 0,5-3 0,29-19 0,1 3 0,1 0 0,1 3 0,53-17 0,61-29 0,-150 62 0,0 0 0,0-1 0,-1 1 0,1-1 0,-1 0 0,0 0 0,6-6 0,-9 9 0,0 0 0,0-1 0,1 1 0,-1 0 0,0-1 0,0 1 0,1 0 0,-1-1 0,0 1 0,0 0 0,0-1 0,0 1 0,0-1 0,1 1 0,-1 0 0,0-1 0,0 1 0,0-1 0,0 1 0,0-1 0,0 1 0,0 0 0,-1-1 0,1 1 0,0-1 0,0 1 0,0 0 0,0-1 0,-1 0 0,0 1 0,0-1 0,0 1 0,0-1 0,0 1 0,0 0 0,0-1 0,0 1 0,0 0 0,-1 0 0,1 0 0,0-1 0,0 1 0,0 1 0,0-1 0,-1 0 0,-1 0 0,-2 1 0,0 1 0,0-1 0,-1 1 0,1 0 0,0 0 0,1 1 0,-1-1 0,0 1 0,1 0 0,-1 0 0,1 1 0,0-1 0,0 1 0,0 0 0,1 0 0,-1 0 0,1 1 0,0-1 0,0 1 0,0 0 0,1-1 0,0 1 0,0 1 0,0-1 0,-1 7 0,0-3 0,1-1 0,0 1 0,1 0 0,0 0 0,0-1 0,1 1 0,0 0 0,0 0 0,1 0 0,0 0 0,1-1 0,0 1 0,0 0 0,8 15 0,-6-17 0,0 0 0,1 0 0,-1-1 0,2 1 0,-1-1 0,1-1 0,0 1 0,0-1 0,7 5 0,-8-7 0,-1 0 0,1-1 0,0 1 0,0-1 0,-1 0 0,1-1 0,1 1 0,-1-1 0,0 0 0,0 0 0,0 0 0,1-1 0,-1 0 0,9-1 0,-11 1 0,-1-1 0,0 1 0,1-1 0,-1 0 0,0 0 0,0 0 0,0 0 0,0 0 0,0-1 0,0 1 0,0-1 0,0 1 0,0-1 0,-1 0 0,1 0 0,-1 1 0,1-1 0,-1 0 0,0 0 0,0-1 0,0 1 0,0 0 0,0 0 0,0 0 0,1-5 0,0-5 0,0-1 0,0 1 0,-1-23 0,0 18 0,0 5 0,7-77 0,-7 80 0,1 1 0,0-1 0,1 1 0,-1 0 0,2-1 0,-1 1 0,9-14 0,-11 20 0,1 0 0,-1 0 0,0 1 0,1-1 0,-1 0 0,1 1 0,-1-1 0,1 1 0,0-1 0,0 1 0,-1 0 0,1-1 0,0 1 0,0 0 0,1 0 0,-1 1 0,0-1 0,0 0 0,0 1 0,0-1 0,1 1 0,-1 0 0,3 0 0,-1 0 0,-1 1 0,1 0 0,-1 0 0,0 1 0,1-1 0,-1 1 0,0 0 0,0-1 0,0 1 0,0 1 0,-1-1 0,1 0 0,3 5 0,4 4 0,0 1 0,-1 0 0,-1 1 0,0 0 0,11 25 0,-13-24 0,-1 0 0,0 1 0,0 0 0,-2 0 0,0 0 0,-1 0 0,0 1 0,-1-1 0,-1 22 0,0-36 0,0 0 0,0-1 0,0 1 0,0 0 0,0-1 0,0 1 0,0 0 0,0-1 0,-1 1 0,1 0 0,0-1 0,0 1 0,0 0 0,-1-1 0,1 1 0,0-1 0,-1 1 0,1-1 0,-1 1 0,1 0 0,0-1 0,-1 1 0,1-1 0,-1 0 0,1 1 0,-2 0 0,1-2 0,1 0 0,-1 1 0,1-1 0,0 0 0,-1 0 0,1 1 0,0-1 0,-1 0 0,1 0 0,0 0 0,0 0 0,0 1 0,0-1 0,0 0 0,0 0 0,0 0 0,0 0 0,0 0 0,0 0 0,0-1 0,4-17 0,1 0 0,0 0 0,1 0 0,1 1 0,1 0 0,0 0 0,2 1 0,0 0 0,0 0 0,2 1 0,0 1 0,24-24 0,-32 35 0,0 1 0,0-1 0,0 1 0,0 0 0,1 0 0,-1 1 0,1-1 0,0 1 0,8-2 0,-12 3 0,1 1 0,0-1 0,0 1 0,0 0 0,-1 0 0,1 0 0,0 0 0,0 0 0,0 1 0,-1-1 0,1 0 0,0 1 0,0 0 0,-1-1 0,1 1 0,0 0 0,-1 0 0,1-1 0,-1 1 0,1 1 0,-1-1 0,1 0 0,-1 0 0,0 0 0,0 1 0,1-1 0,-1 1 0,0-1 0,0 1 0,1 2 0,2 4 0,-1 1 0,0-1 0,0 1 0,-1-1 0,0 1 0,0 0 0,0 17 0,-3 69 0,0-59 0,1-23 0,1 52 0,-1-63 0,0 1 0,0-1 0,0 0 0,1 1 0,-1-1 0,1 0 0,0 1 0,-1-1 0,1 0 0,0 0 0,0 0 0,1 0 0,-1 0 0,0 0 0,1 0 0,-1 0 0,1-1 0,-1 1 0,1 0 0,0-1 0,3 3 0,-3-4 0,-1 0 0,0 0 0,0 0 0,1 0 0,-1 0 0,0 0 0,0-1 0,1 1 0,-1 0 0,0-1 0,0 1 0,0-1 0,1 1 0,-1-1 0,0 0 0,0 1 0,0-1 0,0 0 0,0 0 0,0 0 0,0 1 0,-1-1 0,1 0 0,0 0 0,0-1 0,-1 1 0,2-2 0,18-34 0,-18 34 0,9-25 0,-1-1 0,-1 0 0,7-46 0,14-43 0,-30 117 0,0 0 0,1 0 0,-1-1 0,0 1 0,1 0 0,0 0 0,-1 0 0,1-1 0,-1 1 0,1 0 0,0 0 0,0 0 0,0 0 0,0 0 0,0 0 0,0 1 0,0-1 0,0 0 0,0 0 0,1 0 0,-1 1 0,0 0 0,0 0 0,0 0 0,0 0 0,0 0 0,0 1 0,-1-1 0,1 0 0,0 0 0,0 1 0,0-1 0,0 1 0,-1-1 0,1 1 0,0-1 0,-1 1 0,1-1 0,0 1 0,-1-1 0,1 1 0,0 1 0,5 6 0,0 0 0,-1 1 0,7 17 0,-9-21 0,45 89 0,-42-83 0,1-1 0,0 1 0,1-1 0,0-1 0,1 1 0,11 9 0,-18-18 0,0 1 0,0-1 0,0 1 0,0-1 0,0 0 0,0 1 0,0-1 0,0 0 0,0 0 0,0-1 0,1 1 0,-1 0 0,0-1 0,1 0 0,-1 1 0,0-1 0,1 0 0,-1 0 0,1 0 0,-1-1 0,0 1 0,4-1 0,-3-1 0,0 1 0,-1-1 0,1 0 0,0 0 0,-1 0 0,1 0 0,-1 0 0,1-1 0,-1 1 0,0-1 0,0 1 0,0-1 0,-1 0 0,2-3 0,4-9 0,-1-1 0,0 1 0,-2-1 0,1 0 0,1-19 0,-3 11 0,0 0 0,-2 0 0,-1-28 0,0 45 0,-1 1 0,1-1 0,-1 0 0,-1 1 0,1 0 0,-1-1 0,0 1 0,0 0 0,-1 0 0,0 0 0,0 0 0,0 0 0,-1 1 0,0 0 0,0-1 0,-8-6 0,12 11 0,-1 0 0,0 1 0,0-1 0,0 0 0,1 1 0,-1-1 0,0 1 0,0-1 0,0 1 0,0-1 0,0 1 0,0 0 0,0 0 0,0-1 0,0 1 0,0 0 0,0 0 0,0 0 0,0 0 0,0 0 0,0 0 0,0 0 0,0 0 0,0 1 0,0-1 0,0 0 0,0 1 0,0-1 0,0 0 0,0 1 0,0-1 0,1 1 0,-1 0 0,0-1 0,0 1 0,0 0 0,1-1 0,-1 1 0,0 0 0,1 0 0,-1 0 0,1-1 0,-1 1 0,1 0 0,-1 1 0,-1 2 0,0-1 0,1 1 0,0 0 0,0 0 0,0-1 0,0 1 0,1 0 0,-1 0 0,1 0 0,0 7 0,1-5 0,1 0 0,0 0 0,0 0 0,0 0 0,1-1 0,0 1 0,0-1 0,0 1 0,0-1 0,1 0 0,0 0 0,0-1 0,1 1 0,-1-1 0,1 0 0,0 0 0,0 0 0,5 2 0,5 3 0,-1-1 0,1-1 0,0 0 0,1-1 0,27 6 0,-18-6 0,0-2 0,0 0 0,0-2 0,1-1 0,-1-1 0,43-5 0,-56 3 0,0 0 0,0 0 0,0-1 0,-1-1 0,1 0 0,-1-1 0,0 0 0,0 0 0,-1-1 0,1-1 0,-1 0 0,-1 0 0,1-1 0,-1 0 0,-1-1 0,9-10 0,-14 16 0,-1-1 0,1 0 0,-1 0 0,0 0 0,0 0 0,0 0 0,-1-1 0,1 1 0,-1 0 0,0-1 0,-1 1 0,1-1 0,-1 1 0,1-1 0,-2 0 0,1 1 0,-1-9 0,0 11 0,0-1 0,0 0 0,0 1 0,-1-1 0,1 1 0,-1 0 0,1-1 0,-1 1 0,0 0 0,1 0 0,-1 0 0,0 0 0,-1 0 0,1 1 0,0-1 0,0 1 0,-1-1 0,1 1 0,-1 0 0,1 0 0,-1 0 0,0 0 0,1 0 0,-1 0 0,0 1 0,1 0 0,-1-1 0,0 1 0,0 0 0,-3 1 0,-5-1 0,1 2 0,0-1 0,0 1 0,0 1 0,1 0 0,-1 0 0,0 1 0,1 0 0,0 1 0,0 0 0,1 0 0,-1 1 0,1 0 0,0 1 0,-11 11 0,8-7 0,0 1 0,1 1 0,0-1 0,1 2 0,0-1 0,1 1 0,1 0 0,1 1 0,-7 19 0,11-29 0,1 0 0,0 0 0,0 1 0,0-1 0,0 1 0,1-1 0,0 1 0,0-1 0,1 0 0,-1 1 0,1-1 0,0 1 0,1-1 0,-1 0 0,1 0 0,0 0 0,5 9 0,-5-11 0,1 1 0,0-1 0,0 0 0,0 0 0,0-1 0,0 1 0,0-1 0,1 1 0,-1-1 0,1 0 0,0-1 0,-1 1 0,1 0 0,0-1 0,0 0 0,0 0 0,0 0 0,0-1 0,0 1 0,1-1 0,-1 0 0,0 0 0,8-1 0,-5 0 0,0-1 0,0 0 0,0 0 0,0 0 0,0-1 0,0 0 0,0 0 0,-1 0 0,0-1 0,1 0 0,-2-1 0,1 1 0,0-1 0,-1 0 0,0 0 0,6-8 0,-4 4 0,0-1 0,-1 0 0,0 0 0,-1-1 0,0 0 0,0 1 0,-1-2 0,0 1 0,2-15 0,-6 22 0,1 1 0,-1-1 0,0 0 0,0 1 0,-1-1 0,1 1 0,-1-1 0,0 1 0,-1-6 0,2 9 0,0-1 0,-1 1 0,1-1 0,0 1 0,0 0 0,0-1 0,-1 1 0,1 0 0,0-1 0,0 1 0,-1 0 0,1-1 0,0 1 0,-1 0 0,1-1 0,0 1 0,-1 0 0,1 0 0,0-1 0,-1 1 0,1 0 0,0 0 0,-1 0 0,1 0 0,-1 0 0,1-1 0,-1 1 0,0 0 0,0 1 0,0-1 0,0 1 0,0 0 0,0-1 0,0 1 0,0 0 0,0 0 0,1-1 0,-1 1 0,0 0 0,0 0 0,1 0 0,-1 0 0,1 0 0,-1 0 0,0 2 0,-2 3 0,0 1 0,0-1 0,1 1 0,0 0 0,0 0 0,1-1 0,0 1 0,0 0 0,0 0 0,1 0 0,0 0 0,1 0 0,0 0 0,0 0 0,0 0 0,1 0 0,-1 0 0,2-1 0,4 12 0,-4-13 0,0 0 0,0-1 0,0 1 0,0-1 0,1 0 0,-1 0 0,1 0 0,0 0 0,0-1 0,1 1 0,-1-1 0,1 0 0,0-1 0,-1 1 0,1-1 0,0 0 0,1 0 0,-1 0 0,0-1 0,0 0 0,1 0 0,-1 0 0,1-1 0,-1 1 0,1-1 0,4-1 0,-2 0 0,-1 0 0,0 0 0,0 0 0,0-1 0,0 0 0,0 0 0,-1-1 0,1 0 0,-1 0 0,1-1 0,-1 0 0,0 0 0,-1 0 0,9-8 0,-8 5 0,0 0 0,0 0 0,-1-1 0,0 0 0,0 0 0,-1 0 0,0 0 0,-1-1 0,1 1 0,1-12 0,-1 4 0,-1 0 0,-1 1 0,-1-1 0,0 0 0,-1 0 0,-1 0 0,0 0 0,-1 0 0,-1 0 0,-1 0 0,0 1 0,-10-24 0,14 38 0,0 1 0,0 0 0,-1 0 0,1 0 0,0-1 0,0 1 0,0 0 0,0 0 0,0 0 0,0-1 0,-1 1 0,1 0 0,0 0 0,0-1 0,0 1 0,0 0 0,0 0 0,0-1 0,0 1 0,0 0 0,0 0 0,0-1 0,0 1 0,0 0 0,0 0 0,0-1 0,0 1 0,1 0 0,-1 0 0,0 0 0,0-1 0,0 1 0,0 0 0,0 0 0,0-1 0,1 1 0,-1 0 0,0 0 0,0 0 0,1-1 0,11 4 0,28 20 0,-25-14 0,19 9 0,-1 1 0,41 31 0,-63-41 0,-1 0 0,1 1 0,-2 0 0,0 1 0,0 0 0,-1 0 0,0 1 0,-1 0 0,11 24 0,-6 4 0,-11-33 0,1 0 0,0-1 0,0 1 0,0 0 0,1 0 0,0-1 0,1 0 0,-1 1 0,1-1 0,6 7 0,-10-13 0,1 1 0,0-1 0,-1 1 0,1-1 0,-1 1 0,1-1 0,0 0 0,-1 1 0,1-1 0,0 0 0,0 0 0,-1 1 0,1-1 0,0 0 0,-1 0 0,1 0 0,0 0 0,0 0 0,-1 0 0,1 0 0,0 0 0,0 0 0,-1-1 0,1 1 0,0 0 0,-1 0 0,1-1 0,0 1 0,-1 0 0,1-1 0,0 1 0,-1-1 0,1 1 0,-1-1 0,1 1 0,-1-1 0,1 1 0,-1-1 0,1 1 0,-1-1 0,1 0 0,-1 0 0,17-33 0,-16 29 0,9-25 0,-2-1 0,7-44 0,-12 51 0,2 0 0,0 0 0,2 1 0,0-1 0,15-28 0,-21 49 0,1 0 0,-1 0 0,1-1 0,0 2 0,1-1 0,-1 0 0,0 0 0,1 1 0,0-1 0,-1 1 0,1 0 0,0 0 0,0 0 0,0 0 0,0 0 0,1 1 0,-1-1 0,0 1 0,6-1 0,-5 1 0,0 1 0,0 0 0,0 0 0,0 1 0,0-1 0,0 1 0,0 0 0,0 0 0,0 0 0,0 1 0,0-1 0,0 1 0,0 0 0,-1 0 0,1 0 0,3 4 0,2 1 0,-1 0 0,1 1 0,-2 0 0,1 0 0,-1 0 0,-1 1 0,1 0 0,5 12 0,3 10 0,15 41 0,-6-13 0,-19-51 0,-3-15 0,-4-17 0,-1 4 0,0-3 0,0 0 0,-2 1 0,-14-41 0,18 58 0,-1 1 0,0-1 0,-1 1 0,1-1 0,0 1 0,-1 0 0,0 0 0,0 0 0,-1 0 0,1 1 0,-1-1 0,1 1 0,-1 0 0,0 0 0,0 0 0,-1 1 0,1-1 0,0 1 0,-1 0 0,1 0 0,-1 1 0,0-1 0,0 1 0,-5 0 0,6 1 0,-1 0 0,1 0 0,0 1 0,0 0 0,-1-1 0,1 2 0,0-1 0,0 0 0,0 1 0,1 0 0,-1 0 0,0 0 0,1 0 0,-1 1 0,1-1 0,-1 1 0,1 0 0,0 0 0,1 0 0,-1 1 0,0-1 0,1 1 0,0-1 0,-4 8 0,-1 3 0,0 0 0,1 0 0,1 1 0,0-1 0,-4 24 0,7-27 0,0 1 0,1-1 0,0 0 0,1 0 0,0 1 0,1-1 0,0 0 0,4 17 0,-4-23 0,1-1 0,-1 0 0,1 1 0,0-1 0,1 0 0,-1 0 0,1 0 0,-1 0 0,1-1 0,0 1 0,1-1 0,-1 0 0,1 0 0,-1 0 0,1 0 0,0-1 0,0 1 0,0-1 0,0 0 0,0 0 0,1 0 0,-1-1 0,6 2 0,-6-2 0,1 0 0,0 0 0,0 0 0,0 0 0,0-1 0,1 0 0,-1 0 0,0 0 0,0-1 0,0 0 0,0 0 0,0 0 0,0 0 0,-1-1 0,1 0 0,0 0 0,-1 0 0,6-3 0,-4 0 0,0 0 0,-1 0 0,1-1 0,-1 1 0,0-1 0,0 0 0,-1-1 0,0 1 0,0-1 0,5-13 0,1-7 0,-1-2 0,-2 1 0,0-1 0,-2 0 0,1-33 0,-1-455 0,-6 501 0,1 0 0,-2 0 0,0 0 0,-1 0 0,-7-22 0,10 37 0,-1 0 0,1 0 0,-1-1 0,1 1 0,-1 0 0,1 0 0,-1 0 0,0 0 0,1 0 0,-1 0 0,0 0 0,0 0 0,0 1 0,0-1 0,0 0 0,0 0 0,0 1 0,-1-1 0,1 1 0,1 0 0,-1 0 0,0 0 0,0 0 0,0 1 0,1-1 0,-1 0 0,0 0 0,0 1 0,1-1 0,-1 1 0,0-1 0,1 1 0,-1-1 0,1 1 0,-1-1 0,1 1 0,-1-1 0,1 1 0,-1 0 0,1-1 0,-1 1 0,1 0 0,0-1 0,-1 1 0,1 0 0,0 0 0,-1 1 0,-5 17 0,0 1 0,1 0 0,1 1 0,1-1 0,0 1 0,2 39 0,0-23 0,-1 84 60,27 229 0,56 113-1545,-59-369-5341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3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24575,'9'27'0,"11"13"0,12 4 0,1-5-8191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4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190 0 24575,'-8'4'0,"1"-1"0,-1 1 0,1 0 0,0 1 0,0 0 0,1 0 0,0 1 0,-1-1 0,2 1 0,-11 13 0,0 3 0,-26 46 0,10-7 0,32-61 0,0-1 0,0 1 0,0 0 0,0 0 0,0-1 0,0 1 0,0 0 0,0 0 0,0-1 0,0 1 0,0 0 0,0-1 0,0 1 0,0 0 0,-1 0 0,1 0 0,0-1 0,0 1 0,0 0 0,0 0 0,-1-1 0,1 1 0,0 0 0,0 0 0,-1 0 0,1 0 0,0 0 0,0-1 0,-1 1 0,1 0 0,0 0 0,0 0 0,-1 0 0,1 0 0,0 0 0,0 0 0,-1 0 0,1 0 0,0 0 0,-1 0 0,1 0 0,0 0 0,0 0 0,-1 0 0,1 0 0,0 0 0,0 0 0,-1 1 0,1-1 0,0 0 0,0 0 0,-1 0 0,1 0 0,0 0 0,0 1 0,-1-1 0,1 0 0,0 0 0,0 0 0,0 1 0,-1-1 0,-1-28 0,2 27 0,0-9 0,-1-3 0,1-1 0,0 1 0,1 0 0,1-1 0,3-15 0,-4 28 0,-1 0 0,0 0 0,1 0 0,-1 0 0,0 0 0,1 1 0,-1-1 0,1 0 0,-1 0 0,1 0 0,0 1 0,-1-1 0,1 0 0,0 1 0,0-1 0,-1 1 0,1-1 0,0 1 0,0-1 0,0 1 0,0-1 0,-1 1 0,1 0 0,0 0 0,0-1 0,0 1 0,0 0 0,0 0 0,0 0 0,0 0 0,0 0 0,0 0 0,0 0 0,0 0 0,0 0 0,0 1 0,0-1 0,-1 0 0,1 1 0,0-1 0,2 1 0,3 3 0,1-1 0,-1 1 0,0 0 0,8 7 0,-11-8 0,144 129 118,3 1-1601,-102-96-5343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6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0 24575,'-8'0'0,"-4"9"0,1 12 0,2 11 0,2 4 0,8 6 0,2 0 0,7-4 0,0-2 0,3-8 0,5-9 0,3-8 0,-2-5-8191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7.0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24575,'-2'34'0,"2"1"0,1-1 0,2 1 0,1-1 0,2 0 0,19 63 0,-1-27 0,2-2 0,42 76 0,-52-113 0,5 12 0,32 46 0,-52-89 0,-1 1 0,1 0 0,-1 0 0,1 0 0,-1 0 0,1-1 0,0 1 0,-1 0 0,1-1 0,0 1 0,-1 0 0,1-1 0,0 1 0,0-1 0,0 1 0,0-1 0,-1 1 0,1-1 0,2 1 0,-2-1 0,-1-1 0,1 1 0,-1 0 0,1-1 0,-1 1 0,0 0 0,1-1 0,-1 1 0,1-1 0,-1 1 0,0-1 0,1 1 0,-1-1 0,0 1 0,0-1 0,1 1 0,-1-1 0,0 1 0,0-1 0,0 1 0,0-1 0,1 0 0,-1 1 0,0-1 0,1-48 0,-1 42 0,-3-58 0,1 24 0,4-65 0,-1 95 0,1 0 0,0 0 0,0 0 0,1 1 0,0-1 0,1 1 0,0 0 0,1 0 0,0 0 0,11-16 0,-14 23 0,-1 1 0,1-1 0,0 1 0,0 0 0,0 0 0,0 0 0,0 0 0,0 0 0,0 0 0,1 1 0,-1-1 0,1 1 0,-1-1 0,1 1 0,0 0 0,-1 0 0,1 0 0,0 1 0,0-1 0,0 1 0,-1-1 0,1 1 0,0 0 0,0 0 0,0 0 0,0 0 0,0 1 0,0-1 0,-1 1 0,1 0 0,0 0 0,0 0 0,-1 0 0,1 0 0,-1 1 0,1-1 0,-1 1 0,1-1 0,-1 1 0,0 0 0,0 0 0,0 0 0,0 0 0,0 0 0,0 1 0,-1-1 0,1 1 0,-1-1 0,0 1 0,2 2 0,5 14 0,-1 0 0,-1 0 0,0 0 0,-1 1 0,-1 0 0,-2 0 0,1 0 0,-2 0 0,-2 29 0,-4-11 0,4-36 0,1-1 0,0 0 0,-1 1 0,1-1 0,-1 1 0,1-1 0,-1 0 0,0 0 0,0 1 0,1-1 0,-1 0 0,0 0 0,0 0 0,0 0 0,0 0 0,-1 0 0,1 0 0,0 0 0,0 0 0,0-1 0,-1 1 0,-1 0 0,2-1 0,1 0 0,-1 0 0,0 0 0,0 0 0,0-1 0,0 1 0,0 0 0,1 0 0,-1-1 0,0 1 0,0-1 0,1 1 0,-1-1 0,0 1 0,1-1 0,-1 1 0,0-1 0,1 0 0,-1 1 0,1-1 0,-1 0 0,1 0 0,-1 1 0,1-1 0,0 0 0,-1 0 0,1 0 0,0 1 0,-1-1 0,1 0 0,0 0 0,0 0 0,0-1 0,-5-30 0,5 22-97,0-1-1,1 1 1,0 0-1,0 0 1,1-1-1,1 1 1,0 0-1,0 0 1,1 1-1,0-1 1,1 1-1,0 0 0,7-11 1,9-7-6729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8.3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1 121 24575,'12'1'0,"0"0"0,1 1 0,-1 0 0,0 1 0,-1 0 0,1 0 0,0 2 0,-1-1 0,0 2 0,0-1 0,-1 1 0,15 11 0,-9-4 0,-1 0 0,0 1 0,0 0 0,-1 1 0,-1 1 0,17 28 0,-25-37 0,-2 0 0,1 0 0,-1 1 0,0-1 0,0 1 0,1 11 0,-3-17 0,-1-1 0,0 0 0,1 0 0,-1 0 0,0 1 0,0-1 0,0 0 0,0 0 0,0 0 0,0 1 0,0-1 0,0 0 0,0 0 0,-1 0 0,1 1 0,0-1 0,-1 0 0,1 0 0,-1 0 0,0 0 0,1 0 0,-1 0 0,0 0 0,1 0 0,-1 0 0,0 0 0,0 0 0,0 0 0,0-1 0,0 1 0,0 0 0,0-1 0,0 1 0,0-1 0,0 1 0,0-1 0,0 1 0,-1-1 0,1 0 0,0 1 0,0-1 0,0 0 0,-1 0 0,1 0 0,0 0 0,0 0 0,-1 0 0,1 0 0,0-1 0,0 1 0,-2-1 0,0 0 0,0 0 0,1 0 0,-1 0 0,0 0 0,1-1 0,-1 1 0,0-1 0,1 0 0,0 0 0,-1 0 0,1 0 0,0 0 0,0 0 0,0-1 0,0 1 0,1 0 0,-1-1 0,1 0 0,-1 1 0,1-1 0,0 0 0,0 0 0,-1-5 0,-1-4 0,0-1 0,1 1 0,0 0 0,0-18 0,2 22 0,0 1 0,1-1 0,0 0 0,0 1 0,0-1 0,1 0 0,0 1 0,1-1 0,-1 1 0,2 0 0,-1 0 0,1 0 0,0 1 0,0-1 0,1 1 0,-1 0 0,1 0 0,10-8 0,-5 6 0,0 0 0,1 1 0,0 1 0,0 0 0,1 0 0,-1 1 0,1 1 0,0 0 0,0 1 0,23-4 0,43-3 0,-69 10 0,0 0 0,-1 0 0,1 1 0,0 0 0,-1 0 0,17 5 0,-23-5 0,0 0 0,0 0 0,0 0 0,0 0 0,0 1 0,0-1 0,0 1 0,0-1 0,-1 1 0,1 0 0,-1-1 0,1 1 0,-1 0 0,0 0 0,0 0 0,1 0 0,-1 0 0,-1 0 0,1 1 0,0-1 0,-1 0 0,1 0 0,-1 0 0,1 1 0,-1-1 0,0 0 0,0 1 0,0-1 0,0 0 0,-1 1 0,1-1 0,0 0 0,-1 0 0,-1 3 0,-2 9 0,0-1 0,-1 1 0,-1-1 0,-8 14 0,13-25 0,-4 6 0,1 0 0,0 1 0,0-1 0,1 1 0,0 0 0,-2 14 0,4-20 0,1-1 0,0 0 0,1 0 0,-1 0 0,0 1 0,1-1 0,-1 0 0,1 0 0,0 0 0,-1 0 0,1 0 0,0 0 0,0 0 0,1 0 0,-1 0 0,0 0 0,1-1 0,-1 1 0,1 0 0,-1-1 0,1 1 0,0-1 0,-1 0 0,1 1 0,0-1 0,0 0 0,0 0 0,0 0 0,0-1 0,0 1 0,0 0 0,1-1 0,1 1 0,11 3 0,0-1 0,0 0 0,0-1 0,15 0 0,-23-2 0,0 0 0,0 0 0,0-1 0,0 0 0,0 0 0,-1 0 0,1-1 0,0 0 0,-1 0 0,13-7 0,-17 8 0,1-1 0,-1 0 0,1 0 0,-1 0 0,0 0 0,0 0 0,0 0 0,0-1 0,0 1 0,0-1 0,-1 1 0,1-1 0,-1 0 0,0 0 0,0 1 0,0-1 0,0 0 0,0 0 0,-1 0 0,1 0 0,-1 0 0,0 0 0,0 0 0,0 0 0,0 0 0,-1-4 0,-1-4 0,-1-1 0,-1 0 0,0 1 0,-1-1 0,-6-11 0,-1-4 0,11 26 0,1 0 0,-1 0 0,1 0 0,0 0 0,-1 0 0,1 0 0,0 0 0,0 0 0,0 0 0,-1 0 0,1 0 0,0 0 0,1 0 0,-1 0 0,0 0 0,0-1 0,0 1 0,1 0 0,-1 0 0,0 0 0,1 0 0,-1 0 0,1 0 0,-1 0 0,1 1 0,1-3 0,0 2 0,0-1 0,0 1 0,0 0 0,0-1 0,0 1 0,0 0 0,1 0 0,-1 1 0,0-1 0,1 0 0,3 0 0,2 0 0,1 0 0,-1 1 0,0 0 0,1 0 0,-1 1 0,12 2 0,-14-2 0,0 1 0,0 0 0,-1 1 0,1-1 0,-1 1 0,0 0 0,0 1 0,0-1 0,0 1 0,0 0 0,-1 0 0,0 1 0,0-1 0,6 9 0,0 3 0,0 1 0,-1 1 0,8 22 0,-9-20 0,21 37 0,-28-55 0,0 0 0,0 0 0,0 0 0,1 0 0,-1 0 0,1-1 0,-1 1 0,1 0 0,-1-1 0,1 0 0,0 1 0,0-1 0,0 0 0,0 0 0,0 0 0,0 0 0,0 0 0,0 0 0,0-1 0,0 1 0,1-1 0,-1 1 0,3-1 0,-3 0 0,1-1 0,-1 0 0,0 0 0,0 1 0,0-1 0,0 0 0,0-1 0,0 1 0,0 0 0,0-1 0,-1 1 0,1-1 0,0 1 0,-1-1 0,1 0 0,-1 0 0,0 0 0,0 0 0,1 0 0,-1 0 0,0 0 0,0-2 0,4-9 0,-1 0 0,0-1 0,-1 1 0,-1-1 0,2-21 0,1-4 0,-6 38 0,1 1 0,0-1 0,0 1 0,0-1 0,0 0 0,1 1 0,-1-1 0,0 1 0,0-1 0,0 0 0,0 1 0,1-1 0,-1 1 0,0-1 0,0 1 0,1-1 0,-1 1 0,0-1 0,1 1 0,-1-1 0,1 1 0,-1-1 0,1 1 0,-1-1 0,1 1 0,-1 0 0,1-1 0,-1 1 0,1 0 0,-1 0 0,1-1 0,0 1 0,-1 0 0,1 0 0,-1 0 0,1 0 0,0 0 0,-1 0 0,1 0 0,-1 0 0,1 0 0,0 0 0,-1 0 0,1 0 0,-1 0 0,1 0 0,1 1 0,28 19 0,-20-12 0,4 1 0,1-1 0,0 0 0,0-1 0,1-1 0,0 0 0,0-1 0,0-1 0,0 0 0,1-1 0,25 1 0,-39-4 0,1 0 0,-1 0 0,0 0 0,0-1 0,0 1 0,0-1 0,1 1 0,-1-1 0,0 0 0,0 0 0,0 0 0,0-1 0,-1 1 0,1-1 0,0 0 0,-1 0 0,1 0 0,-1 0 0,1 0 0,-1 0 0,0 0 0,4-6 0,-4 4 0,-1 1 0,1-1 0,-1 0 0,1 0 0,-1 0 0,0 0 0,-1 0 0,1 0 0,-1 0 0,1 0 0,-1 0 0,-1 0 0,1-1 0,0 1 0,-1 0 0,0 0 0,-2-6 0,-1-1 0,-1 0 0,0 1 0,0-1 0,-1 1 0,0 0 0,-1 0 0,0 1 0,-13-14 0,13 17 0,1 0 0,-1 0 0,0 0 0,0 1 0,-1 0 0,0 0 0,0 1 0,0 0 0,0 0 0,0 1 0,-16-4 0,22 7 0,0-1 0,0 1 0,-1 0 0,1 0 0,0 0 0,0 0 0,0 0 0,0 0 0,-1 1 0,1-1 0,0 1 0,0 0 0,-3 1 0,5-2 0,-1 1 0,1-1 0,-1 1 0,1-1 0,-1 1 0,1-1 0,0 1 0,-1 0 0,1-1 0,0 1 0,-1 0 0,1-1 0,0 1 0,0 0 0,0-1 0,0 1 0,-1 0 0,1-1 0,0 1 0,0 0 0,0 0 0,1-1 0,-1 1 0,0 0 0,0-1 0,0 1 0,0 0 0,1-1 0,-1 1 0,0 0 0,1-1 0,-1 1 0,0 0 0,1-1 0,-1 1 0,1-1 0,-1 1 0,1-1 0,-1 1 0,1-1 0,-1 1 0,1-1 0,0 1 0,27 23-1365,8 0-5461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9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23 111 24575,'-13'-26'0,"13"26"0,0 0 0,-1 0 0,1 0 0,0 0 0,0 0 0,0-1 0,0 1 0,0 0 0,0 0 0,-1 0 0,1 0 0,0 0 0,0 0 0,0 0 0,0 0 0,0 0 0,-1 0 0,1 0 0,0 0 0,0 0 0,0 0 0,0 0 0,0 0 0,-1 0 0,1 0 0,0 0 0,0 0 0,0 0 0,0 0 0,-1 0 0,1 0 0,0 0 0,0 0 0,0 0 0,0 0 0,0 0 0,0 0 0,-1 0 0,1 1 0,0-1 0,0 0 0,0 0 0,0 0 0,0 0 0,0 0 0,-3 18 0,3-14 0,0 0 0,0 1 0,1-1 0,0 0 0,0 0 0,0 1 0,0-1 0,1 0 0,-1 0 0,1 0 0,0 0 0,0 0 0,1-1 0,-1 1 0,1-1 0,0 1 0,-1-1 0,2 0 0,-1 0 0,0 0 0,6 3 0,-3-2 0,1 0 0,0-1 0,0 0 0,0 0 0,1 0 0,-1-1 0,1 0 0,-1 0 0,1-1 0,0 0 0,9 0 0,-14-1 0,0 0 0,0-1 0,0 1 0,0-1 0,0 0 0,0 0 0,-1 0 0,1 0 0,0 0 0,-1-1 0,1 1 0,-1-1 0,1 0 0,-1 0 0,0 0 0,0 0 0,0 0 0,0 0 0,0 0 0,0-1 0,-1 1 0,1-1 0,-1 1 0,1-1 0,-1 0 0,0 1 0,0-1 0,0 0 0,0-4 0,1 1 0,-1-1 0,1 0 0,-2 0 0,1 1 0,-1-1 0,0 0 0,0 0 0,-1 0 0,1 0 0,-2 1 0,-3-13 0,5 17 0,-1 0 0,0 0 0,0 0 0,0 0 0,0 0 0,0 0 0,0 0 0,-1 1 0,1-1 0,-1 1 0,1-1 0,-1 1 0,0-1 0,1 1 0,-1 0 0,0 0 0,0 0 0,0 0 0,0 0 0,0 0 0,0 0 0,0 1 0,0-1 0,0 1 0,0-1 0,-1 1 0,1 0 0,0 0 0,0 0 0,0 0 0,0 0 0,0 0 0,-1 1 0,1-1 0,0 1 0,0 0 0,-4 1 0,-1 1 0,1 0 0,-1 0 0,1 1 0,0 0 0,0 0 0,0 0 0,1 1 0,-1 0 0,1 0 0,-5 7 0,6-8 0,0 1 0,1 1 0,0-1 0,0 0 0,0 1 0,1 0 0,-1-1 0,1 1 0,1 0 0,-1 0 0,1 0 0,0 0 0,0 1 0,1-1 0,0 0 0,1 9 0,0-10 0,0 0 0,1 0 0,-1 0 0,1 0 0,1-1 0,-1 1 0,0-1 0,1 1 0,0-1 0,0 0 0,1 0 0,-1 0 0,1 0 0,-1-1 0,1 0 0,0 1 0,1-1 0,-1-1 0,0 1 0,7 2 0,6 3 0,1-1 0,0-1 0,0 0 0,0-2 0,1 0 0,0-1 0,0-1 0,0 0 0,0-2 0,0 0 0,32-5 0,-31 2 0,1-1 0,0-1 0,-1-1 0,0 0 0,0-2 0,-1 0 0,0-1 0,0-1 0,-1-1 0,22-17 0,-30 19 0,0-1 0,0 0 0,-1 0 0,0-1 0,13-21 0,-19 29 0,-1-1 0,0 0 0,0 1 0,0-1 0,0 0 0,-1 0 0,0 0 0,1 0 0,-2 0 0,1 0 0,0 0 0,-1 0 0,0 0 0,1-1 0,-2 1 0,1 0 0,0 0 0,-1 0 0,0 0 0,0 0 0,0 0 0,-1 0 0,-2-6 0,1 7 0,0 0 0,0 0 0,0 0 0,-1 0 0,1 0 0,-1 1 0,0-1 0,1 1 0,-1 0 0,0 0 0,-1 0 0,1 1 0,0 0 0,0 0 0,-1 0 0,1 0 0,0 0 0,-1 1 0,-6 0 0,-1 0 0,0 0 0,-1 1 0,2 1 0,-1-1 0,0 2 0,-13 4 0,16-3 0,0 0 0,1 0 0,-1 1 0,1 0 0,0 1 0,1 0 0,-13 12 0,17-16 0,1 1 0,0-1 0,1 1 0,-1-1 0,0 1 0,1-1 0,-1 1 0,1 0 0,0 0 0,0 0 0,0 0 0,-1 5 0,2-6 0,0 0 0,0-1 0,0 1 0,1 0 0,-1 0 0,1 0 0,-1 0 0,1-1 0,-1 1 0,1 0 0,0 0 0,0-1 0,0 1 0,0-1 0,0 1 0,0-1 0,1 1 0,-1-1 0,0 1 0,1-1 0,-1 0 0,3 2 0,2 0 0,1 0 0,-1 0 0,0 0 0,1 0 0,0-1 0,-1 0 0,1-1 0,0 0 0,0 0 0,0 0 0,0-1 0,13 0 0,-6-1 0,-1-1 0,0 0 0,1 0 0,-1-2 0,22-7 0,-29 8 0,23-5 0,-28 8 0,0 0 0,0 0 0,0 1 0,0-1 0,0 0 0,0 1 0,-1-1 0,1 0 0,0 1 0,0-1 0,0 1 0,0 0 0,0-1 0,-1 1 0,1-1 0,0 1 0,0 0 0,-1 0 0,1 0 0,-1-1 0,1 1 0,-1 0 0,1 0 0,-1 0 0,1 0 0,-1 0 0,0 0 0,1 1 0,4 19 0,-1 0 0,-1 1 0,-1-1 0,-1 1 0,-3 39 0,1 4 0,29 282-120,-17-241-1125,-6-61-5581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9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24575,'0'5'0,"4"1"0,11-1 0,3 0-8191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9.8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0 24575,'-2'25'0,"0"-1"0,1 1 0,1-1 0,2 1 0,0-1 0,2 1 0,9 32 0,-5-17 0,10 44 0,12 77 0,-30-156 0,1-1 0,-1 0 0,0 1 0,0-1 0,-1 0 0,1 1 0,-1-1 0,0 0 0,-2 5 0,3-8 0,-1 0 0,1 0 0,-1 0 0,1 0 0,-1-1 0,0 1 0,1 0 0,-1 0 0,0-1 0,1 1 0,-1 0 0,0-1 0,0 1 0,0-1 0,0 1 0,1-1 0,-1 1 0,0-1 0,0 0 0,0 1 0,0-1 0,0 0 0,0 0 0,0 0 0,0 0 0,0 0 0,0 0 0,0 0 0,0 0 0,0 0 0,0 0 0,0 0 0,0-1 0,0 1 0,0 0 0,0-1 0,0 1 0,0-1 0,0 1 0,1-1 0,-1 1 0,0-1 0,-1 0 0,-5-5 0,-1 0 0,1 0 0,0 0 0,0-1 0,1 0 0,0 0 0,0-1 0,1 0 0,0 0 0,-5-9 0,5 7 0,0-1 0,0 1 0,1-1 0,1 0 0,0 0 0,0-1 0,1 1 0,-1-13 0,4 19 0,-1 0 0,1 0 0,0 1 0,0-1 0,0 0 0,1 1 0,0-1 0,0 1 0,0 0 0,0-1 0,1 1 0,0 0 0,0 0 0,0 1 0,0-1 0,0 1 0,1-1 0,-1 1 0,1 0 0,0 1 0,0-1 0,0 0 0,0 1 0,7-3 0,11-4 0,0 0 0,1 1 0,34-7 0,-53 14 0,11-3 0,-2 0 0,0 1 0,0 0 0,0 1 0,0 1 0,0 0 0,21 1 0,-32 0 0,-1 1 0,1-1 0,-1 1 0,1-1 0,-1 1 0,1-1 0,-1 1 0,0 0 0,0 0 0,1 0 0,-1 0 0,0 0 0,0 0 0,0 0 0,0 0 0,0 0 0,0 0 0,0 1 0,0-1 0,-1 0 0,1 1 0,0-1 0,-1 0 0,1 1 0,-1-1 0,1 1 0,-1-1 0,0 1 0,0-1 0,0 1 0,0-1 0,0 1 0,0 0 0,0-1 0,0 2 0,-2 9 0,0 1 0,0-1 0,-6 18 0,2-10 0,4-9 0,0-1 0,1 1 0,0 0 0,0 0 0,1 0 0,1-1 0,-1 1 0,4 11 0,-4-20 0,1 1 0,0 0 0,0 0 0,0-1 0,0 1 0,1 0 0,-1-1 0,0 1 0,1-1 0,0 0 0,0 0 0,0 1 0,0-1 0,0 0 0,0 0 0,0-1 0,1 1 0,-1 0 0,1-1 0,-1 0 0,1 1 0,-1-1 0,1 0 0,0 0 0,0-1 0,-1 1 0,1 0 0,0-1 0,0 0 0,0 0 0,0 0 0,0 0 0,0 0 0,-1 0 0,4-1 0,-3 0 0,1 1 0,-1-1 0,0 1 0,0-1 0,0 0 0,0 0 0,0-1 0,0 1 0,0-1 0,0 1 0,-1-1 0,1 0 0,0 0 0,-1 0 0,0 0 0,1 0 0,-1-1 0,2-2 0,-1 0 0,-1 1 0,0 0 0,0-1 0,0 1 0,0-1 0,-1 1 0,0-1 0,0 0 0,0 1 0,-1-1 0,1-6 0,-1 2 0,-1 1 0,1 0 0,-1-1 0,-1 1 0,0 0 0,0 0 0,0 0 0,-1 0 0,0 0 0,-1 0 0,0 1 0,0 0 0,-9-13 0,6 14-57,1 1 0,-1-1 1,0 1-1,0 1 0,0-1 0,-1 1 0,0 1 0,1-1 0,-1 1 0,-1 0 0,1 1 1,0 0-1,-1 1 0,1-1 0,-1 2 0,1-1 0,-1 1 0,1 0 0,-1 1 1,1 0-1,-1 0 0,1 1 0,-9 3 0,-14 7-6769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2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126 193 24575,'0'-1'0,"0"1"0,0-1 0,1 0 0,-1 0 0,0 1 0,0-1 0,0 0 0,0 0 0,0 1 0,-1-1 0,1 0 0,0 1 0,0-1 0,0 0 0,-1 0 0,1 1 0,0-1 0,-1 0 0,1 1 0,0-1 0,-1 0 0,1 1 0,-1-1 0,1 1 0,-1-1 0,1 1 0,-1-1 0,0 1 0,1-1 0,-1 1 0,0 0 0,0-1 0,-1 1 0,1 0 0,-1 1 0,1-1 0,-1 0 0,1 1 0,-1-1 0,1 1 0,-1 0 0,1-1 0,-1 1 0,1 0 0,0 0 0,0 0 0,-2 1 0,-6 6 0,1 0 0,0 0 0,-9 12 0,11-11 0,-1 1 0,1 0 0,1 0 0,0 1 0,0 0 0,1 0 0,1 0 0,-5 20 0,7-27 0,1 0 0,-1 0 0,1 0 0,0 0 0,0 0 0,0 0 0,1 0 0,-1 0 0,1-1 0,0 1 0,0 0 0,0 0 0,1-1 0,-1 1 0,1 0 0,0-1 0,0 0 0,0 1 0,1-1 0,-1 0 0,1 0 0,-1 0 0,1-1 0,0 1 0,0-1 0,0 1 0,1-1 0,-1 0 0,6 3 0,-1-2 0,1 0 0,-1-1 0,1 0 0,0 0 0,-1-1 0,1 0 0,0 0 0,0-1 0,0 0 0,13-3 0,-19 3 0,0 0 0,0-1 0,0 1 0,0-1 0,0 1 0,0-1 0,-1 0 0,1-1 0,0 1 0,-1 0 0,1-1 0,-1 1 0,1-1 0,-1 0 0,0 0 0,1 0 0,-1 0 0,0 0 0,-1 0 0,1-1 0,0 1 0,0-1 0,-1 1 0,0-1 0,1 0 0,-1 1 0,0-1 0,0 0 0,-1 0 0,1 0 0,-1 0 0,1 0 0,-1 1 0,0-1 0,0-4 0,-1 2 0,1 1 0,-1-1 0,0 1 0,-1-1 0,1 1 0,-1 0 0,0 0 0,0 0 0,0 0 0,-1 0 0,1 0 0,-1 0 0,0 1 0,0-1 0,0 1 0,0 0 0,-8-5 0,-3-2 0,-1 1 0,0 0 0,-22-8 0,11 4 0,26 13 0,0 0 0,0 0 0,1 0 0,-1 0 0,0 0 0,0 0 0,1 0 0,-1 0 0,0 0 0,0 0 0,0 0 0,1 0 0,-1 0 0,0 0 0,0 0 0,1-1 0,-1 1 0,0 0 0,0 0 0,0 0 0,0 0 0,1-1 0,-1 1 0,0 0 0,0 0 0,0 0 0,0-1 0,0 1 0,0 0 0,0 0 0,1-1 0,-1 1 0,0 0 0,0 0 0,0-1 0,0 1 0,0 0 0,0 0 0,0-1 0,0 1 0,0 0 0,0 0 0,0 0 0,-1-1 0,1 1 0,0 0 0,0 0 0,0-1 0,0 1 0,0 0 0,0 0 0,0 0 0,-1-1 0,1 1 0,0 0 0,0 0 0,0 0 0,0 0 0,-1-1 0,1 1 0,0 0 0,0 0 0,0 0 0,-1 0 0,1 0 0,0 0 0,-1-1 0,26-5 0,-21 5 0,162-40 0,-164 40 0,1 0 0,-1 1 0,0-1 0,1 1 0,-1 0 0,0-1 0,1 1 0,-1 0 0,0 0 0,1 1 0,-1-1 0,0 0 0,1 1 0,-1-1 0,0 1 0,3 1 0,-4-1 0,0 0 0,0 1 0,0-1 0,0 0 0,0 1 0,-1-1 0,1 0 0,-1 1 0,1-1 0,-1 1 0,1-1 0,-1 1 0,0-1 0,0 1 0,1 0 0,-1-1 0,-1 1 0,1-1 0,0 1 0,0-1 0,0 1 0,-1-1 0,1 1 0,-2 2 0,-9 37 0,4-19 0,-6 36 0,12-53 0,0 1 0,1-1 0,0 0 0,0 0 0,0 1 0,0-1 0,1 0 0,0 1 0,0-1 0,1 0 0,-1 0 0,4 6 0,-5-9 0,0-1 0,1 0 0,0 1 0,-1-1 0,1 0 0,0 0 0,-1 0 0,1 1 0,0-1 0,0 0 0,0 0 0,0 0 0,0 0 0,0 0 0,0-1 0,0 1 0,1 0 0,-1 0 0,0-1 0,0 1 0,1-1 0,-1 1 0,1-1 0,-1 1 0,0-1 0,1 0 0,-1 0 0,1 0 0,-1 0 0,0 0 0,1 0 0,-1 0 0,1 0 0,-1 0 0,0-1 0,1 1 0,-1 0 0,0-1 0,1 0 0,-1 1 0,0-1 0,0 0 0,2 0 0,1-3 0,1 1 0,-1-1 0,-1 0 0,1 0 0,-1-1 0,1 1 0,-1-1 0,-1 1 0,1-1 0,2-6 0,5-18 0,-1-1 0,-2 0 0,0-1 0,1-32 0,9-41 0,-17 103 0,0-1 0,0 1 0,1-1 0,-1 1 0,1-1 0,-1 1 0,1 0 0,-1-1 0,1 1 0,0 0 0,0-1 0,-1 1 0,1 0 0,0 0 0,0 0 0,2-2 0,-2 3 0,0 0 0,-1-1 0,1 1 0,0 0 0,0 0 0,-1 0 0,1 0 0,0 0 0,0 0 0,-1 0 0,1 0 0,0 0 0,-1 0 0,1 1 0,0-1 0,-1 0 0,1 0 0,0 1 0,-1-1 0,1 0 0,0 1 0,-1-1 0,1 1 0,0 0 0,5 5 0,1 0 0,-1 1 0,-1-1 0,8 13 0,0-2 0,-7-9 0,1 0 0,1-1 0,0 0 0,0 0 0,0 0 0,1-1 0,16 9 0,-22-14 0,-1 0 0,1 0 0,0 1 0,0-2 0,0 1 0,0 0 0,0 0 0,0-1 0,0 0 0,0 0 0,0 0 0,0 0 0,0 0 0,0 0 0,0-1 0,0 1 0,0-1 0,0 0 0,0 0 0,0 0 0,0-1 0,-1 1 0,1 0 0,0-1 0,-1 0 0,1 0 0,-1 0 0,0 0 0,0 0 0,4-5 0,-1 0 0,0-1 0,-1 0 0,0-1 0,0 1 0,-1 0 0,0-1 0,-1 0 0,0 0 0,0 0 0,-1 0 0,0 0 0,-1 0 0,0 0 0,0 0 0,-1 0 0,-3-16 0,4 23 0,0 1 0,0 0 0,0 0 0,-1 0 0,1 0 0,0 0 0,-1 0 0,1 0 0,-1 0 0,1 0 0,-1 0 0,1 0 0,-1 0 0,0 1 0,0-1 0,1 0 0,-1 0 0,0 0 0,0 1 0,0-1 0,0 0 0,0 1 0,0-1 0,0 1 0,0-1 0,0 1 0,0 0 0,0-1 0,0 1 0,0 0 0,0 0 0,0 0 0,0 0 0,0 0 0,-2 0 0,1 1 0,0-1 0,0 1 0,1 0 0,-1 0 0,0 0 0,0 1 0,1-1 0,-1 0 0,1 1 0,-1-1 0,1 1 0,-1-1 0,1 1 0,0 0 0,0-1 0,0 1 0,0 0 0,-2 3 0,-1 8 0,1-1 0,-1 1 0,2-1 0,0 1 0,0 0 0,2 0 0,-1 0 0,1 0 0,1 0 0,1 0 0,0 0 0,4 17 0,-4-22 0,0-1 0,0 1 0,1 0 0,0-1 0,1 0 0,-1 1 0,1-1 0,0-1 0,1 1 0,0-1 0,0 1 0,0-1 0,1-1 0,0 1 0,0-1 0,0 0 0,1 0 0,0-1 0,0 0 0,0 0 0,8 3 0,-11-6 0,0 0 0,0 0 0,-1 0 0,1-1 0,0 1 0,0-1 0,0 0 0,0 0 0,0 0 0,0-1 0,0 0 0,0 1 0,0-1 0,0 0 0,-1-1 0,1 1 0,7-5 0,-5 2 0,1-1 0,-1 0 0,0 0 0,-1-1 0,1 1 0,-1-1 0,8-12 0,-13 18 0,1-1 0,-1 1 0,1 0 0,0 0 0,-1 0 0,1 0 0,-1-1 0,1 1 0,-1 0 0,1 0 0,0 0 0,-1 0 0,1 1 0,-1-1 0,1 0 0,0 0 0,-1 0 0,1 0 0,-1 0 0,1 1 0,-1-1 0,1 0 0,-1 1 0,1-1 0,-1 0 0,1 1 0,-1-1 0,0 0 0,1 1 0,-1-1 0,1 1 0,-1-1 0,0 1 0,1 0 0,20 11 0,-17-12 0,0 1 0,1 0 0,-1 0 0,0 0 0,0 0 0,0 1 0,0-1 0,0 1 0,0 0 0,0 0 0,-1 1 0,1-1 0,4 5 0,-4-2 0,0 0 0,0 0 0,-1 1 0,1-1 0,-1 0 0,0 1 0,-1 0 0,4 11 0,6 21 0,-1 0 0,-2 0 0,-2 1 0,4 65 0,-11-99 5,0 1-1,-1 0 1,0-1-1,0 1 0,0-1 1,0 1-1,-1-1 1,0 0-1,0 0 1,-1 0-1,1 0 0,-1 0 1,0 0-1,0 0 1,-1-1-1,0 0 1,1 0-1,-1 0 1,-1 0-1,1 0 0,0-1 1,-1 0-1,0 0 1,0 0-1,0-1 1,-7 4-1,-3-1-169,1 0 0,-1-1 0,0-1 0,0 0 0,0-1 0,0-1 0,-1 0 0,-21-2 0,-6-3-6661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2.9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43 24575,'-1'15'0,"-6"21"0,1-12 0,5-18 0,0 1 0,0 0 0,0-1 0,1 1 0,0-1 0,0 1 0,1 0 0,0-1 0,0 1 0,0-1 0,5 11 0,-5-14 0,1 1 0,0-1 0,0 0 0,0-1 0,0 1 0,0 0 0,1-1 0,-1 1 0,1-1 0,0 0 0,0 1 0,0-1 0,0-1 0,0 1 0,0 0 0,0-1 0,1 0 0,-1 0 0,1 0 0,-1 0 0,1 0 0,-1-1 0,5 1 0,-5 0 0,0-1 0,0 0 0,0 0 0,0 0 0,0 0 0,0 0 0,0-1 0,0 1 0,0-1 0,0 0 0,0 0 0,0 0 0,-1 0 0,1 0 0,0 0 0,-1-1 0,1 0 0,-1 1 0,1-1 0,-1 0 0,0 0 0,0 0 0,0-1 0,0 1 0,0 0 0,0-1 0,-1 1 0,1-1 0,-1 0 0,1 0 0,1-5 0,-2 3 0,0 0 0,0-1 0,0 1 0,-1 0 0,1-1 0,-1 1 0,-1-1 0,1 1 0,-1 0 0,0-1 0,0 1 0,0 0 0,-1-1 0,0 1 0,0 0 0,0 0 0,-4-5 0,2 3 0,-1 1 0,0-1 0,0 1 0,-1 0 0,0 1 0,0-1 0,0 1 0,0 1 0,-1-1 0,0 1 0,0 0 0,0 0 0,-1 1 0,1 0 0,-1 0 0,0 1 0,0 0 0,0 1 0,0-1 0,0 1 0,-12 1 0,18 0 0,0 0 0,0 0 0,0 1 0,0-1 0,0 0 0,0 1 0,1 0 0,-1-1 0,0 1 0,0 0 0,1 0 0,-1 0 0,1 0 0,-1 0 0,1 0 0,-1 1 0,1-1 0,0 0 0,-1 1 0,1-1 0,0 1 0,0 0 0,0-1 0,0 1 0,-1 2 0,2-3 0,0 1 0,0-1 0,0 1 0,0-1 0,0 1 0,1-1 0,-1 0 0,0 1 0,1-1 0,-1 1 0,1-1 0,-1 0 0,1 1 0,0-1 0,-1 0 0,1 0 0,0 0 0,0 1 0,0-1 0,0 0 0,0 0 0,0 0 0,0-1 0,0 1 0,1 0 0,-1 0 0,0 0 0,0-1 0,1 1 0,-1-1 0,0 1 0,1-1 0,1 1 0,7 2 0,0 0 0,-1-1 0,1 0 0,0 0 0,0-1 0,0-1 0,0 1 0,0-2 0,0 1 0,0-1 0,0-1 0,17-4 0,-14 1 0,0 0 0,0-1 0,-1 0 0,1-1 0,-2 0 0,1-1 0,-1 0 0,17-16 0,-27 23 0,-1 0 0,1 0 0,0 0 0,0 0 0,0 0 0,0 0 0,1 1 0,-1-1 0,0 0 0,0 1 0,0-1 0,1 1 0,-1-1 0,0 1 0,0 0 0,1 0 0,0-1 0,-1 1 0,0 1 0,-1-1 0,1 0 0,-1 0 0,1 1 0,0-1 0,-1 0 0,1 1 0,-1-1 0,1 1 0,-1-1 0,1 1 0,-1-1 0,1 1 0,-1-1 0,0 1 0,1-1 0,-1 1 0,0-1 0,1 1 0,-1 0 0,0-1 0,1 2 0,1 6 0,-1-1 0,0 1 0,0 0 0,0 13 0,-1-7 0,1 0 0,0 11 0,1-1 0,1 1 0,1-1 0,1 0 0,9 27 0,-13-49 0,-1-1 0,1 1 0,-1-1 0,1 1 0,0-1 0,-1 1 0,1-1 0,0 0 0,0 1 0,0-1 0,0 0 0,0 0 0,0 0 0,0 0 0,0 0 0,1 0 0,-1 0 0,0 0 0,1 0 0,-1 0 0,1-1 0,-1 1 0,1-1 0,-1 1 0,1-1 0,-1 1 0,1-1 0,-1 0 0,1 0 0,-1 0 0,1 0 0,0 0 0,-1 0 0,1 0 0,-1-1 0,1 1 0,-1 0 0,1-1 0,-1 1 0,1-1 0,-1 0 0,1 1 0,-1-1 0,0 0 0,1 0 0,-1 0 0,0 0 0,2-2 0,6-5 0,0 0 0,-1 0 0,0 0 0,-1-1 0,9-13 0,20-46 0,-31 56 0,1 0 0,0 0 0,0 0 0,2 0 0,-1 1 0,1 1 0,1-1 0,13-12 0,-21 21 0,0 1 0,0 0 0,0 0 0,1 0 0,-1 0 0,0 1 0,0-1 0,1 0 0,-1 0 0,0 1 0,1-1 0,-1 1 0,1-1 0,-1 1 0,0 0 0,1-1 0,-1 1 0,1 0 0,-1 0 0,1 0 0,-1 0 0,1 0 0,-1 0 0,1 1 0,-1-1 0,1 0 0,-1 1 0,1-1 0,-1 1 0,0 0 0,1-1 0,-1 1 0,0 0 0,0 0 0,1 0 0,-1 0 0,0 0 0,0 0 0,0 0 0,0 0 0,0 0 0,0 0 0,-1 1 0,1-1 0,0 0 0,-1 1 0,1-1 0,0 2 0,3 7 0,-1 1 0,0 0 0,-1 0 0,3 21 0,-5-27-68,0 0 0,1 1-1,-1-1 1,1 0 0,0 0 0,1 0-1,-1 0 1,1 0 0,0-1 0,0 1-1,1 0 1,-1-1 0,1 0 0,0 1-1,0-1 1,1 0 0,-1-1 0,1 1-1,7 5 1,8 0-6758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5.8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24 137 24575,'-20'-18'0,"20"17"0,-1 1 0,1 0 0,0-1 0,-1 1 0,1-1 0,0 0 0,0 1 0,-1-1 0,1 1 0,0-1 0,0 1 0,0-1 0,0 0 0,0 1 0,0-1 0,0 1 0,0-1 0,0 1 0,0-1 0,0 0 0,0 1 0,0-1 0,1 0 0,0-1 0,1 1 0,0-1 0,0 1 0,0 0 0,0-1 0,0 1 0,0 0 0,0 0 0,0 0 0,0 0 0,1 1 0,-1-1 0,0 1 0,1-1 0,-1 1 0,0 0 0,4 0 0,202-10 0,-91 8 0,398-42 0,-497 41 0,-10 3 0,-1-1 0,1-1 0,-1 1 0,1-1 0,-1 0 0,10-5 0,-18 7 0,1 0 0,0 0 0,0 0 0,0 1 0,0-1 0,0 0 0,0 0 0,-1 0 0,1 0 0,0 0 0,0 0 0,0 0 0,0 0 0,0 0 0,-1 0 0,1 0 0,0-1 0,0 1 0,0 0 0,0 0 0,0 0 0,-1 0 0,1 0 0,0 0 0,0 0 0,0 0 0,0 0 0,0 0 0,0 0 0,0-1 0,0 1 0,-1 0 0,1 0 0,0 0 0,0 0 0,0 0 0,0 0 0,0-1 0,0 1 0,0 0 0,0 0 0,0 0 0,0 0 0,0 0 0,0-1 0,0 1 0,0 0 0,0 0 0,0 0 0,0 0 0,0 0 0,0-1 0,0 1 0,0 0 0,0 0 0,0 0 0,0 0 0,0 0 0,0 0 0,0-1 0,1 1 0,-1 0 0,0 0 0,0 0 0,0 0 0,0 0 0,-23-4 0,-1 1 0,1 1 0,-1 1 0,-29 3 0,4 0 0,11-4 0,27 1 0,-1 1 0,1-1 0,0 2 0,-1 0 0,1 0 0,-1 1 0,-13 4 0,23-5 0,1-1 0,0 1 0,-1 0 0,1 0 0,-1 0 0,1 0 0,0 1 0,0-1 0,0 0 0,0 0 0,0 1 0,0-1 0,0 1 0,0-1 0,0 1 0,1-1 0,-1 1 0,0-1 0,1 1 0,0 0 0,-1-1 0,1 1 0,0 0 0,0-1 0,0 1 0,0 1 0,6 49 0,-4-43 0,122 579 0,-119-559-107,5 28-312,2 1-1,33 89 1,-30-115-6407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0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315 1 24575,'-9'13'0,"-7"18"0,-15 17 0,-10 14 0,-8 9 0,0 2 0,0-7 0,8-10 0,11-15-8191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3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56 24575,'-15'15'0,"1"0"0,-22 32 0,32-41 0,0 0 0,0 0 0,1 1 0,0-1 0,0 1 0,1 0 0,0 0 0,0 0 0,1 0 0,-1 1 0,1 8 0,1-14 0,0 0 0,0 0 0,0 0 0,0-1 0,0 1 0,1 0 0,-1 0 0,1-1 0,-1 1 0,1 0 0,0 0 0,-1-1 0,1 1 0,0-1 0,0 1 0,0-1 0,0 1 0,0-1 0,1 0 0,-1 1 0,3 1 0,-2-2 0,1 0 0,-1 0 0,1 0 0,-1 0 0,1 0 0,0-1 0,-1 1 0,1-1 0,-1 0 0,1 0 0,0 0 0,-1 0 0,5-1 0,1 0 0,0-1 0,0 0 0,-1 0 0,1-1 0,-1 0 0,1 0 0,-1-1 0,12-8 0,-11 6 0,-1 0 0,0-1 0,0 0 0,-1 0 0,0-1 0,0 0 0,-1 0 0,0 0 0,0-1 0,-1 1 0,0-1 0,0 0 0,-1 0 0,0-1 0,-1 1 0,0-1 0,-1 1 0,0-1 0,0-14 0,-1 22 0,0-1 0,0 1 0,-1 0 0,1-1 0,-1 1 0,1 0 0,-1-1 0,0 1 0,0 0 0,0 0 0,0 0 0,-1 0 0,1 0 0,0 0 0,-1 0 0,1 1 0,-1-1 0,0 0 0,1 1 0,-1-1 0,0 1 0,0 0 0,0 0 0,0-1 0,0 1 0,-1 1 0,1-1 0,0 0 0,0 0 0,-1 1 0,1-1 0,0 1 0,-1 0 0,1 0 0,0 0 0,-1 0 0,1 0 0,0 0 0,-1 1 0,1-1 0,-3 1 0,-2 1 0,-1 0 0,0 0 0,1 1 0,-1 0 0,1 0 0,0 1 0,0 0 0,0 0 0,0 0 0,1 1 0,-7 6 0,6-4 0,1 1 0,0 0 0,0 0 0,1 0 0,0 1 0,0 0 0,1 0 0,0 0 0,0 0 0,1 1 0,1-1 0,0 1 0,0 0 0,1 0 0,-1 19 0,2-23 0,1 1 0,-1 0 0,1-1 0,1 1 0,-1-1 0,1 1 0,0-1 0,1 0 0,-1 0 0,1 0 0,0 0 0,1 0 0,-1-1 0,1 1 0,1-1 0,-1 0 0,1 0 0,-1-1 0,1 1 0,0-1 0,1 0 0,-1 0 0,1-1 0,9 5 0,-2-3 14,-1 0-1,1-1 0,0-1 0,0 0 1,0-1-1,0 0 0,0-1 1,21 0-1,-25-2-119,0 1 0,0-1 0,-1-1 0,1 1 0,-1-2 0,0 1-1,1-1 1,-1 0 0,0-1 0,-1 0 0,1 0 0,0-1 0,12-10 0,1-7-6720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4.3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0 716 24575,'9'0'0,"244"-6"0,-201 2 0,1-3 0,90-23 0,-101 18 0,0-2 0,0-2 0,-1-2 0,-1-1 0,-1-2 0,-1-2 0,49-39 0,-71 49 0,-1 0 0,0-1 0,-1-1 0,-1-1 0,0 1 0,-1-2 0,-1 0 0,0 0 0,-1-1 0,-2-1 0,1 1 0,-2-1 0,-1-1 0,0 1 0,-1-1 0,-1 0 0,-1 0 0,0-27 0,-3 35 0,0 1 0,-1-1 0,-5-20 0,6 29 0,0 1 0,-1 0 0,1 0 0,-1-1 0,0 1 0,0 0 0,0 0 0,0 0 0,0 0 0,0 0 0,0 0 0,-1 0 0,1 1 0,-1-1 0,1 0 0,-1 1 0,0-1 0,1 1 0,-1 0 0,0-1 0,0 1 0,0 0 0,0 0 0,-5-1 0,6 2 0,0 0 0,-1 0 0,1 0 0,0 0 0,-1 0 0,1 0 0,-1 1 0,1-1 0,0 0 0,-1 1 0,1-1 0,0 1 0,0 0 0,0-1 0,-1 1 0,1 0 0,0 0 0,0 0 0,0 0 0,0 0 0,0 0 0,-1 1 0,-19 32 0,4-6 0,-40 32 0,33-36 0,1 0 0,-31 44 0,43-52 0,1 0 0,1 1 0,0 0 0,1 0 0,1 1 0,-6 23 0,13-41 0,0 0 0,-1 0 0,1 1 0,0-1 0,0 0 0,0 0 0,0 1 0,0-1 0,0 0 0,0 0 0,0 1 0,0-1 0,0 0 0,0 0 0,0 1 0,0-1 0,0 0 0,0 0 0,0 1 0,0-1 0,0 0 0,0 0 0,0 1 0,0-1 0,0 0 0,1 0 0,-1 0 0,0 1 0,0-1 0,0 0 0,0 0 0,1 0 0,-1 1 0,0-1 0,0 0 0,0 0 0,1 0 0,-1 0 0,0 0 0,1 1 0,9-7 0,12-16 0,8-18 0,-1-2 0,-2 0 0,28-61 0,9-14 0,-62 113 0,0 0 0,0 1 0,1-1 0,0 1 0,-1-1 0,1 1 0,1 0 0,-1 0 0,0 0 0,1 0 0,4-2 0,-7 5 0,1-1 0,-1 1 0,1-1 0,0 1 0,0 0 0,-1 0 0,1 0 0,0 0 0,-1 0 0,1 0 0,0 1 0,-1-1 0,1 0 0,0 1 0,-1 0 0,1-1 0,-1 1 0,1 0 0,-1-1 0,1 1 0,-1 0 0,0 0 0,1 0 0,-1 1 0,0-1 0,0 0 0,0 0 0,0 1 0,0-1 0,0 0 0,1 3 0,17 25 0,-2 0 0,-1 1 0,23 61 0,-9-18 0,46 79-1365,-41-90-5461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7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42 24575,'0'-8'0,"0"-9"0,0 5 0,4 7 0,11 15 0,7 13 0,4 9 0,7 6 0,7 7 0,4-1 0,5-2 0,3-5 0,1-4 0,-4-3 0,-6-2 0,-14-11 0,-13-8-8191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304 6 24575,'0'-4'0,"0"3"0,-4 10 0,-7 12 0,-9 13 0,-7 12 0,-7 9 0,-2 3 0,0 1 0,2-1 0,3-6 0,1-7 0,6-7 0,8-10-8191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8.0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0 24575,'0'5'0,"0"10"0,0 16 0,0 11 0,-5 8 0,0 9 0,-1 3 0,1 0 0,2-2 0,1-2 0,1-2 0,1-6 0,0-7 0,0-6 0,0-15 0,0-19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8.4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1 108 24575,'4'0'0,"11"-5"0,7-1 0,9-4 0,8-1 0,10-2 0,6 0 0,3 3 0,0-1 0,-5 1 0,-7 2 0,-7 3 0,-15 1 0,-16 3 0,-13 0 0,-11 6 0,-2 1-8191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38.5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5 128 24575,'-4'-5'0,"7"-1"0,12 1 0,12 0 0,15 2 0,14 1 0,15 1 0,14 1 0,9-5 0,12 0 0,5-5 0,2 0 0,-1-4 0,-10 2 0,-14-3 0,-13 2 0,-14 3 0,-18 4-8191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1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80 24575,'1'-1'0,"-1"0"0,0 0 0,1 0 0,-1 0 0,0 0 0,1 0 0,-1 0 0,1 0 0,0 1 0,-1-1 0,1 0 0,0 0 0,-1 1 0,1-1 0,0 0 0,0 1 0,0-1 0,0 1 0,-1-1 0,1 1 0,0-1 0,0 1 0,0 0 0,0-1 0,0 1 0,0 0 0,2 0 0,34-5 0,-31 4 0,192-7 0,-29 3 0,361-13 0,-61 5 0,-79 2 0,-342 16-1365,-28 1-5461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4.5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24575,'387'0'0,"1440"16"0,-817-6 0,-999-10-119,24 1 370,-34-1-326,0 0 0,1 0 1,-1 0-1,0 1 0,1-1 0,-1 1 0,0-1 0,0 1 0,1-1 1,-1 1-1,0-1 0,0 1 0,0 0 0,0 0 0,0 0 0,0 0 1,0 0-1,0 0 0,1 2 0,1 8-6751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6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1 133 24575,'417'-26'0,"-205"-3"0,250-28 0,2 36 0,-457 21-136,0 0-1,1 1 1,-1 0-1,0 0 1,0 1-1,0-1 1,-1 2-1,1-1 0,7 4 1,6 6-6690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1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24575,'3'1'0,"0"-1"0,0 1 0,0-1 0,0 1 0,0 0 0,-1 0 0,1 0 0,0 1 0,0-1 0,-1 1 0,1-1 0,-1 1 0,0 0 0,1 0 0,-1 0 0,0 0 0,0 0 0,0 1 0,0-1 0,-1 1 0,3 3 0,3 7 0,0 1 0,10 27 0,-16-36 0,27 86 0,-4 2 0,17 141 0,-8-36 0,-31-188 0,0 1 0,1-1 0,0 0 0,1 0 0,6 12 0,-9-21 0,0 1 0,0-1 0,0 0 0,0 1 0,0-1 0,0 0 0,0 0 0,0 0 0,0 0 0,0 0 0,1 0 0,-1 0 0,0 0 0,1 0 0,-1-1 0,1 1 0,2 0 0,-3-1 0,1 0 0,0 0 0,-1 0 0,1-1 0,0 1 0,-1 0 0,1-1 0,0 1 0,-1-1 0,1 0 0,-1 1 0,1-1 0,-1 0 0,1 0 0,-1 0 0,1 0 0,-1 0 0,0-1 0,0 1 0,2-2 0,4-5 0,1-2 0,-1 1 0,-1-1 0,0 0 0,0 0 0,-1 0 0,8-22 0,18-83 0,-15 48 0,-16 66 0,0-1 0,0 1 0,0 0 0,1-1 0,-1 1 0,0 0 0,1 0 0,-1-1 0,1 1 0,-1 0 0,1 0 0,0 0 0,-1 0 0,1-1 0,0 1 0,0 0 0,0 0 0,0 1 0,0-1 0,0 0 0,0 0 0,0 0 0,0 1 0,0-1 0,1 0 0,1 0 0,-1 2 0,0-1 0,0 1 0,1 0 0,-1 0 0,0 0 0,0 0 0,-1 0 0,1 0 0,0 1 0,0-1 0,0 0 0,-1 1 0,1 0 0,2 3 0,8 8 0,2 0 0,-1-1 0,2-1 0,0 0 0,0-1 0,1 0 0,27 12 0,-37-20 0,1 1 0,0-1 0,0 0 0,0 0 0,0-1 0,0 0 0,0 0 0,1-1 0,-1 0 0,0 0 0,0-1 0,1 1 0,-1-2 0,0 1 0,0-1 0,0 0 0,0-1 0,-1 1 0,1-1 0,-1-1 0,1 1 0,7-6 0,-7 3 0,0 0 0,-1-1 0,1 1 0,-1-1 0,-1 0 0,1-1 0,-1 0 0,6-10 0,-8 12 0,-1 0 0,1 0 0,-1 0 0,0 0 0,0 0 0,-1-1 0,0 1 0,0 0 0,0-1 0,-1 1 0,0-1 0,-1-9 0,1 14 0,-1 1 0,1 0 0,0-1 0,0 1 0,-1-1 0,1 1 0,-1 0 0,0 0 0,1-1 0,-1 1 0,0 0 0,1 0 0,-1 0 0,0 0 0,0-1 0,0 1 0,0 1 0,0-1 0,0 0 0,0 0 0,-1 0 0,1 0 0,0 1 0,-3-2 0,3 2 0,0 0 0,0 0 0,-1 0 0,1 0 0,0 1 0,-1-1 0,1 0 0,0 1 0,0-1 0,0 0 0,-1 1 0,1 0 0,0-1 0,0 1 0,0-1 0,0 1 0,0 0 0,0 0 0,0 0 0,0 0 0,0 0 0,1 0 0,-1 0 0,0 0 0,0 0 0,1 0 0,-2 2 0,-2 7 0,-1 1 0,1-1 0,0 1 0,1 0 0,1 0 0,0 0 0,-1 15 0,1-7 0,1-1 0,2 1 0,3 32 0,-3-45 0,0-1 0,0 1 0,1-1 0,0 0 0,0 1 0,0-1 0,1 0 0,-1 0 0,1-1 0,0 1 0,1 0 0,-1-1 0,1 0 0,0 0 0,0 0 0,0 0 0,0-1 0,10 7 0,-10-8 0,0-1 0,0 1 0,1-1 0,-1 0 0,0 0 0,1 0 0,-1 0 0,0-1 0,1 1 0,-1-1 0,1-1 0,-1 1 0,1 0 0,-1-1 0,0 0 0,1 0 0,-1 0 0,0-1 0,0 0 0,0 1 0,0-1 0,0-1 0,0 1 0,5-4 0,0-2 0,1 0 0,-1-1 0,0 0 0,-1 0 0,0-1 0,-1 0 0,1 0 0,-2-1 0,0 0 0,6-13 0,3-15 0,19-69 0,-7 17 0,-16 71 0,-11 20 0,0 0 0,0 0 0,1 0 0,-1-1 0,0 1 0,0 0 0,1 0 0,-1 0 0,0 0 0,0 0 0,1-1 0,-1 1 0,0 0 0,1 0 0,-1 0 0,0 0 0,0 0 0,1 0 0,-1 0 0,0 0 0,1 0 0,-1 0 0,0 0 0,0 0 0,1 0 0,-1 1 0,0-1 0,1 0 0,-1 0 0,0 0 0,0 0 0,1 0 0,-1 1 0,0-1 0,3 3 0,0 1 0,-1 0 0,0-1 0,0 1 0,0 0 0,3 7 0,-5-9 0,27 69 0,-15-36 0,20 40 0,-28-66 0,1-1 0,0 1 0,0-1 0,1 0 0,0 0 0,1-1 0,0 0 0,0 0 0,11 8 0,-16-13 0,0 0 0,0-1 0,1 1 0,-1-1 0,1 0 0,-1 0 0,1 0 0,-1 0 0,1 0 0,0 0 0,0-1 0,-1 1 0,1-1 0,0 0 0,0 0 0,-1 0 0,1 0 0,0 0 0,0-1 0,-1 1 0,1-1 0,0 0 0,-1 1 0,1-1 0,-1 0 0,1-1 0,-1 1 0,1 0 0,-1-1 0,0 0 0,0 1 0,1-1 0,-1 0 0,-1 0 0,1 0 0,0 0 0,2-5 0,6-7 0,-2 0 0,0-1 0,0 0 0,10-31 0,-15 37 0,9-31 0,-10 30 0,0 0 0,1 1 0,1 0 0,5-12 0,-9 21 0,0 0 0,0 0 0,1-1 0,-1 1 0,0 0 0,0 0 0,1-1 0,-1 1 0,0 0 0,0 0 0,1 0 0,-1 0 0,0-1 0,0 1 0,1 0 0,-1 0 0,0 0 0,1 0 0,-1 0 0,0 0 0,1 0 0,-1 0 0,0 0 0,1 0 0,-1 0 0,0 0 0,1 0 0,-1 0 0,0 0 0,0 0 0,1 1 0,-1-1 0,0 0 0,1 0 0,-1 0 0,0 0 0,0 1 0,1-1 0,-1 0 0,0 0 0,0 0 0,0 1 0,1-1 0,-1 0 0,0 0 0,0 1 0,0-1 0,0 0 0,1 1 0,-1-1 0,0 0 0,0 0 0,0 1 0,0-1 0,0 0 0,0 1 0,0-1 0,11 25 0,-9-21 0,7 19 0,1-1 0,1 0 0,1-1 0,28 40 0,-35-56 0,0 1 0,0-1 0,0 0 0,0 0 0,1 0 0,0-1 0,0 0 0,0 0 0,0 0 0,1-1 0,-1 0 0,1 0 0,0-1 0,0 1 0,0-2 0,0 1 0,0-1 0,0 0 0,1 0 0,-1-1 0,11-1 0,-13 0 0,1 0 0,-1-1 0,0 1 0,1-1 0,-1 0 0,0-1 0,0 1 0,0-1 0,-1 0 0,1-1 0,-1 1 0,1-1 0,-1 0 0,0 0 0,0 0 0,-1 0 0,1-1 0,-1 1 0,0-1 0,-1 0 0,1 0 0,-1 0 0,4-10 0,2-10 0,0 0 0,-2 0 0,5-43 0,-11 68 0,3-27 0,7-39 0,-9 60 0,1 1 0,-1 0 0,1-1 0,0 1 0,1 0 0,-1 0 0,1 0 0,6-9 0,-8 14 0,-1-1 0,1 1 0,-1-1 0,0 1 0,1-1 0,-1 1 0,1-1 0,-1 1 0,1 0 0,0-1 0,-1 1 0,1 0 0,-1-1 0,1 1 0,0 0 0,-1 0 0,1-1 0,0 1 0,-1 0 0,1 0 0,0 0 0,-1 0 0,1 0 0,0 0 0,-1 0 0,1 0 0,0 0 0,-1 0 0,2 1 0,-1-1 0,0 1 0,0 0 0,0 0 0,1 0 0,-1 0 0,0 0 0,0 0 0,0 1 0,-1-1 0,1 0 0,0 0 0,1 3 0,14 44 0,-16-47 0,24 148 0,-24-148 0,0 0 0,0 0 0,0 0 0,1 0 0,-1 0 0,0-1 0,0 1 0,1 0 0,-1 0 0,0 0 0,1-1 0,-1 1 0,1 0 0,-1-1 0,1 1 0,-1 0 0,1-1 0,-1 1 0,2 0 0,3-12 0,0-31 0,-4 26 0,-1 0 0,0 0 0,-2-1 0,0 1 0,0 0 0,-9-25 0,10 37 0,0 0 0,0 0 0,-1 1 0,0-1 0,0 0 0,0 0 0,0 1 0,0 0 0,-1-1 0,1 1 0,-1 0 0,0 0 0,0 0 0,0 1 0,0-1 0,-1 1 0,1-1 0,-1 1 0,1 0 0,-1 1 0,0-1 0,0 0 0,0 1 0,0 0 0,0 0 0,0 0 0,0 1 0,0-1 0,0 1 0,0 0 0,-7 1 0,5 0 0,0 0 0,0 1 0,0 0 0,1 0 0,-1 1 0,0-1 0,1 1 0,0 0 0,-1 1 0,1-1 0,1 1 0,-1 0 0,0 1 0,1-1 0,0 1 0,0-1 0,0 1 0,1 1 0,-1-1 0,1 0 0,1 1 0,-1-1 0,-1 7 0,-2 4 0,1-1 0,0 1 0,2 0 0,-1 0 0,2 0 0,0 0 0,2 28 0,0-33 0,1 0 0,1-1 0,0 1 0,0-1 0,1 1 0,0-1 0,1 0 0,0 0 0,1 0 0,0-1 0,0 0 0,1 0 0,0 0 0,1-1 0,0 1 0,0-1 0,1-1 0,0 0 0,0 0 0,14 9 0,-9-9 0,0 0 0,1 0 0,0-1 0,0-1 0,0 0 0,1-1 0,0-1 0,-1 0 0,1-1 0,0-1 0,1 0 0,-1-1 0,0 0 0,18-4 0,-20 2 0,0-1 0,-1-1 0,1 0 0,-1-1 0,1 0 0,-2-1 0,1 0 0,0-1 0,-1 0 0,-1-1 0,1 0 0,-1-1 0,-1 0 0,1 0 0,-1-1 0,-1-1 0,10-15 0,-8 11 0,-1 0 0,-1-1 0,-1 0 0,0-1 0,-1 1 0,0-1 0,-2-1 0,0 1 0,-1-1 0,-1 1 0,0-1 0,-2-25 0,0 38 0,0 0 0,-1 0 0,0 0 0,0 0 0,0 0 0,-1 0 0,0 0 0,0 1 0,0-1 0,-5-7 0,6 11 0,1 0 0,-1 0 0,0 0 0,0 1 0,1-1 0,-1 0 0,0 1 0,0-1 0,0 0 0,0 1 0,0-1 0,0 1 0,0-1 0,0 1 0,0 0 0,0-1 0,0 1 0,0 0 0,-1 0 0,0 0 0,0 0 0,0 1 0,0-1 0,0 1 0,1-1 0,-1 1 0,0 0 0,0 0 0,1 0 0,-1 0 0,1 0 0,-1 0 0,1 1 0,-1-1 0,1 0 0,0 1 0,-2 1 0,-4 6 0,1 1 0,0 0 0,0 1 0,1-1 0,0 1 0,1 0 0,0 0 0,1 1 0,1-1 0,-2 13 0,1-5 0,1 0 0,1 1 0,0-1 0,2 0 0,4 28 0,-4-38 0,1-1 0,1 1 0,0-1 0,0 0 0,0 0 0,1 0 0,1 0 0,-1-1 0,1 0 0,0 0 0,1 0 0,-1 0 0,2-1 0,-1 0 0,0 0 0,1-1 0,0 0 0,1 0 0,9 5 0,-8-6 0,0 0 0,0 0 0,1-1 0,-1 0 0,1-1 0,0 0 0,0 0 0,0-1 0,0-1 0,0 1 0,0-2 0,0 1 0,0-1 0,0-1 0,0 0 0,15-5 0,0-6 120,-25 13-165,1 0 0,0-1 0,-1 1 0,1-1 0,-1 1 0,1-1 0,0 1 0,-1-1 0,1 1 0,-1-1 0,0 0 0,1 1 0,-1-1 0,1 0 0,-1 1 0,0-1 0,0 0 0,1 1 0,-1-1 0,0 0 0,0 0 0,0 1 0,0-1 0,0 0 0,0 0 0,0 1 0,0-1 0,0 0 0,0 0 0,0 1 0,0-1 0,-1-1 0,-6-7-6781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8.7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73 24575,'0'-1'0,"0"0"0,1 0 0,-1 0 0,1 0 0,-1 0 0,1 0 0,-1 0 0,1 0 0,0 1 0,-1-1 0,1 0 0,0 0 0,0 1 0,-1-1 0,1 0 0,0 1 0,0-1 0,0 0 0,0 1 0,0-1 0,0 1 0,0 0 0,0-1 0,0 1 0,0 0 0,0 0 0,0 0 0,2-1 0,38-3 0,-33 4 0,495-5 0,-286 7 0,1037-30 0,-651 9 0,652 30 0,-685 0-1365,-543-12-5461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9.1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24575,'0'0'-8191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57.6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81 373 24575,'-16'40'0,"1"1"0,3 1 0,1-1 0,2 2 0,2-1 0,2 1 0,0 49 0,5-90 0,0 6 0,0-1 0,0 1 0,1-1 0,2 9 0,-3-15 0,0 0 0,0 0 0,1 0 0,-1 0 0,0 0 0,0-1 0,1 1 0,-1 0 0,1 0 0,-1 0 0,0 0 0,1-1 0,0 1 0,-1 0 0,1-1 0,-1 1 0,1 0 0,0-1 0,0 1 0,-1-1 0,1 1 0,0-1 0,0 1 0,-1-1 0,1 1 0,0-1 0,0 0 0,0 0 0,0 1 0,0-1 0,0 0 0,0 0 0,0 0 0,-1 0 0,1 0 0,0 0 0,0 0 0,0 0 0,0 0 0,0-1 0,0 1 0,0 0 0,0-1 0,1 0 0,7-4 0,1-1 0,-1-1 0,-1 0 0,1 0 0,-1 0 0,11-14 0,1 0 0,384-332 120,26 37-1605,-325 244-5341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4.5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24575,'4'3'0,"0"0"0,0-1 0,0 1 0,0-1 0,1 0 0,-1 0 0,1-1 0,0 1 0,-1-1 0,1 0 0,0 0 0,0 0 0,0-1 0,0 0 0,-1 0 0,1 0 0,0-1 0,8-1 0,-12 2 0,0 0 0,0 0 0,0 0 0,0 0 0,0 0 0,0 0 0,0 0 0,0 0 0,0 0 0,0 0 0,0 1 0,1-1 0,-1 0 0,0 1 0,-1-1 0,1 1 0,0-1 0,0 1 0,0-1 0,0 1 0,0 0 0,0-1 0,-1 1 0,1 0 0,0 0 0,-1 0 0,1-1 0,0 1 0,-1 0 0,1 0 0,-1 0 0,1 0 0,-1 0 0,0 0 0,1 2 0,1 4 0,-1 0 0,0 1 0,0-1 0,0 10 0,-1-8 0,1 284 0,-3-191 0,1-96-36,1-11 116,0-16-1101,0 20 633,0-23-6438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4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9 205 24575,'0'0'0,"0"0"0,0 0 0,-1 0 0,1 0 0,0 0 0,-1 0 0,1 0 0,0 0 0,-1 0 0,1 0 0,0 0 0,-1 0 0,1 0 0,0-1 0,0 1 0,-1 0 0,1 0 0,0 0 0,-1 0 0,1 0 0,0-1 0,0 1 0,-1 0 0,1 0 0,0-1 0,0 1 0,0 0 0,-1 0 0,1-1 0,0 1 0,0 0 0,0 0 0,0-1 0,0 1 0,-1 0 0,1-1 0,0 1 0,0 0 0,0-1 0,0 1 0,0 0 0,0-1 0,0 1 0,0 0 0,0-1 0,0 1 0,0 0 0,1 0 0,-1-1 0,0 1 0,0 0 0,0-1 0,0 1 0,0 0 0,0 0 0,1-1 0,-1 1 0,0 0 0,0 0 0,1-1 0,-1 1 0,0 0 0,0 0 0,1-1 0,16-17 0,2 4 0,2 0 0,0 2 0,0 0 0,1 1 0,32-11 0,121-30 0,-166 49 0,5 0 0,96-22 0,-99 23 0,0 1 0,0 0 0,0 1 0,1 0 0,-1 1 0,0 0 0,19 5 0,-28-6 3,0 0 0,0 1 0,0 0 0,0-1 0,0 1 0,0 0 0,0 0 0,0 0-1,0 0 1,-1 0 0,1 1 0,0-1 0,-1 0 0,1 1 0,-1-1 0,0 1 0,1 0 0,-1-1 0,0 1-1,0 0 1,0 0 0,0 0 0,0-1 0,-1 1 0,1 0 0,-1 0 0,1 0 0,-1 1 0,1-1 0,-1 0-1,0 0 1,0 0 0,0 0 0,0 0 0,-1 0 0,1 0 0,-1 0 0,1 0 0,-1 0 0,-1 4 0,-2 3-189,0 0 0,0-1 1,-1 1-1,-1-1 1,1 0-1,-1 0 1,-8 8-1,-19 17-6640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5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55 24575,'-5'0'0,"-6"0"0,4 0 0,12 0 0,18 0 0,18-4 0,21-2 0,13-4 0,11-1 0,5 3 0,-5 1 0,-7 3 0,-14 1 0,-12 2 0,-16 1-8191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5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55 24575,'22'-9'0,"26"-3"0,17 1 0,11 2 0,2 3 0,-3 2 0,-11 1 0,-16 3-8191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6.0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24575,'27'0'0,"22"0"0,20 0 0,12 0 0,6-4 0,-12-2-8191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24575,'9'0'0,"16"0"0,18 0 0,14 0 0,11 0 0,3 0 0,-1 0 0,-9 4 0,-15 7 0,-19 0 0,-23-1 0,-22-2 0,-7-3-8191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9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24575,'0'46'0,"-4"847"0,-27-4 0,-10-347 0,39-519 0,-1 40 0,3-60 0,0 0 0,0 0 0,0 0 0,1 0 0,-1 0 0,1 0 0,0 0 0,0 0 0,0 0 0,0 0 0,1-1 0,-1 1 0,1-1 0,-1 1 0,5 4 0,-2-5 0,0-1 0,0 1 0,0-1 0,0 0 0,0 0 0,0 0 0,0 0 0,0-1 0,0 1 0,0-1 0,1 0 0,-1-1 0,0 1 0,0-1 0,0 0 0,7-2 0,0 1 0,537-92 0,-431 67-1365,-83 15-5461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2.5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0 24575,'-16'94'0,"4"1"0,1 145 0,42 186 0,-31-426 0,9 45 0,-1-27 0,-7-18 0,-1 1 0,0-1 0,0 0 0,1 0 0,-1 0 0,0 1 0,0-1 0,1 0 0,-1 0 0,0 0 0,1 0 0,-1 0 0,0 1 0,0-1 0,1 0 0,-1 0 0,0 0 0,1 0 0,-1 0 0,0 0 0,1 0 0,-1 0 0,0 0 0,1 0 0,-1 0 0,0 0 0,1-1 0,-1 1 0,0 0 0,1 0 0,-1 0 0,0 0 0,0 0 0,1-1 0,-1 1 0,0 0 0,0 0 0,1 0 0,-1-1 0,0 1 0,0 0 0,1-1 0,8-11 0,0 0 0,-1 0 0,-1-1 0,11-23 0,4-7 0,212-329 0,-224 358 0,-11 14 0,-17 21 0,5-6 0,-14 16 0,-24 37 0,45-59 0,0 0 0,1 1 0,0 0 0,1 0 0,0 0 0,0 0 0,1 1 0,0-1 0,-1 16 0,4-22 0,0 0 0,0 0 0,1 0 0,0 0 0,0 0 0,0 0 0,0 0 0,1 0 0,-1 0 0,1-1 0,0 1 0,0 0 0,1-1 0,-1 0 0,1 1 0,4 4 0,7 6 0,1-1 0,21 15 0,-5-4 0,104 108-1365,-110-111-5461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0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12 24575,'0'-9'0,"0"6"0,0 13 0,0 13 0,-4 16 0,-3 15 0,1 11 0,2 5 0,0-2 0,2-4 0,6-7 0,6-14 0,11-15 0,1-11-8191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1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51 24575,'-2'21'0,"0"1"0,-5 22 0,-3 19 0,9-46 0,-1-2 0,1 0 0,0-1 0,2 1 0,3 30 0,-3-41 0,0-1 0,0 1 0,0 0 0,0-1 0,1 1 0,-1-1 0,1 0 0,0 1 0,0-1 0,1 0 0,-1 0 0,1 0 0,-1-1 0,1 1 0,0-1 0,0 1 0,0-1 0,0 0 0,0 0 0,1 0 0,-1-1 0,1 1 0,-1-1 0,7 2 0,-4-1 0,0-1 0,0 1 0,1-1 0,-1-1 0,0 1 0,0-1 0,0 0 0,1-1 0,-1 1 0,0-1 0,0-1 0,0 1 0,0-1 0,0 0 0,0 0 0,9-6 0,-8 4 0,0-1 0,-1 0 0,0-1 0,0 1 0,0-1 0,-1 0 0,0-1 0,0 1 0,0-1 0,-1 0 0,0-1 0,4-9 0,-4 7 0,0-1 0,-1 1 0,0-1 0,-1 0 0,0 0 0,0 0 0,-1 0 0,-1 0 0,0 0 0,-1 0 0,0 0 0,-4-21 0,3 25 0,0 0 0,-1-1 0,1 1 0,-1 0 0,-1 1 0,1-1 0,-1 1 0,0-1 0,-1 1 0,1 0 0,-1 1 0,-1-1 0,1 1 0,-1 0 0,0 0 0,0 1 0,0 0 0,0 0 0,-13-6 0,-10 5 120,29 5-146,0 0 1,-1 0-1,1 0 1,-1-1-1,1 1 0,-1 0 1,1 0-1,0 0 1,-1 0-1,1 0 0,-1 0 1,1 0-1,-1 0 1,1 1-1,0-1 0,-1 0 1,1 0-1,-1 0 1,1 0-1,0 0 0,-1 1 1,1-1-1,0 0 0,-1 0 1,1 1-1,0-1 1,-1 0-1,1 1 0,0-1 1,-1 0-1,1 1 1,0-1-1,0 0 0,0 1 1,-1-1-1,1 0 1,0 1-1,0-1 0,0 1 1,0-1-1,0 1 1,0-1-1,0 0 0,0 1 1,0-1-1,0 1 1,0-1-1,0 0 0,0 1 1,0-1-1,0 1 1,0-1-1,0 1 0,0-1 1,1 0-1,-1 1 1,0 0-1,9 10-6800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1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24575,'-1'0'0,"0"1"0,0-1 0,0 0 0,0 1 0,0-1 0,0 1 0,0-1 0,0 1 0,0 0 0,0-1 0,0 1 0,0 0 0,1-1 0,-1 1 0,0 0 0,0 0 0,1 0 0,-1 0 0,1 0 0,-1 0 0,1 0 0,-1 2 0,-10 25 0,11-26 0,-5 13 0,2 1 0,0-1 0,0 1 0,2-1 0,0 1 0,1 0 0,0 0 0,1 0 0,1-1 0,1 1 0,0 0 0,8 22 0,-7-28 0,0-1 0,0-1 0,0 1 0,1-1 0,1 1 0,0-1 0,0-1 0,0 1 0,1-1 0,0 0 0,0-1 0,1 0 0,-1 0 0,2 0 0,-1-1 0,0 0 0,1-1 0,0 0 0,0 0 0,0-1 0,14 3 0,-17-4 0,0-1 0,0 0 0,0-1 0,0 1 0,0-1 0,0 0 0,0-1 0,1 0 0,-1 0 0,-1 0 0,1 0 0,0-1 0,0 0 0,0 0 0,-1-1 0,0 0 0,1 0 0,-1 0 0,7-5 0,-8 4 0,0 0 0,-1 0 0,1 0 0,-1-1 0,1 1 0,-1-1 0,-1 0 0,1 0 0,-1 0 0,0 0 0,0 0 0,0 0 0,-1-1 0,1 1 0,-1 0 0,-1-1 0,1 1 0,-1-1 0,0 1 0,0-1 0,-2-7 0,1 7 0,0 1 0,0-1 0,0 1 0,-1-1 0,0 1 0,0 0 0,-1 0 0,1 0 0,-1 0 0,0 0 0,-1 1 0,1-1 0,-7-6 0,4 6 0,-1-1 0,0 1 0,0 0 0,0 1 0,-1-1 0,0 2 0,1-1 0,-11-2 0,-4-1 0,-1 2 0,0 1 0,0 1 0,-1 0 0,-40 2 0,-46 10-1365,5 7-5461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1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17 100 24575,'-2'44'0,"2"37"0,0-74 0,1 0 0,0-1 0,0 1 0,0 0 0,1 0 0,0-1 0,1 1 0,5 10 0,-6-14 0,0 0 0,0 0 0,1 0 0,-1-1 0,1 1 0,0-1 0,0 1 0,0-1 0,0 0 0,0 0 0,0-1 0,1 1 0,-1 0 0,0-1 0,1 0 0,0 0 0,-1 0 0,1 0 0,-1-1 0,1 1 0,0-1 0,0 0 0,-1 0 0,1 0 0,0-1 0,-1 1 0,1-1 0,-1 0 0,5-1 0,0-1 0,0 1 0,0-1 0,0-1 0,-1 0 0,1 0 0,-1 0 0,0-1 0,0 0 0,0 0 0,-1-1 0,10-10 0,-11 10 0,-1 1 0,0 0 0,0-1 0,-1 0 0,0 0 0,0 0 0,0 0 0,-1 0 0,0 0 0,0-1 0,0 1 0,-1-1 0,0 0 0,0 1 0,-1-1 0,0 0 0,0 1 0,0-1 0,-1 0 0,0 1 0,0-1 0,-1 0 0,0 1 0,0 0 0,-1-1 0,1 1 0,-1 0 0,-1 0 0,1 1 0,-1-1 0,0 1 0,0-1 0,-1 1 0,1 0 0,-1 1 0,0-1 0,0 1 0,-1 0 0,1 1 0,-7-4 0,4 2 15,-1 1 0,1 1 0,-1-1 0,0 1 0,1 1 0,-1 0 0,-15-2 0,19 3-108,0 1 0,0 0 1,0 0-1,0 1 0,0-1 0,0 1 0,0 0 0,0 0 1,1 1-1,-1-1 0,0 1 0,1 0 0,-1 1 1,1-1-1,-6 5 0,-13 15-6733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2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24575,'9'-5'0,"2"4"0,1 10 0,-3 12 0,-3 17 0,-2 15 0,-2 7 0,-1 7 0,-1-4 0,0-3 0,-1-12-8191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24575,'-12'19'0,"1"1"0,1 1 0,1 0 0,1 0 0,1 1 0,0 0 0,2 0 0,1 0 0,0 1 0,2-1 0,1 41 0,1-59 0,0 0 0,0 0 0,0 0 0,1 0 0,0 0 0,0 0 0,0 0 0,0-1 0,0 1 0,1 0 0,0-1 0,0 1 0,0-1 0,0 1 0,0-1 0,1 0 0,0 0 0,-1 0 0,1 0 0,0-1 0,0 1 0,1-1 0,-1 1 0,0-1 0,1 0 0,-1-1 0,1 1 0,0-1 0,0 1 0,-1-1 0,1 0 0,0 0 0,0-1 0,0 1 0,0-1 0,0 0 0,0 0 0,0 0 0,0-1 0,0 1 0,0-1 0,0 0 0,0 0 0,0 0 0,-1-1 0,1 1 0,0-1 0,4-3 0,-1-1 0,1 0 0,-1 0 0,0-1 0,0 0 0,-1 0 0,0-1 0,0 1 0,-1-1 0,0-1 0,0 1 0,-1-1 0,4-10 0,-6 13 0,0-1 0,0 1 0,0-1 0,-1 0 0,0 0 0,0 0 0,-1 0 0,0-8 0,-1 12 0,1-1 0,-1 1 0,1-1 0,-1 1 0,0 0 0,-1-1 0,1 1 0,-1 0 0,1 0 0,-1-1 0,0 1 0,0 0 0,0 1 0,0-1 0,-1 0 0,-3-2 0,-2-1-124,-1 1 0,0 0 0,-1 1 0,1 0 0,-1 1 0,0-1-1,0 2 1,0 0 0,0 0 0,-10-1 0,-54-5-6702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3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78 160 24575,'-6'4'0,"1"0"0,-1 0 0,1 0 0,0 0 0,0 1 0,0 0 0,1 0 0,0 0 0,0 1 0,0-1 0,0 1 0,1 0 0,0 0 0,1 0 0,-4 9 0,5-12 0,0 1 0,0-1 0,0 0 0,0 0 0,1 1 0,-1-1 0,1 0 0,0 1 0,0-1 0,0 0 0,0 1 0,0-1 0,1 1 0,0-1 0,0 0 0,0 0 0,0 0 0,0 1 0,0-1 0,1 0 0,0 0 0,-1-1 0,1 1 0,0 0 0,0 0 0,1-1 0,-1 0 0,1 1 0,-1-1 0,1 0 0,4 3 0,0-2 0,0 1 0,1-1 0,0-1 0,-1 1 0,1-1 0,0 0 0,0-1 0,0 0 0,0 0 0,1-1 0,-1 0 0,0-1 0,0 1 0,0-2 0,0 1 0,0-1 0,0 0 0,0-1 0,-1 1 0,9-5 0,-8 2 0,1 0 0,-1 0 0,0-1 0,0 0 0,0 0 0,-1-1 0,0 1 0,-1-2 0,1 1 0,-1-1 0,-1 0 0,1 0 0,-1-1 0,-1 1 0,0-1 0,5-13 0,-6 11 0,0-1 0,-1 0 0,0-1 0,0 1 0,-2 0 0,1 0 0,-4-25 0,3 32 0,-1 1 0,1-1 0,-1 1 0,-1-1 0,1 1 0,0 0 0,-1 0 0,0-1 0,0 1 0,0 0 0,-1 0 0,1 1 0,-1-1 0,0 1 0,0-1 0,0 1 0,-1 0 0,1 0 0,-1 0 0,1 0 0,-1 1 0,0 0 0,0 0 0,-7-3 0,8 4 4,1 0-1,-1 0 1,1 1-1,-1 0 0,1-1 1,-1 1-1,1 0 1,-1 0-1,0 0 0,1 0 1,-1 1-1,1-1 1,-1 1-1,1 0 1,0-1-1,-1 1 0,1 0 1,-1 0-1,1 1 1,0-1-1,0 0 1,0 1-1,0-1 0,0 1 1,0 0-1,0 0 1,1-1-1,-1 1 0,0 0 1,1 1-1,0-1 1,-1 0-1,1 0 1,-1 3-1,0-1-77,1 0-1,0 1 1,-1-1 0,1 0 0,1 0-1,-1 1 1,1-1 0,-1 0 0,1 1-1,1-1 1,-1 1 0,0-1 0,1 0-1,0 1 1,0-1 0,0 0 0,1 0-1,0 0 1,2 5 0,13 15-6752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31 24575,'-3'1'0,"0"0"0,0 0 0,0 1 0,0-1 0,0 1 0,0-1 0,0 1 0,1 0 0,-1 0 0,1 0 0,-1 0 0,1 1 0,0-1 0,0 1 0,0-1 0,-2 5 0,-2 0 0,-5 6 0,2 0 0,0 1 0,0 0 0,2 1 0,-8 17 0,11-23 0,1 0 0,0 0 0,1 0 0,0 0 0,0 1 0,1-1 0,0 1 0,0-1 0,1 1 0,2 12 0,-1-18 0,0 0 0,0 0 0,1-1 0,0 1 0,-1 0 0,1-1 0,1 1 0,-1-1 0,0 1 0,1-1 0,0 0 0,-1 0 0,1 0 0,1-1 0,-1 1 0,0-1 0,0 1 0,1-1 0,0 0 0,-1-1 0,1 1 0,0 0 0,0-1 0,0 0 0,0 0 0,7 1 0,-1-1 0,0 1 0,1-2 0,-1 1 0,1-1 0,-1-1 0,0 0 0,1 0 0,-1-1 0,13-4 0,-14 2 0,-1 0 0,1-1 0,-1 0 0,0 0 0,-1-1 0,1 0 0,-1 0 0,0 0 0,-1-1 0,1 0 0,-1-1 0,-1 0 0,1 1 0,-1-2 0,-1 1 0,0 0 0,0-1 0,0 0 0,3-16 0,-5 19 0,0-1 0,-1 1 0,0 0 0,0-1 0,0 1 0,-1-1 0,0 1 0,0-1 0,-1 1 0,0-1 0,0 1 0,0-1 0,-1 1 0,0 0 0,0 0 0,-1 0 0,1 0 0,-1 0 0,-1 1 0,1-1 0,-1 1 0,0 0 0,0 0 0,0 0 0,-1 0 0,0 1 0,0 0 0,0 0 0,-8-5 0,6 5 12,-1 0 0,0 1 0,0 0 0,-1 0 0,1 1 0,0 0 0,-1 0 0,0 1 0,-12-1 0,17 2-80,0 0 1,0 0-1,0 1 1,0-1-1,0 1 1,0 0-1,0 0 1,0 0-1,0 1 1,0-1-1,1 1 1,-1 0-1,1 0 1,-1 1-1,1-1 1,0 1-1,0-1 1,0 1-1,0 0 1,0 0-1,-4 7 1,-5 13-6759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3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24575,'0'5'0,"0"5"0,0 10 0,-5 15 0,-1 16 0,1 7 0,0 2 0,2 6 0,1-5 0,1-8 0,1-9 0,0-7 0,0-15 0,0-10-8191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24575,'97'19'0,"1"-5"0,161 4 0,-169-14 0,-84-4 0,0 0 0,0 1 0,0 0 0,0 0 0,-1 0 0,1 1 0,0 0 0,0 0 0,6 4 0,-10-4 0,0-1 0,1 1 0,-1 0 0,0 0 0,0 0 0,0 0 0,-1 0 0,1 0 0,0 1 0,-1-1 0,1 0 0,-1 1 0,0 0 0,0-1 0,0 1 0,0 0 0,0-1 0,-1 1 0,1 0 0,-1 0 0,0 3 0,0 22 0,-1-1 0,-11 54 0,0 4 0,3 466 0,44 0 0,-32-505 0,8 96 0,-10 173 0,-2-298 0,0 1 0,-2 0 0,1-1 0,-2 0 0,-1 0 0,0 0 0,-11 25 0,14-40 0,1 1 0,-1-1 0,0 0 0,0 0 0,0 1 0,0-1 0,0-1 0,-1 1 0,1 0 0,0-1 0,-1 1 0,1-1 0,-1 1 0,0-1 0,1 0 0,-1 0 0,-3 0 0,-6 1 0,1 0 0,-1-1 0,-13-1 0,3 1 0,-263 33 42,149-15-1449,-7-1-5419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4.0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0 401 24575,'48'-228'0,"-37"199"0,-11 29 0,0 0 0,0 0 0,0-1 0,1 1 0,-1 0 0,0 0 0,0 0 0,0-1 0,0 1 0,0 0 0,0 0 0,0 0 0,0 0 0,1-1 0,-1 1 0,0 0 0,0 0 0,0 0 0,0 0 0,1 0 0,-1-1 0,0 1 0,0 0 0,0 0 0,1 0 0,-1 0 0,0 0 0,0 0 0,0 0 0,1 0 0,-1 0 0,0 0 0,0 0 0,0 0 0,1 0 0,-1 0 0,0 0 0,0 0 0,1 0 0,-1 0 0,0 0 0,0 0 0,0 0 0,1 0 0,-1 0 0,0 0 0,0 1 0,0-1 0,0 0 0,1 0 0,-1 0 0,0 0 0,0 0 0,0 1 0,0-1 0,0 0 0,1 0 0,-1 0 0,0 1 0,0-1 0,0 0 0,0 0 0,0 1 0,5 15 0,-4-14 0,14 87 0,7 30 0,-18-107 0,-1-1 0,1 1 0,1-1 0,0-1 0,0 1 0,1-1 0,12 16 0,-17-23 0,1-1 0,0 0 0,-1 1 0,1-1 0,0 0 0,0-1 0,1 1 0,-1 0 0,0 0 0,1-1 0,-1 1 0,1-1 0,-1 0 0,1 0 0,0 0 0,-1 0 0,1 0 0,0-1 0,0 1 0,-1-1 0,1 0 0,0 0 0,0 0 0,0 0 0,0 0 0,-1-1 0,1 1 0,0-1 0,0 0 0,-1 1 0,1-1 0,0-1 0,-1 1 0,1 0 0,-1-1 0,1 1 0,-1-1 0,0 1 0,0-1 0,3-3 0,8-8 0,-1 0 0,0-1 0,-1 0 0,19-32 0,-28 42 0,38-70 0,-29 50 0,28-42 0,-39 66 0,0-1 0,0 1 0,0 0 0,1-1 0,-1 1 0,0 0 0,0-1 0,1 1 0,-1 0 0,0 0 0,0 0 0,1-1 0,-1 1 0,0 0 0,0 0 0,1 0 0,-1-1 0,0 1 0,1 0 0,-1 0 0,0 0 0,1 0 0,-1 0 0,1 0 0,-1 0 0,0 0 0,1 0 0,-1 0 0,0 0 0,1 0 0,-1 0 0,0 0 0,1 0 0,8 12 0,6 26 0,-12-27 0,1 1 0,1-1 0,0 0 0,1 0 0,0 0 0,0-1 0,1 0 0,12 13 0,-16-20 0,0 0 0,1 1 0,0-2 0,-1 1 0,1 0 0,0-1 0,1 0 0,-1 0 0,0 0 0,0 0 0,1-1 0,-1 1 0,1-1 0,-1 0 0,1-1 0,0 1 0,-1-1 0,1 0 0,0 0 0,-1 0 0,1-1 0,8-1 0,-6-1 0,-1 1 0,1-1 0,-1-1 0,1 1 0,-1-1 0,0 0 0,0 0 0,-1-1 0,1 1 0,-1-1 0,0-1 0,0 1 0,-1-1 0,0 0 0,5-8 0,-4 6 0,0 0 0,-1 0 0,0 0 0,-1-1 0,0 0 0,0 1 0,-1-1 0,0 0 0,0 0 0,-1 0 0,0-15 0,-1 24 0,0 0 0,0 0 0,0 0 0,0 0 0,0 0 0,0 0 0,0 0 0,0 0 0,0 0 0,0 0 0,0 0 0,0 0 0,0 0 0,-1 0 0,1 1 0,0-1 0,0 0 0,0 0 0,0 0 0,0 0 0,0 0 0,0 0 0,0 0 0,0 0 0,0 0 0,0 0 0,0 0 0,0 0 0,0 0 0,0 0 0,-1 0 0,1 0 0,0 0 0,0 0 0,0 0 0,0 0 0,0 0 0,0-1 0,0 1 0,0 0 0,0 0 0,0 0 0,0 0 0,0 0 0,0 0 0,0 0 0,0 0 0,0 0 0,0 0 0,0 0 0,0 0 0,-1 0 0,1 0 0,0 0 0,0 0 0,0 0 0,-5 10 0,-4 15 0,6-8 0,0-1 0,1 1 0,1 0 0,1 0 0,2 28 0,-1-39 0,-1-1 0,1 1 0,1 0 0,-1-1 0,1 0 0,0 1 0,0-1 0,0 0 0,1 0 0,0 0 0,0-1 0,0 1 0,0 0 0,1-1 0,0 0 0,0 0 0,0 0 0,0-1 0,0 1 0,1-1 0,5 3 0,-9-5 0,1 0 0,0 0 0,0 0 0,0-1 0,0 1 0,0 0 0,0-1 0,0 1 0,0-1 0,0 0 0,0 0 0,0 0 0,0 0 0,0 0 0,0 0 0,0-1 0,0 1 0,0 0 0,0-1 0,0 0 0,0 1 0,2-3 0,-1 1 0,-1 0 0,0 0 0,0 0 0,1 0 0,-2-1 0,1 1 0,0-1 0,0 1 0,-1-1 0,1 0 0,-1 0 0,0 1 0,1-6 0,1-2 0,-1-1 0,0 0 0,-1 0 0,0 0 0,0 0 0,-1-1 0,-3-14 0,1 15 0,0 1 0,-1 0 0,-1 0 0,0 0 0,0 0 0,-1 1 0,0 0 0,-1 0 0,0 0 0,0 0 0,-1 1 0,-14-14 0,11 13 0,-1 0 0,0 0 0,0 1 0,-1 1 0,0 0 0,-1 0 0,1 1 0,-1 1 0,-16-5 0,-7 6 0,19 8 0,16-4 0,1 0 0,0 0 0,0 0 0,-1 1 0,1-1 0,0 0 0,-1 0 0,1 0 0,0 1 0,0-1 0,-1 0 0,1 1 0,0-1 0,0 0 0,0 1 0,0-1 0,-1 0 0,1 0 0,0 1 0,0-1 0,0 1 0,0-1 0,0 0 0,0 1 0,0-1 0,0 0 0,0 1 0,0-1 0,0 0 0,0 1 0,0-1 0,0 0 0,0 1 0,0-1 0,1 1 0,0 1 0,0 0 0,1-1 0,-1 1 0,1 0 0,-1-1 0,1 1 0,-1-1 0,1 1 0,0-1 0,0 0 0,0 0 0,0 0 0,0 0 0,0 0 0,3 1 0,37 11 0,-35-12 0,20 5 0,-1-1 0,1-2 0,1-1 0,-1-1 0,0-1 0,0-1 0,0-2 0,44-9 0,-69 12 0,-1-1 0,1 1 0,-1-1 0,1 1 0,-1 0 0,1-1 0,-1 1 0,1 0 0,0 0 0,-1 0 0,1 0 0,-1 1 0,1-1 0,0 0 0,-1 1 0,1-1 0,-1 1 0,1-1 0,-1 1 0,0 0 0,1-1 0,-1 1 0,2 2 0,-1-1 0,-1 0 0,0 1 0,0-1 0,0 1 0,-1-1 0,1 1 0,0 0 0,-1-1 0,0 1 0,0 0 0,1-1 0,-2 1 0,1 3 0,-3 34 0,1-21 0,1-1 0,0 1 0,2 0 0,3 24 0,-4-40 0,1 1 0,-1 0 0,1-1 0,0 1 0,1-1 0,-1 0 0,0 1 0,1-1 0,0 0 0,0 0 0,0 0 0,0 0 0,0 0 0,1 0 0,-1-1 0,1 1 0,0-1 0,0 0 0,0 0 0,0 0 0,0 0 0,0 0 0,0-1 0,1 1 0,-1-1 0,0 0 0,1 0 0,3 1 0,-2-2 0,0 0 0,0 0 0,0 0 0,0-1 0,0 0 0,0 0 0,0 0 0,0-1 0,0 1 0,0-1 0,-1 0 0,1-1 0,-1 1 0,0-1 0,1 1 0,-1-2 0,0 1 0,-1 0 0,1-1 0,4-5 0,3-4 0,0 0 0,-1 0 0,-1-1 0,15-29 0,-14 21 0,14-44 0,-22 57 0,1 0 0,-1 0 0,-1-1 0,0 1 0,0 0 0,-1 0 0,-2-19 0,2 27 0,0 0 0,0-1 0,0 1 0,-1 0 0,1-1 0,-1 1 0,1 0 0,-1 0 0,1 0 0,-1 0 0,0-1 0,0 1 0,1 0 0,-3-1 0,3 1 0,-1 1 0,0 0 0,1-1 0,-1 1 0,1 0 0,-1 0 0,1 0 0,-1-1 0,0 1 0,1 0 0,-1 0 0,1 0 0,-1 0 0,0 0 0,1 0 0,-1 0 0,1 0 0,-1 1 0,1-1 0,-1 0 0,0 0 0,0 1 0,-1 0 0,-1 1 0,1-1 0,0 1 0,0 0 0,0 0 0,0 0 0,0 0 0,0 0 0,0 0 0,1 0 0,-1 1 0,-1 2 0,-2 7 0,0 0 0,1 1 0,0 0 0,1 0 0,0 0 0,1 0 0,1 0 0,0 0 0,1 1 0,0-1 0,4 24 0,-4-34 0,1 0 0,0 0 0,0 0 0,1 0 0,-1 0 0,1 0 0,-1-1 0,1 1 0,0 0 0,0-1 0,0 1 0,0-1 0,0 0 0,1 1 0,-1-1 0,5 2 0,-1 0 0,-1-1 0,1-1 0,0 1 0,0-1 0,0 0 0,1-1 0,11 3 0,1-3 0,1 0 0,-1-1 0,1-1 0,30-5 0,-34 2 0,0 0 0,0-1 0,-1 0 0,1-1 0,-1-1 0,0-1 0,-1 0 0,0-1 0,0 0 0,15-15 0,-21 17 0,0 0 0,0 0 0,-1-1 0,0 0 0,-1-1 0,0 1 0,0-1 0,0-1 0,-1 1 0,-1-1 0,0 0 0,0 0 0,-1 0 0,0 0 0,-1-1 0,0 1 0,0-12 0,-2 18 0,0-1 0,-1 0 0,1 0 0,-1 0 0,0 1 0,-1-1 0,1 0 0,-1 1 0,0-1 0,0 1 0,0 0 0,-1 0 0,1 0 0,-1 0 0,0 0 0,-1 0 0,1 1 0,0-1 0,-1 1 0,0 0 0,0 0 0,0 1 0,0-1 0,0 1 0,0 0 0,-1 0 0,1 0 0,-1 0 0,1 1 0,-1 0 0,0 0 0,0 0 0,0 0 0,1 1 0,-1 0 0,0 0 0,0 0 0,0 1 0,1 0 0,-9 2 0,8-2 0,1 2 0,0-1 0,0 0 0,0 1 0,1 0 0,-1-1 0,1 2 0,-1-1 0,1 0 0,0 1 0,0-1 0,1 1 0,-1 0 0,1 0 0,0 0 0,-1 0 0,2 0 0,-1 1 0,1-1 0,-1 0 0,1 1 0,-1 6 0,1-2 0,-1 0 0,1 1 0,0-1 0,1 1 0,0-1 0,1 0 0,0 1 0,0-1 0,1 1 0,3 9 0,-2-12 0,2 1 0,-1-1 0,1 0 0,0 0 0,0-1 0,0 1 0,1-1 0,0 0 0,1-1 0,-1 1 0,1-1 0,0-1 0,0 1 0,1-1 0,-1 0 0,1-1 0,0 0 0,0 0 0,13 2 0,-5-1 0,1 0 0,-1-2 0,1 0 0,0 0 0,-1-2 0,1 0 0,0-1 0,32-6 0,-41 5 0,0-1 0,0 1 0,0-1 0,-1-1 0,1 1 0,-1-1 0,0-1 0,0 1 0,-1-1 0,1-1 0,-1 1 0,0-1 0,-1 0 0,1 0 0,-1-1 0,0 1 0,4-9 0,-4 5 0,0-1 0,0 0 0,-1 0 0,-1 0 0,0-1 0,0 1 0,-1-1 0,-1 0 0,0 1 0,0-1 0,-2-16 0,1 26 0,0 1 0,0-1 0,0 0 0,0 0 0,0 1 0,-1-1 0,1 0 0,-1 0 0,1 1 0,-1-1 0,1 0 0,-1 1 0,0-1 0,0 1 0,0-1 0,0 1 0,0-1 0,0 1 0,-1-1 0,1 1 0,-3-2 0,4 3 0,-1 0 0,1 0 0,-1 0 0,1 0 0,-1 0 0,0 0 0,1 0 0,-1 0 0,1 0 0,-1 0 0,1 0 0,-1 0 0,1 0 0,-1 0 0,1 1 0,-1-1 0,1 0 0,-1 0 0,1 1 0,-1-1 0,1 0 0,0 1 0,-1-1 0,1 1 0,-1-1 0,-11 25 0,5 2 0,1 0 0,1 1 0,-1 50 0,9 86 0,-3-157-170,1 1-1,-1-1 0,2 0 1,-1 1-1,1-1 0,0 0 1,5 12-1,5 0-6655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5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45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1385 142 24575,'-14'-2'0,"-1"0"0,1-1 0,0-1 0,0 0 0,0-1 0,1-1 0,-22-11 0,-4-1 0,16 9 0,1 1 0,-1 1 0,-1 1 0,1 1 0,-1 1 0,0 1 0,-45 0 0,-28 2 0,-112 5 0,179-1 0,1 2 0,-1 2 0,1 0 0,1 2 0,-40 18 0,15-2 0,-89 57 0,120-67 0,2 0 0,0 2 0,1 1 0,1 0 0,0 1 0,1 1 0,2 0 0,0 2 0,1-1 0,1 2 0,1 0 0,1 0 0,1 1 0,1 1 0,1-1 0,2 1 0,-6 40 0,8-42 0,2 1 0,1-1 0,1 1 0,1-1 0,1 1 0,1-1 0,1 0 0,1 0 0,1 0 0,1-1 0,1 1 0,1-2 0,1 1 0,1-1 0,1-1 0,0 0 0,2-1 0,0 0 0,24 24 0,-14-22 0,0-1 0,1-1 0,1-1 0,1-1 0,1-2 0,0 0 0,1-2 0,0-1 0,1-2 0,39 9 0,-11-7 0,2-2 0,-1-2 0,1-4 0,90-3 0,-116-3 0,1-1 0,-1-2 0,0-2 0,0 0 0,-1-3 0,0 0 0,-1-2 0,0-2 0,36-21 0,-44 21 0,-2-1 0,0-1 0,-1-1 0,-1-1 0,-1-1 0,0 0 0,-1-1 0,-1-2 0,-1 1 0,-2-2 0,0 0 0,16-35 0,-11 10 0,-2-2 0,-2 0 0,-2 0 0,-2-1 0,-3-1 0,-2 0 0,-2 0 0,-3 0 0,-8-92 0,5 126 0,-1 1 0,0-1 0,-2 1 0,0 0 0,0 0 0,-2 1 0,-11-21 0,13 27 0,-1 1 0,-1 0 0,1 1 0,-1-1 0,-1 1 0,1 1 0,-1 0 0,-1 0 0,1 0 0,-1 1 0,-1 0 0,1 1 0,-13-6 0,3 4 19,-1 1 1,0 0-1,0 2 0,-29-4 0,-81 0-1398,127 8 1297,-93-1-6744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48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1707 0 24575,'-34'0'0,"-53"7"0,71-4 0,1 0 0,-1 1 0,1 1 0,0 0 0,-24 13 0,-12 11 0,2 2 0,-78 65 0,-77 89 0,170-153 0,-41 44 0,2 4 0,4 3 0,-93 147 0,-130 299 0,137-184 0,88-190 0,41-94 0,-27 96 0,43-119 0,2 0 0,2 1 0,-2 74 0,9-67 0,1-1 0,3 1 0,2-1 0,1 0 0,3-1 0,1 0 0,3 0 0,27 57 0,-37-92 0,0 0 0,1 0 0,0 0 0,0-1 0,1 0 0,0 0 0,11 9 0,5 2 0,32 19 0,-30-22 0,29 25 0,-54-41 0,1 1 0,-1-1 0,1 0 0,-1 0 0,0 0 0,1 1 0,-1-1 0,0 0 0,1 1 0,-1-1 0,0 0 0,1 1 0,-1-1 0,0 0 0,1 1 0,-1-1 0,0 0 0,0 1 0,0-1 0,1 1 0,-1-1 0,0 1 0,0-1 0,0 0 0,0 1 0,0-1 0,0 1 0,0-1 0,0 1 0,0-1 0,0 1 0,0-1 0,0 1 0,-16 1 0,-23-11 0,20 0 0,0 0 0,1-1 0,0-1 0,1-1 0,0 0 0,0-1 0,2-1 0,0-1 0,-26-32 0,29 36 0,12 11 0,0 0 0,0 0 0,0 0 0,0 0 0,-1 0 0,1-1 0,0 1 0,0 0 0,0 0 0,0 0 0,0 0 0,0 0 0,0 0 0,0 0 0,0 0 0,0 0 0,-1 0 0,1 0 0,0 0 0,0 0 0,0 0 0,0 0 0,0 0 0,0 0 0,0 0 0,0 0 0,0 0 0,0 0 0,-1 0 0,1 0 0,0 0 0,0 0 0,0 0 0,0 1 0,0-1 0,0 0 0,0 0 0,0 0 0,0 0 0,0 0 0,0 0 0,0 0 0,0 0 0,-1 0 0,1 0 0,0 0 0,0 0 0,0 0 0,0 1 0,0-1 0,0 0 0,0 0 0,0 0 0,0 0 0,0 0 0,0 0 0,0 0 0,0 0 0,0 0 0,0 1 0,0-1 0,0 0 0,12 25 0,4-6 0,1-1 0,1 0 0,0-1 0,1-1 0,1-1 0,0 0 0,1-2 0,1 0 0,0-2 0,0 0 0,1-1 0,1-2 0,27 7 0,-49-14 0,0 0 0,0-1 0,0 1 0,0-1 0,0 1 0,0-1 0,1 0 0,-1 0 0,0 0 0,0 0 0,0 0 0,0-1 0,1 1 0,-1-1 0,0 1 0,0-1 0,0 0 0,0 1 0,0-1 0,0 0 0,0-1 0,-1 1 0,1 0 0,0 0 0,0-1 0,-1 1 0,1-1 0,-1 0 0,1 1 0,-1-1 0,0 0 0,0 0 0,0 0 0,0 1 0,0-1 0,1-3 0,0-5 0,0-1 0,-1 0 0,0 0 0,0 0 0,-1 0 0,-2-11 0,2-9 0,0 24-85,0-1 0,0 0-1,1 1 1,1-1 0,-1 1-1,1 0 1,0-1 0,1 1-1,0 0 1,0 0 0,0 0-1,1 1 1,0-1 0,0 1-1,8-8 1,7-5-6741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50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29 24575,'-19'0'0,"8"-1"0,0 1 0,-1 0 0,1 1 0,0 1 0,0-1 0,-18 6 0,21-1 0,11-3 0,16 1 0,54-7 0,110-18 0,-18 1 0,9 12 0,-224 10 0,1 2 0,-83 18 0,-29 6 0,33-6 0,125-22 0,1 1 0,-1-1 0,1 1 0,-1 0 0,1 0 0,-1 0 0,1 0 0,0 0 0,-1 1 0,-2 1 0,5-3 0,0 0 0,0 1 0,0-1 0,0 0 0,0 0 0,0 0 0,0 0 0,-1 1 0,1-1 0,0 0 0,0 0 0,0 0 0,0 0 0,0 1 0,0-1 0,0 0 0,0 0 0,0 0 0,0 1 0,0-1 0,0 0 0,0 0 0,0 0 0,0 1 0,0-1 0,1 0 0,-1 0 0,0 0 0,0 0 0,0 1 0,0-1 0,0 0 0,0 0 0,0 0 0,0 0 0,1 0 0,-1 0 0,0 1 0,0-1 0,0 0 0,0 0 0,1 0 0,18 6 0,41-2-37,0-2 0,0-3 0,91-13 0,-56 4-1180,-66 8-5609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57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24575,'591'-33'0,"-484"24"0,193-2 0,-279 14 0,-21-3 0,0 0 0,0 0 0,0 0 0,0 1 0,0-1 0,0 0 0,0 0 0,1 0 0,-1 0 0,0 1 0,0-1 0,0 0 0,0 0 0,0 0 0,0 0 0,0 1 0,0-1 0,0 0 0,0 0 0,0 0 0,-1 0 0,1 1 0,0-1 0,0 0 0,0 0 0,0 0 0,0 0 0,0 1 0,0-1 0,0 0 0,0 0 0,-1 0 0,1 0 0,0 0 0,0 0 0,0 1 0,0-1 0,0 0 0,-1 0 0,1 0 0,0 0 0,0 0 0,0 0 0,0 0 0,-1 0 0,1 0 0,0 0 0,-36 12 0,-20-3 0,-78 13 0,-159 5 0,90-11 0,103-6 0,254-11 0,-11 2 0,231-21-1365,-293 16-5461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01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0 266 24575,'136'-86'0,"48"-26"0,-162 101 0,2 1 0,-1 1 0,1 1 0,1 0 0,-1 2 0,39-4 0,-3 5 0,115 4 0,-150 4 0,1 0 0,0 1 0,-1 2 0,1 0 0,-2 2 0,48 21 0,-36-9 0,-2 1 0,0 2 0,-2 1 0,0 2 0,-2 1 0,-1 2 0,44 54 0,-19-11 0,-3 4 0,56 108 0,-75-113 0,-2 0 0,28 105 0,-23-62 0,-23-82 0,-2 0 0,-1 0 0,-2 1 0,-1 1 0,3 57 0,-13-101 0,0 0 0,-1 0 0,-9-15 0,-9-16 0,-2-25 0,50 95 0,18 36 0,-26-38 0,0-1 0,2-1 0,0 0 0,45 41 0,-63-65 0,0 0 0,0 1 0,0-1 0,0 0 0,1 0 0,-1 0 0,0-1 0,0 1 0,1 0 0,-1 0 0,1-1 0,-1 1 0,1-1 0,-1 1 0,1-1 0,-1 1 0,1-1 0,-1 0 0,1 0 0,-1 0 0,1 0 0,0 0 0,-1 0 0,1-1 0,-1 1 0,1 0 0,2-1 0,-3-1 0,1 0 0,-1 0 0,1 0 0,-1 0 0,0 0 0,0 0 0,0 0 0,0 0 0,0 0 0,0 0 0,0 0 0,-1-1 0,1 1 0,-1 0 0,0-1 0,0 1 0,0-5 0,-2-154 0,-1 87 0,4 118 0,-2 0 0,-2-1 0,-1 1 0,-3-1 0,-20 72 0,26-113 0,1 0 0,-1-1 0,1 1 0,-1 0 0,0-1 0,1 1 0,-1 0 0,0-1 0,0 1 0,0-1 0,0 0 0,0 1 0,-1-1 0,1 0 0,0 1 0,-1-1 0,1 0 0,-1 0 0,1 0 0,-3 1 0,2-2 0,1 0 0,-1-1 0,1 1 0,0-1 0,-1 1 0,1-1 0,0 1 0,0-1 0,-1 0 0,1 1 0,0-1 0,0 0 0,0 0 0,0 0 0,0 0 0,0 0 0,0 0 0,0 0 0,1-1 0,-1 1 0,0 0 0,1 0 0,-1-1 0,1 1 0,-1 0 0,1-1 0,-1-1 0,-12-28 0,-1 0 0,-1 1 0,-29-41 0,36 60 0,-1 0 0,0 1 0,-1-1 0,0 2 0,-1 0 0,0 0 0,-1 1 0,0 0 0,0 1 0,0 0 0,-15-6 0,15 9 0,1 0 0,-1 0 0,1 1 0,-1 1 0,0-1 0,0 2 0,-1 0 0,1 0 0,-21 3 0,26 3-1365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3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1230 24575,'35'-1'0,"1"-1"0,-1-3 0,0 0 0,-1-2 0,1-2 0,56-22 0,65-33 0,29-11 0,7 10 0,355-71 0,-471 125 0,131-3 0,80 20 0,245 46 0,78 2 0,-311-42 0,33 1 0,656-13 0,-577-17 0,-248 8 0,-2-6 0,0-7 0,-2-7 0,227-72 0,-331 85 0,0-3 0,-2-2 0,0-3 0,-2-2 0,80-53 0,-21 2 0,4 4 0,3 6 0,215-91 0,-304 150 0,-1 0 0,2 2 0,-1 1 0,0 1 0,1 2 0,39 1 0,-23-1 0,189-20 0,-226 21 0,-5 1 0,0 0 0,0-1 0,0 1 0,0-1 0,0 0 0,-1 0 0,1 0 0,0 0 0,0 0 0,-1 0 0,4-3 0,-6 3 0,1 0 0,0 0 0,-1 1 0,0-1 0,1 0 0,-1 0 0,0 0 0,1 0 0,-1 0 0,0 0 0,0 0 0,0 0 0,0-1 0,0 1 0,0 0 0,0 0 0,0 0 0,0 0 0,0 0 0,-1 0 0,1 0 0,0 0 0,-1 0 0,1 0 0,-1 0 0,1 1 0,-1-1 0,1 0 0,-1 0 0,0 0 0,1 0 0,-1 1 0,-1-2 0,-9-10 0,1 1 0,-1 0 0,-13-9 0,13 11 0,10 8 0,1 1 0,-1-1 0,0 1 0,1 0 0,-1-1 0,1 1 0,-1-1 0,1 1 0,-1-1 0,1 1 0,0-1 0,-1 0 0,1 1 0,-1-1 0,1 1 0,0-1 0,0 0 0,-1 1 0,1-1 0,0 0 0,0 0 0,0 1 0,0-1 0,0-1 0,0 2 0,1-1 0,-1 1 0,1-1 0,-1 1 0,1-1 0,-1 1 0,1 0 0,-1-1 0,1 1 0,0 0 0,-1-1 0,1 1 0,0 0 0,-1 0 0,1 0 0,0-1 0,-1 1 0,1 0 0,1 0 0,40 1 0,-41-1 0,8 1 0,331 23 0,-347-24 0,-1 1 0,1-1 0,0 2 0,-1-1 0,1 1 0,0 0 0,0 0 0,0 1 0,0 0 0,0 0 0,1 1 0,0 0 0,-1 0 0,1 0 0,-7 7 0,-5 7 0,0 1 0,1 1 0,-15 24 0,4-6 0,-48 57-1365,0-3-5461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57 24575,'-1'-1'0,"0"0"0,-1 0 0,1 0 0,0 0 0,0 0 0,-1 0 0,1 0 0,0 0 0,0 0 0,0-1 0,0 1 0,1 0 0,-1-1 0,0 1 0,-1-3 0,2 3 0,0 1 0,0-1 0,1 1 0,-1-1 0,0 0 0,0 1 0,0-1 0,0 1 0,1-1 0,-1 0 0,0 1 0,0-1 0,1 1 0,-1-1 0,0 1 0,1-1 0,-1 1 0,1-1 0,-1 1 0,1-1 0,-1 1 0,1 0 0,-1-1 0,1 1 0,0-1 0,5-2 0,0 1 0,0 0 0,0 0 0,1 1 0,-1 0 0,10-1 0,66-4 0,0 3 0,1 5 0,106 14 0,-184-15 0,2-1 0,-1 1 0,1 0 0,0 0 0,-1 1 0,1-1 0,-1 2 0,0-1 0,1 1 0,10 6 0,-17-9 0,1 0 0,-1 0 0,0 1 0,1-1 0,-1 0 0,0 1 0,0-1 0,1 0 0,-1 1 0,0-1 0,0 0 0,1 1 0,-1-1 0,0 0 0,0 1 0,0-1 0,1 1 0,-1-1 0,0 0 0,0 1 0,0-1 0,0 1 0,0-1 0,0 1 0,0-1 0,0 0 0,0 1 0,0-1 0,0 1 0,-1-1 0,1 1 0,0 0 0,-14 9 0,-21 0 0,-26-5 0,49-5 0,0 1 0,0 0 0,0 0 0,0 1 0,1 1 0,-15 4 0,23-5 0,-1 0 0,1 1 0,0-1 0,-1 1 0,1-1 0,1 1 0,-1 0 0,0 0 0,1 1 0,-1-1 0,1 0 0,0 1 0,0-1 0,0 1 0,1 0 0,-1 0 0,1-1 0,0 1 0,0 0 0,0 0 0,0 5 0,-1 12 0,0 1 0,3 37 0,-1-34 0,8 318-1365,-8-294-5461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5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 24575,'-6'12'0,"1"2"0,0-1 0,1 0 0,0 1 0,1 0 0,1 0 0,0 0 0,1 0 0,0 0 0,3 24 0,-1-28 0,0 0 0,1 0 0,0 0 0,1-1 0,0 1 0,0-1 0,1 0 0,0 0 0,1 0 0,0 0 0,0-1 0,1 0 0,0 0 0,0 0 0,15 12 0,-20-18 0,0-1 0,1 0 0,-1 1 0,1-1 0,-1 0 0,1 0 0,0 0 0,0 0 0,-1-1 0,1 1 0,0 0 0,0-1 0,0 1 0,0-1 0,0 0 0,0 1 0,0-1 0,0 0 0,0 0 0,-1 0 0,1-1 0,3 1 0,-3-1 0,0-1 0,0 1 0,0 0 0,0-1 0,0 1 0,0-1 0,-1 1 0,1-1 0,0 0 0,-1 0 0,0 0 0,1 0 0,-1 0 0,0 0 0,2-3 0,3-11 0,-1 0 0,0 0 0,-1-1 0,2-19 0,-4 24 0,0-9 0,-2 16 0,0 0 0,0 0 0,0 0 0,1 0 0,0 0 0,0 0 0,1 0 0,-1 1 0,1-1 0,0 0 0,4-7 0,-5 12 0,-1-1 0,1 1 0,-1 0 0,1 0 0,0 0 0,-1 0 0,1 0 0,-1 0 0,1-1 0,-1 1 0,1 0 0,0 1 0,-1-1 0,1 0 0,-1 0 0,1 0 0,-1 0 0,1 0 0,-1 1 0,1-1 0,0 0 0,-1 0 0,1 1 0,-1-1 0,0 0 0,1 1 0,-1-1 0,1 0 0,-1 1 0,1-1 0,-1 1 0,1 0 0,14 20 0,-11-16 0,7 11 0,-8-11 0,1 1 0,-1-1 0,1 0 0,0 0 0,0-1 0,1 1 0,-1-1 0,1 0 0,0 0 0,8 4 0,-13-8 0,1 1 0,0-1 0,-1 0 0,1 0 0,0 0 0,0 0 0,-1 0 0,1 0 0,0 0 0,-1-1 0,1 1 0,0 0 0,-1 0 0,1 0 0,0-1 0,-1 1 0,1 0 0,0-1 0,-1 1 0,1-1 0,-1 1 0,1 0 0,-1-1 0,1 1 0,-1-1 0,1 0 0,-1 1 0,1-1 0,-1 1 0,0-1 0,1 0 0,-1 1 0,0-1 0,0 0 0,1 1 0,-1-1 0,0 0 0,0 1 0,0-2 0,4-32 0,-4 31 0,1-2 0,-1 0 0,1-1 0,-1 1 0,1 0 0,1 0 0,-1 0 0,1-1 0,0 1 0,0 1 0,0-1 0,1 0 0,0 0 0,0 1 0,0 0 0,0 0 0,1-1 0,6-5 0,-1 4 0,0 0 0,1 0 0,-1 1 0,1 0 0,0 1 0,1 0 0,18-4 0,11-2 0,1 2 0,68-4 0,-108 12 0,-1 0 0,1 0 0,0 0 0,0 0 0,0 0 0,0 0 0,0 0 0,0 0 0,0 0 0,0 0 0,0 1 0,0-1 0,-1 0 0,1 0 0,0 1 0,0-1 0,0 1 0,1 0 0,-2 0 0,0-1 0,0 1 0,0-1 0,1 1 0,-1-1 0,0 1 0,0-1 0,0 1 0,0-1 0,-1 1 0,1-1 0,0 1 0,0-1 0,0 1 0,0-1 0,0 0 0,-1 1 0,1-1 0,0 1 0,0-1 0,-1 1 0,1-1 0,0 0 0,-1 1 0,1-1 0,-38 34 0,21-19 0,8-4 0,1 0 0,0 0 0,0 1 0,1 0 0,0 0 0,1 1 0,1 0 0,0 0 0,1 0 0,0 0 0,1 1 0,1 0 0,-2 25 0,4-31 0,0-1 0,0 1 0,1-1 0,0 1 0,0-1 0,1 1 0,0-1 0,0 0 0,1 0 0,0 0 0,7 13 0,-7-16 0,1 1 0,0-1 0,0 0 0,0 0 0,0 0 0,0-1 0,1 1 0,0-1 0,-1 0 0,1 0 0,1-1 0,-1 1 0,0-1 0,0-1 0,1 1 0,-1-1 0,9 2 0,-9-2 0,-1 0 0,0-1 0,1 1 0,-1-1 0,0 0 0,1 0 0,-1 0 0,0-1 0,1 0 0,-1 0 0,0 0 0,0 0 0,1 0 0,-1-1 0,0 0 0,0 0 0,-1 0 0,1 0 0,0-1 0,-1 1 0,1-1 0,-1 0 0,0 0 0,0 0 0,0-1 0,0 1 0,-1-1 0,1 1 0,-1-1 0,0 0 0,0 0 0,-1 0 0,1 0 0,-1 0 0,2-5 0,-1-2 0,0-1 0,0 1 0,-1-1 0,-1 0 0,0 1 0,0-1 0,-1 1 0,0-1 0,-1 1 0,-1-1 0,0 1 0,-6-15 0,4 14 0,-1 0 0,0 0 0,-1 1 0,-1 0 0,1 0 0,-2 1 0,1 0 0,-2 0 0,1 1 0,-1 0 0,-1 1 0,1 0 0,-1 1 0,-1 0 0,1 1 0,-1 0 0,0 0 0,-1 2 0,-18-6 0,28 9 8,0 1-1,0-1 1,-1 1-1,1 0 1,0-1-1,-1 2 1,1-1-1,0 0 1,0 1-1,-1-1 1,1 1-1,0 0 1,0 0-1,0 0 1,-4 3-1,5-3-62,1 0 0,-1 0 0,1 1 0,-1-1 0,1 0 0,0 1 0,0-1 0,0 1 0,0-1 0,0 1 0,0 0 0,0-1 0,1 1 0,-1 0 0,0 0 0,1 0 0,0-1 0,-1 1 0,1 0 0,0 0 0,0 0 0,0 0 0,0 0 0,0 0 0,1-1 0,0 5 0,7 21-6771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5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24575,'3'-1'0,"0"0"0,0 0 0,0 0 0,0 1 0,0 0 0,1-1 0,-1 1 0,0 0 0,0 1 0,0-1 0,1 1 0,-1-1 0,0 1 0,0 0 0,0 0 0,0 0 0,0 1 0,0-1 0,0 1 0,-1-1 0,1 1 0,2 2 0,8 6 0,-1-1 0,-1 2 0,13 13 0,66 85 0,-90-108 0,0-1 0,1 0 0,-1 0 0,0 1 0,0-1 0,0 0 0,1 0 0,-1 1 0,0-1 0,0 0 0,1 0 0,-1 1 0,0-1 0,0 0 0,1 0 0,-1 0 0,0 0 0,1 1 0,-1-1 0,0 0 0,1 0 0,-1 0 0,0 0 0,0 0 0,1 0 0,-1 0 0,0 0 0,1 0 0,-1 0 0,0 0 0,1 0 0,-1 0 0,0 0 0,1 0 0,-1-1 0,0 1 0,1 0 0,-1 0 0,0 0 0,1 0 0,-1-1 0,0 1 0,0 0 0,1 0 0,-1 0 0,0-1 0,0 1 0,0 0 0,1-1 0,-1 1 0,0 0 0,0 0 0,0-1 0,0 1 0,0 0 0,1-1 0,-1 1 0,0 0 0,0-1 0,0 1 0,2-26 0,-1 24 0,-2-67 0,0 41 0,1 0 0,2 0 0,5-31 0,-7 55 6,1 1 0,0 0-1,0 0 1,0-1 0,1 1-1,-1 0 1,1 0 0,0 0 0,-1 0-1,1 0 1,0 1 0,1-1-1,-1 1 1,0-1 0,1 1-1,0 0 1,-1 0 0,1 0 0,0 0-1,5-2 1,0 1-192,0 0 1,0 1-1,0 0 0,0 1 1,0 0-1,0 0 1,11 1-1,13 0-6640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4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0 24575,'-18'36'0,"-6"29"0,2 18 0,4 7 0,10-2 0,5-17-8191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28 185 24575,'-5'9'0,"0"11"0,-1 12 0,1 9 0,2 7 0,1 3 0,1 3 0,1 1 0,4-5 0,2-6 0,4-11 0,6-19 0,-2-13-8191</inkml:trace>
  <inkml:trace contextRef="#ctx0" brushRef="#br0" timeOffset="1">54 0 24575,'0'32'0,"4"14"0,11 8 0,3-4-8191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95 241 24575,'-1'-1'0,"0"0"0,0 1 0,0-1 0,0 1 0,-1-1 0,1 1 0,0 0 0,0-1 0,0 1 0,-1 0 0,1 0 0,0 0 0,0 0 0,-1 0 0,1 0 0,0 0 0,0 0 0,0 0 0,-1 0 0,1 1 0,0-1 0,0 1 0,0-1 0,-2 2 0,1-1 0,1 0 0,0 1 0,-1-1 0,1 1 0,0-1 0,0 1 0,0 0 0,0-1 0,0 1 0,0 0 0,1 0 0,-1 0 0,1-1 0,-1 4 0,0 0 0,0-1 0,1 1 0,-1 0 0,1-1 0,0 1 0,1-1 0,-1 1 0,1 0 0,0-1 0,0 1 0,0-1 0,1 0 0,2 5 0,-3-6 0,1 0 0,0-1 0,1 1 0,-1-1 0,0 0 0,1 0 0,-1 0 0,1 0 0,-1 0 0,1 0 0,0-1 0,0 1 0,0-1 0,0 0 0,0 0 0,0 0 0,0 0 0,1-1 0,4 1 0,-6-1 0,0 0 0,0 0 0,1 0 0,-1 0 0,0-1 0,0 1 0,0-1 0,1 0 0,-1 1 0,0-1 0,0 0 0,0 0 0,0 0 0,0-1 0,-1 1 0,1 0 0,0-1 0,0 1 0,-1-1 0,1 0 0,-1 0 0,1 1 0,-1-1 0,0 0 0,0 0 0,0 0 0,0 0 0,1-3 0,0-2 0,1 0 0,-2 0 0,1-1 0,-1 1 0,0-1 0,0 1 0,-1-1 0,0 1 0,0-1 0,-1 0 0,0 1 0,-2-8 0,2 11 0,0 0 0,0 1 0,0-1 0,-1 1 0,0 0 0,1-1 0,-1 1 0,-1 0 0,1 0 0,0 0 0,-1 1 0,1-1 0,-1 0 0,0 1 0,0 0 0,0 0 0,0-1 0,0 2 0,0-1 0,-1 0 0,1 1 0,-1-1 0,1 1 0,-1 0 0,1 0 0,-6 0 0,6 1 0,-1 0 0,1 0 0,-1 0 0,1 1 0,-1-1 0,1 1 0,-1 0 0,1 0 0,0 0 0,-1 0 0,1 0 0,0 1 0,0 0 0,0-1 0,0 1 0,0 0 0,0 1 0,1-1 0,-1 0 0,1 1 0,0 0 0,-1-1 0,1 1 0,0 0 0,1 0 0,-1 0 0,0 0 0,1 0 0,0 1 0,-2 2 0,0 2 0,1 0 0,-1 1 0,2-1 0,-1 0 0,1 1 0,0-1 0,0 1 0,1-1 0,1 1 0,-1-1 0,3 13 0,0-13 0,0 0 0,1 0 0,-1-1 0,1 1 0,1-1 0,-1 0 0,1 0 0,1-1 0,-1 1 0,1-1 0,0-1 0,1 1 0,-1-1 0,1 0 0,0 0 0,0-1 0,1 0 0,9 4 0,-8-4 0,0 0 0,0-1 0,0 0 0,1-1 0,-1 0 0,1 0 0,-1-1 0,1 0 0,0-1 0,-1 0 0,1-1 0,0 1 0,-1-2 0,1 0 0,15-5 0,-20 5 0,0 0 0,0-1 0,-1 0 0,0 0 0,1 0 0,-1 0 0,0-1 0,-1 1 0,1-1 0,0 0 0,-1-1 0,0 1 0,0 0 0,0-1 0,-1 0 0,0 1 0,0-1 0,0 0 0,0 0 0,1-8 0,0-3 0,0-1 0,-1 1 0,-1-1 0,-1 1 0,-1-21 0,0 35 0,0 6 0,0 15 0,3 30 0,-1-43 0,1-1 0,0 1 0,0-1 0,1 0 0,-1 0 0,1 0 0,0-1 0,0 1 0,1 0 0,-1-1 0,1 0 0,0 0 0,0 0 0,0-1 0,1 1 0,-1-1 0,1 0 0,0 0 0,0 0 0,0-1 0,0 0 0,0 0 0,1 0 0,-1-1 0,10 2 0,-8-2 0,0 0 0,0 0 0,0-1 0,0 0 0,0-1 0,0 1 0,0-1 0,0 0 0,0-1 0,-1 0 0,1 0 0,0 0 0,-1-1 0,1 0 0,-1 0 0,0-1 0,0 0 0,-1 0 0,1 0 0,7-8 0,-6 4 0,-1-1 0,1 0 0,-2-1 0,1 1 0,-1-1 0,0 0 0,-1-1 0,-1 1 0,1-1 0,-2 0 0,1 0 0,-2 0 0,2-13 0,-3 26 0,0 1 0,0 0 0,1-1 0,-1 1 0,1 0 0,0-1 0,-1 1 0,1-1 0,1 1 0,-1-1 0,0 1 0,0-1 0,1 0 0,0 1 0,-1-1 0,4 2 0,-1 1 0,0-1 0,1-1 0,-1 1 0,1-1 0,0 0 0,0 0 0,0 0 0,8 3 0,-8-4 0,-1-1 0,1 1 0,0-1 0,-1 0 0,1 0 0,0 0 0,0-1 0,0 1 0,0-1 0,0 0 0,0-1 0,-1 1 0,1-1 0,0 0 0,0 0 0,0-1 0,-1 1 0,1-1 0,-1 0 0,1 0 0,-1-1 0,0 1 0,0-1 0,6-5 0,-3-1 0,0 1 0,0-2 0,-1 1 0,-1-1 0,1 0 0,-2 0 0,1 0 0,-2-1 0,1 1 0,-1-1 0,-1 0 0,0 0 0,1-20 0,-3 25 0,0 0 0,0 0 0,0 0 0,-1 0 0,0 0 0,-1 0 0,1 0 0,-1 0 0,0 0 0,0 1 0,-6-11 0,5 13 0,0-1 0,1 1 0,-1 0 0,-1 0 0,1 0 0,0 0 0,-1 0 0,1 1 0,-1 0 0,0 0 0,1 0 0,-1 0 0,0 0 0,0 1 0,-1-1 0,1 1 0,0 1 0,-6-2 0,7 2-62,-1-1 0,1 1 0,-1 0 0,1 0 0,-1 1 0,1-1 0,-1 1 0,1-1 0,0 1 0,-1 0 0,1 1 0,0-1-1,0 0 1,-1 1 0,1 0 0,0 0 0,0 0 0,1 0 0,-1 0 0,0 0 0,-2 4 0,-8 12-6764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7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15 24575,'-4'-2'0,"0"0"0,0 0 0,0 0 0,0 1 0,0-1 0,0 1 0,0 0 0,0 0 0,-1 1 0,1 0 0,0-1 0,-1 1 0,1 1 0,0-1 0,-1 0 0,1 1 0,0 0 0,-6 2 0,7-1 0,0 0 0,0 0 0,0 0 0,0 0 0,0 1 0,1-1 0,-1 1 0,1-1 0,0 1 0,0 0 0,0 0 0,0 0 0,0 0 0,0 0 0,1 1 0,0-1 0,0 0 0,0 1 0,0-1 0,0 1 0,1-1 0,-1 7 0,1-5 0,-1 1 0,2-1 0,-1 1 0,1-1 0,-1 1 0,1-1 0,1 1 0,-1-1 0,1 0 0,0 1 0,0-1 0,1 0 0,0 0 0,0-1 0,0 1 0,0 0 0,5 4 0,8 8 0,0-2 0,1 0 0,21 14 0,15 13 0,-52-40 0,1-1 0,0 1 0,0-1 0,-1 1 0,1 0 0,-1 0 0,1 0 0,-1-1 0,0 2 0,0-1 0,0 0 0,0 0 0,0 0 0,-1 0 0,1 1 0,0-1 0,-1 3 0,0-4 0,-1 1 0,1 0 0,-1-1 0,1 1 0,-1-1 0,0 1 0,0 0 0,0-1 0,0 0 0,0 1 0,0-1 0,0 0 0,0 1 0,-1-1 0,1 0 0,0 0 0,-1 0 0,1 0 0,-1 0 0,0 0 0,1-1 0,-1 1 0,-3 1 0,-104 36 88,50-19-1541,35-11-5373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7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24575,'0'-9'0,"0"6"0,0 7 0,0 9 0,0 1-8191</inkml:trace>
  <inkml:trace contextRef="#ctx0" brushRef="#br0" timeOffset="1">104 431 24575,'-9'-9'0,"2"-3"0,2 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8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24575,'-4'26'0,"-2"23"0,0 12 0,2 8 0,0 2 0,7-6 0,2-7 0,0-7 0,-1-14-8191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8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368 108 24575,'-11'-2'0,"0"1"0,0 0 0,0 0 0,0 2 0,0-1 0,0 1 0,0 1 0,0 0 0,0 1 0,1 0 0,-1 0 0,1 1 0,0 0 0,0 1 0,0 0 0,-13 11 0,10-6 0,1 0 0,0 2 0,1-1 0,0 1 0,1 1 0,0 0 0,1 0 0,1 1 0,0 0 0,-10 26 0,7-13 0,2 0 0,1 1 0,1 0 0,1 0 0,1 0 0,2 1 0,1-1 0,1 1 0,6 57 0,-3-70 0,1 0 0,1 0 0,0 0 0,1 0 0,1 0 0,0-1 0,1 0 0,1 0 0,0-1 0,1 0 0,1-1 0,0 1 0,0-2 0,2 0 0,-1 0 0,2-1 0,-1 0 0,24 14 0,-20-16 0,0 0 0,1-1 0,0-1 0,0 0 0,1-2 0,0 0 0,0-1 0,0 0 0,1-2 0,-1 0 0,19-1 0,-14-2 0,-1-1 0,0-1 0,1-1 0,-1 0 0,-1-2 0,1-1 0,-1-1 0,31-15 0,-30 11 0,-1 0 0,-1-1 0,0-1 0,-1-1 0,0-1 0,-1 0 0,-1-2 0,-1 0 0,0 0 0,-2-2 0,0 0 0,-1 0 0,-1-1 0,-1-1 0,-1 0 0,0 0 0,10-43 0,-15 42 0,-2-1 0,0 0 0,-1 0 0,-2 1 0,0-1 0,-2 0 0,0 0 0,-2 1 0,0-1 0,-2 1 0,0 0 0,-15-33 0,14 41 0,-1 0 0,0 0 0,-1 1 0,0 0 0,-1 1 0,-1 0 0,0 1 0,0 0 0,-2 1 0,1 0 0,-1 0 0,-1 2 0,0 0 0,0 0 0,-1 1 0,0 1 0,0 1 0,-27-9 0,27 11-50,0 1-1,0 0 1,0 1-1,-1 1 0,1 0 1,0 1-1,-1 1 1,1 0-1,0 1 1,0 1-1,0 0 0,0 1 1,0 0-1,1 2 1,0-1-1,0 2 1,0 0-1,1 1 0,0 0 1,0 1-1,1 0 1,0 1-1,1 0 1,0 1-1,1 0 1,-13 18-1,-14 32-6775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0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97 24575,'-7'14'0,"-2"16"0,-6 118 0,-2 20 0,16-164 0,1 0 0,-1 0 0,0 0 0,0 0 0,0-1 0,-1 1 0,1 0 0,-1-1 0,-3 6 0,5-9 0,0 0 0,0 0 0,0 1 0,0-1 0,-1 0 0,1 0 0,0 0 0,0 0 0,0 0 0,0 0 0,0 0 0,-1 0 0,1 0 0,0 0 0,0 0 0,0 0 0,0 0 0,0 0 0,-1 0 0,1 0 0,0 0 0,0 0 0,0 0 0,0 0 0,-1 0 0,1 0 0,0 0 0,0 0 0,0 0 0,0 0 0,0 0 0,-1 0 0,1 0 0,0 0 0,0 0 0,0-1 0,0 1 0,0 0 0,0 0 0,-1 0 0,1 0 0,0 0 0,0 0 0,0-1 0,0 1 0,0 0 0,0 0 0,0 0 0,0 0 0,0 0 0,0-1 0,0 1 0,-5-15 0,1-16 0,1-26 0,5-77 0,0 111 0,1 1 0,1 0 0,0 0 0,2 0 0,1 0 0,14-30 0,-17 45 0,0 0 0,0 1 0,1-1 0,-1 1 0,2 0 0,-1 1 0,1-1 0,-1 1 0,11-7 0,-14 10 0,0 1 0,-1 0 0,1 1 0,0-1 0,0 0 0,-1 0 0,1 1 0,0-1 0,0 1 0,0 0 0,0-1 0,0 1 0,0 0 0,0 0 0,0 0 0,0 0 0,3 1 0,-4 0 0,1 0 0,0 0 0,0 0 0,0 1 0,-1-1 0,1 0 0,-1 1 0,1-1 0,-1 1 0,1-1 0,-1 1 0,0 0 0,0 0 0,0-1 0,0 1 0,0 0 0,0 0 0,0 0 0,0 4 0,4 10 0,-2 0 0,0 1 0,-1-1 0,0 1 0,-2-1 0,0 1 0,0-1 0,-2 1 0,-4 23 0,3-26 0,-1 1 0,0-1 0,-1 0 0,0 0 0,-1-1 0,0 0 0,-1 0 0,-1 0 0,0-1 0,-18 21 0,15-21 0,19-13 0,8-3 0,-9 3 0,0 0 0,1 0 0,-1 1 0,1 0 0,-1 0 0,0 1 0,1 0 0,-1 0 0,0 0 0,0 1 0,0 0 0,9 4 0,-6 0 0,0-1 0,0 1 0,-1 1 0,0 0 0,0 0 0,0 1 0,9 10 0,-14-13-136,0-1-1,0 0 1,1 0-1,-1-1 1,1 1-1,0-1 1,0 0-1,0 0 0,8 2 1,4 0-6690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1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49 286 24575,'0'-3'0,"0"0"0,-1 0 0,1 0 0,-1 0 0,1 0 0,-1 0 0,0 0 0,0 1 0,0-1 0,-1 0 0,1 1 0,-2-4 0,2 6 0,1 0 0,0-1 0,-1 1 0,1-1 0,0 1 0,-1 0 0,1 0 0,0-1 0,-1 1 0,1 0 0,-1 0 0,1-1 0,0 1 0,-1 0 0,1 0 0,-1 0 0,1 0 0,-1-1 0,1 1 0,-1 0 0,1 0 0,-1 0 0,1 0 0,-1 0 0,1 0 0,-1 0 0,1 1 0,-1-1 0,0 1 0,0-1 0,0 1 0,-1 0 0,1 0 0,0 0 0,0 0 0,1 0 0,-1 0 0,0 1 0,0-1 0,0 0 0,1 0 0,-1 1 0,0 1 0,-1 1 0,1 0 0,-1-1 0,1 1 0,0 0 0,0 0 0,1 0 0,-1 0 0,1 0 0,0 0 0,0 0 0,0 0 0,0 0 0,1 0 0,-1 0 0,1 0 0,0-1 0,0 1 0,2 4 0,0-4 0,0 1 0,0-1 0,0 1 0,0-1 0,0 0 0,1 0 0,0 0 0,0-1 0,0 1 0,0-1 0,1 0 0,5 3 0,-2-2 0,-1-1 0,0 1 0,1-1 0,0-1 0,0 0 0,0 0 0,0 0 0,0-1 0,0 0 0,0-1 0,0 0 0,0 0 0,1 0 0,-1-1 0,0-1 0,0 1 0,13-6 0,-18 6 0,-1 0 0,1 0 0,0 0 0,-1 0 0,0-1 0,1 1 0,-1-1 0,0 0 0,0 0 0,0 0 0,0 0 0,0 0 0,0 0 0,0 0 0,-1 0 0,1-1 0,-1 1 0,0-1 0,0 1 0,0-1 0,0 0 0,0 1 0,0-1 0,-1 0 0,1 0 0,-1 0 0,0 1 0,0-1 0,0 0 0,0 0 0,0 0 0,-2-5 0,1 3 0,-1 1 0,0-1 0,0 1 0,0 0 0,-1-1 0,0 1 0,1 0 0,-1 0 0,-1 1 0,1-1 0,0 1 0,-1-1 0,0 1 0,0 0 0,0 0 0,0 1 0,0-1 0,-5-1 0,-8-2 0,-1 1 0,1 0 0,-1 2 0,0 0 0,-36-1 0,74 0 0,-1-1 0,29-10 0,-20 7 0,27-13 0,-42 15 0,0 0 0,0 1 0,1 1 0,22-4 0,-35 8 0,0 0 0,1 0 0,-1 0 0,0 0 0,0 1 0,1-1 0,-1 1 0,0-1 0,0 1 0,1-1 0,-1 1 0,0 0 0,0-1 0,0 1 0,0 0 0,0 0 0,0 0 0,0 0 0,0 0 0,0 0 0,-1 0 0,1 0 0,0 0 0,-1 0 0,1 1 0,0-1 0,-1 0 0,0 0 0,1 1 0,-1-1 0,0 0 0,1 0 0,-1 1 0,0-1 0,0 2 0,1 9 0,0 0 0,-1-1 0,-1 13 0,0-15 0,0-2 0,1 0 0,0 0 0,1-1 0,-1 1 0,1 0 0,1 0 0,-1-1 0,6 14 0,-6-17 0,1 0 0,0-1 0,0 1 0,0 0 0,0 0 0,0-1 0,1 1 0,-1-1 0,1 0 0,0 0 0,-1 0 0,1 0 0,0 0 0,0-1 0,0 1 0,1-1 0,-1 0 0,0 0 0,7 1 0,-5 0 0,1-1 0,-1 0 0,1 0 0,-1 0 0,1-1 0,-1 0 0,1 0 0,-1 0 0,1-1 0,0 0 0,-1 0 0,0 0 0,1-1 0,-1 0 0,0 0 0,0 0 0,0 0 0,0-1 0,0 0 0,0 0 0,-1 0 0,1-1 0,-1 1 0,0-1 0,0 0 0,-1-1 0,1 1 0,-1 0 0,0-1 0,0 0 0,4-9 0,-7 13 0,1 0 0,-1 0 0,0 0 0,0 0 0,1 0 0,-1 0 0,1 0 0,-1 0 0,1 0 0,-1 0 0,1 0 0,0 1 0,-1-1 0,1 0 0,0 0 0,0 1 0,-1-1 0,1 1 0,0-1 0,1 0 0,13 11 0,-4 1 0,-6-7 0,-1 0 0,1-1 0,0 0 0,0 0 0,0 0 0,0 0 0,0-1 0,1 0 0,-1 0 0,1 0 0,0-1 0,-1 0 0,10 1 0,-12-2 0,0 0 0,1-1 0,-1 1 0,0-1 0,1 1 0,-1-1 0,0 0 0,0 0 0,0-1 0,0 1 0,0 0 0,0-1 0,0 0 0,0 0 0,-1 0 0,1 0 0,-1 0 0,1-1 0,-1 1 0,0-1 0,0 1 0,0-1 0,0 0 0,2-5 0,1-2 0,-1 0 0,-1 0 0,0 0 0,0 0 0,-1-1 0,0 1 0,-1-1 0,0 0 0,0 1 0,-2-1 0,1 0 0,-3-13 0,2 20 0,1-1 0,-1 1 0,0 0 0,0 0 0,-1-1 0,1 1 0,-1 0 0,0 0 0,0 1 0,0-1 0,0 0 0,-1 1 0,0-1 0,0 1 0,0 0 0,0 0 0,0 0 0,0 0 0,-1 1 0,1-1 0,-1 1 0,0 0 0,0 0 0,0 0 0,0 0 0,0 1 0,0 0 0,0 0 0,0 0 0,-1 0 0,1 1 0,-6-1 0,7 1 0,0 0 0,-1 0 0,1 1 0,0-1 0,0 1 0,-1 0 0,1 0 0,0 0 0,0 0 0,0 1 0,0-1 0,0 1 0,0 0 0,1 0 0,-1 0 0,1 0 0,-1 0 0,1 0 0,0 1 0,-1-1 0,1 1 0,1-1 0,-1 1 0,-3 6 0,4-7 0,1 1 0,-1-1 0,0 0 0,1 1 0,0-1 0,-1 1 0,1-1 0,0 1 0,0-1 0,1 1 0,-1-1 0,0 1 0,1-1 0,-1 1 0,1-1 0,0 1 0,0-1 0,0 0 0,0 0 0,0 1 0,1-1 0,-1 0 0,1 0 0,-1 0 0,1 0 0,0-1 0,0 1 0,-1 0 0,1-1 0,1 1 0,-1-1 0,0 0 0,3 2 0,4 1 0,1 0 0,-1 0 0,1-1 0,0 0 0,-1-1 0,1 0 0,0 0 0,1-1 0,-1-1 0,0 0 0,0 0 0,0-1 0,0 0 0,0 0 0,0-1 0,0-1 0,19-7 0,-4 0 0,-1-1 0,0-1 0,-1-1 0,0-2 0,33-27 0,-53 40 0,33-32 0,-35 33 0,0 0 0,-1 0 0,1 0 0,0 0 0,-1 0 0,1 0 0,-1 0 0,1 0 0,-1 0 0,0-1 0,1 1 0,-1 0 0,0 0 0,0 0 0,0-2 0,0 2 0,0 1 0,0-1 0,-1 0 0,1 1 0,-1-1 0,1 1 0,-1-1 0,1 0 0,-1 1 0,1-1 0,-1 1 0,1-1 0,-1 1 0,1 0 0,-1-1 0,0 1 0,1 0 0,-1-1 0,0 1 0,1 0 0,-1 0 0,0-1 0,1 1 0,-1 0 0,0 0 0,0 0 0,-1 0 0,-2 0 0,-1 0 0,0 1 0,1-1 0,-1 1 0,0 0 0,1 1 0,-1-1 0,1 1 0,-1 0 0,1 0 0,0 0 0,0 0 0,0 1 0,0 0 0,0 0 0,1 0 0,-1 0 0,1 0 0,0 1 0,-5 6 0,5-7 0,0 1 0,1-1 0,-1 1 0,1 0 0,-1 0 0,1 0 0,0 0 0,1 0 0,-1 0 0,1 0 0,0 1 0,0-1 0,0 1 0,0-1 0,1 1 0,0-1 0,0 1 0,0-1 0,0 1 0,1-1 0,1 9 0,1-9 0,0 1 0,0 0 0,1-1 0,-1 0 0,1 0 0,0 0 0,0 0 0,1 0 0,-1-1 0,1 0 0,-1 0 0,1 0 0,0-1 0,6 3 0,-5-2 0,0 0 0,0 0 0,-1 0 0,1 1 0,-1 0 0,0 0 0,0 0 0,8 10 0,-12-13 0,0 0 0,0 1 0,-1-1 0,1 0 0,0 0 0,-1 1 0,1-1 0,-1 0 0,0 1 0,1-1 0,-1 0 0,0 1 0,0-1 0,0 1 0,0-1 0,0 0 0,0 1 0,0-1 0,0 1 0,-1-1 0,1 0 0,-1 2 0,0 0 0,-1 0 0,1-1 0,-1 1 0,0-1 0,0 1 0,0-1 0,0 0 0,0 0 0,-5 4 0,-2 0 0,-1 1 0,0-1 0,0-1 0,-15 6 0,19-9 0,1 1 0,-1-1 0,1 1 0,-1-1 0,0 0 0,0-1 0,0 0 0,0 0 0,0 0 0,0 0 0,0-1 0,-11-1 0,17 1-45,-1 0-1,1 0 1,0 0-1,0-1 1,-1 1-1,1 0 1,0 0-1,0 0 1,-1-1-1,1 1 1,0 0-1,0 0 1,0-1-1,-1 1 1,1 0-1,0 0 1,0-1-1,0 1 1,0 0-1,-1 0 1,1-1-1,0 1 1,0 0-1,0-1 0,0 1 1,0 0-1,0-1 1,0 1-1,0-1 1,3-9-6781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155 111 24575,'0'-1'0,"0"0"0,0 0 0,0 0 0,-1 1 0,1-1 0,0 0 0,-1 0 0,1 1 0,0-1 0,-1 0 0,1 1 0,-1-1 0,1 0 0,-1 1 0,1-1 0,-1 1 0,0-1 0,1 1 0,-1-1 0,0 1 0,1-1 0,-1 1 0,0 0 0,1-1 0,-1 1 0,0 0 0,0 0 0,1-1 0,-1 1 0,0 0 0,0 0 0,0 0 0,1 0 0,-1 0 0,0 0 0,0 0 0,0 0 0,-1 1 0,-32 7 0,27-4 0,-1 1 0,1 0 0,0 1 0,1 0 0,-1 0 0,1 0 0,0 1 0,1 0 0,-1 0 0,2 0 0,-1 0 0,1 1 0,-5 12 0,7-16 0,0 0 0,1 0 0,0 0 0,0 1 0,0-1 0,1 0 0,-1 0 0,1 1 0,0-1 0,0 0 0,0 0 0,1 1 0,1 3 0,-1-5 0,0 0 0,0-1 0,0 1 0,1 0 0,-1-1 0,1 1 0,0-1 0,0 0 0,0 0 0,0 0 0,0 1 0,0-2 0,1 1 0,-1 0 0,1 0 0,-1-1 0,1 0 0,0 1 0,-1-1 0,6 1 0,-2 0 0,-1 0 0,1-1 0,0 1 0,0-1 0,0-1 0,0 1 0,1-1 0,-1 0 0,0 0 0,0-1 0,0 0 0,0 0 0,0-1 0,0 1 0,-1-1 0,1 0 0,0-1 0,-1 1 0,0-1 0,1 0 0,-1-1 0,0 1 0,-1-1 0,9-8 0,-6 4 0,0 0 0,-1 0 0,0 0 0,-1-1 0,0 0 0,0 0 0,0 0 0,-2-1 0,1 1 0,-1-1 0,0 0 0,-1 0 0,2-20 0,-4 32 0,0 6 0,1 0 0,-1 0 0,2 0 0,-1 0 0,1 0 0,3 8 0,-2-11 0,0 1 0,1-1 0,0 0 0,0 0 0,0 0 0,1-1 0,-1 1 0,1-1 0,0 0 0,0 0 0,1-1 0,10 6 0,-13-8 0,-1 0 0,0 0 0,1 0 0,-1 0 0,1 0 0,-1-1 0,1 1 0,-1-1 0,1 1 0,-1-1 0,1 0 0,-1 0 0,1 0 0,0-1 0,-1 1 0,1-1 0,-1 1 0,1-1 0,-1 0 0,0 0 0,1 0 0,-1 0 0,0 0 0,0 0 0,1-1 0,-1 1 0,0-1 0,0 0 0,-1 1 0,1-1 0,0 0 0,0 0 0,-1 0 0,2-4 0,1-2 0,-1 0 0,0 0 0,-1-1 0,0 1 0,0-1 0,0 0 0,-2 0 0,1 0 0,-1-13 0,5-42 0,-4 60 0,0 0 0,0 0 0,0 0 0,1 0 0,-1 0 0,1 1 0,0-1 0,0 0 0,0 1 0,1-1 0,-1 1 0,5-4 0,-5 5 0,0 0 0,0 0 0,0 1 0,0-1 0,0 1 0,0-1 0,0 1 0,1 0 0,-1 0 0,0 0 0,1 0 0,-1 0 0,1 0 0,-1 1 0,1-1 0,-1 1 0,1 0 0,0-1 0,-1 1 0,5 1 0,-4 0 0,0 0 0,0 0 0,0 0 0,0 1 0,0 0 0,-1-1 0,1 1 0,0 0 0,-1 0 0,1 0 0,-1 0 0,0 1 0,0-1 0,3 4 0,2 4 0,-1 1 0,0 0 0,0 0 0,-1 1 0,-1-1 0,0 1 0,4 16 0,-2 39 0,-6-55 0,0-1 0,1 1 0,1-1 0,0 0 0,0 0 0,1 0 0,8 21 0,-11-30 0,1-1 0,0 0 0,-1 1 0,1-1 0,0 0 0,0 1 0,0-1 0,0 0 0,0 0 0,0 0 0,0 0 0,0 0 0,0 0 0,1 0 0,-1 0 0,0 0 0,0 0 0,1-1 0,-1 1 0,1-1 0,-1 1 0,1-1 0,-1 1 0,1-1 0,-1 0 0,1 0 0,-1 0 0,1 0 0,-1 0 0,1 0 0,-1 0 0,1 0 0,-1 0 0,1-1 0,-1 1 0,1-1 0,-1 1 0,1-1 0,-1 0 0,0 1 0,1-1 0,-1 0 0,0 0 0,0 0 0,0 0 0,0 0 0,2-2 0,4-4 0,-1 0 0,0 0 0,0 0 0,-1 0 0,0-1 0,6-14 0,4-15 0,-2 0 0,15-75 0,-28 112 0,0 7 0,1 9 0,0 0 0,0 0 0,1-1 0,1 1 0,8 22 0,-8-33-97,1 0-1,-1 0 1,1 0-1,1-1 1,-1 1-1,1-1 1,-1 0-1,1 0 1,1-1-1,-1 1 1,0-1-1,1 0 0,8 3 1,13 3-6729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2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83 315 24575,'-9'8'0,"-3"9"0,-4 9 0,1 9 0,3 9 0,3 0 0,4 1 0,2-1 0,2-5 0,5-13 0,3-11-8191</inkml:trace>
  <inkml:trace contextRef="#ctx0" brushRef="#br0" timeOffset="1">109 0 24575,'-13'31'0,"-1"20"0,8 9 0,8 4 0,9-5 0,2-12-8191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4.9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 24575,'0'0'0,"1"-1"0,-1 1 0,0 0 0,1 0 0,-1 0 0,1 0 0,-1 0 0,1 0 0,-1 0 0,1 0 0,-1 0 0,1 0 0,-1 0 0,1 0 0,-1 0 0,0 0 0,1 0 0,-1 0 0,1 1 0,-1-1 0,1 0 0,-1 0 0,0 1 0,1-1 0,-1 0 0,0 0 0,1 1 0,-1-1 0,0 0 0,1 1 0,-1-1 0,0 0 0,1 1 0,-1-1 0,0 1 0,0-1 0,0 1 0,1-1 0,-1 0 0,0 1 0,0-1 0,0 1 0,0-1 0,0 1 0,0 0 0,10 28 0,-9-25 0,18 77 0,-10-40 0,16 45 0,-24-83 0,0-1 0,0 1 0,0 0 0,0-1 0,0 1 0,1-1 0,-1 0 0,1 1 0,0-1 0,0 0 0,0 0 0,0 0 0,0 0 0,0 0 0,0-1 0,5 4 0,-5-5 0,0 0 0,-1 1 0,1-1 0,0 0 0,0 0 0,0 0 0,0-1 0,-1 1 0,1 0 0,0-1 0,0 1 0,0-1 0,-1 1 0,1-1 0,0 0 0,-1 0 0,1 0 0,-1 0 0,1 0 0,-1 0 0,1 0 0,-1 0 0,0-1 0,1 1 0,-1 0 0,2-3 0,10-14 0,0-1 0,-1 0 0,-1-1 0,-1 0 0,0-1 0,7-25 0,24-48 0,-41 92 0,1 1 0,-1 0 0,1 0 0,-1 0 0,1 0 0,0 0 0,0 0 0,-1 0 0,1 0 0,0 0 0,0 0 0,0 0 0,0 0 0,0 1 0,0-1 0,0 0 0,1 1 0,-1-1 0,2 0 0,-2 1 0,0 0 0,0 0 0,0 0 0,0 0 0,-1 1 0,1-1 0,0 0 0,0 1 0,0-1 0,0 1 0,-1-1 0,1 1 0,0-1 0,0 1 0,-1-1 0,1 1 0,0 0 0,-1-1 0,1 1 0,-1 0 0,1 0 0,5 8 0,-1 1 0,0-1 0,-1 1 0,3 9 0,0-2 0,-1-3 0,1 0 0,0-1 0,1 0 0,1 0 0,0-1 0,0 0 0,1-1 0,20 18 0,-22-23 0,-1 0 0,1-1 0,0 0 0,1-1 0,-1 0 0,1 0 0,0-1 0,-1 0 0,2 0 0,-1-1 0,0 0 0,0-1 0,1 0 0,-1 0 0,14-2 0,-11 0 0,-1 0 0,1-1 0,0-1 0,-1 0 0,1-1 0,-1 0 0,0-1 0,0 0 0,-1 0 0,0-1 0,14-10 0,-19 12 0,1-1 0,-1 1 0,-1-1 0,1 1 0,-1-2 0,1 1 0,-1 0 0,-1-1 0,1 1 0,-1-1 0,0 0 0,0-1 0,-1 1 0,0 0 0,0-1 0,-1 1 0,1-1 0,-1 1 0,-1-1 0,1 0 0,-1-10 0,-1 13 0,1 1 0,0 0 0,-1 0 0,0 0 0,0 0 0,0 0 0,0 0 0,0 0 0,0 0 0,-1 0 0,0 1 0,1-1 0,-1 0 0,0 1 0,0 0 0,0-1 0,-1 1 0,1 0 0,-1 0 0,1 0 0,-1 0 0,1 1 0,-1-1 0,0 1 0,0-1 0,0 1 0,0 0 0,0 0 0,0 1 0,0-1 0,0 0 0,0 1 0,-6 0 0,4 0 0,-1 0 0,1 0 0,0 1 0,0 0 0,0 0 0,0 0 0,0 1 0,0 0 0,0 0 0,0 0 0,1 0 0,-1 1 0,1 0 0,-1 0 0,1 0 0,0 0 0,0 1 0,1-1 0,-1 1 0,-3 5 0,1 2 0,0 0 0,1 0 0,0 1 0,0 0 0,2 0 0,-1 1 0,2-1 0,-1 1 0,2-1 0,0 1 0,0 0 0,2 14 0,1 4 0,1 0 0,2 0 0,16 56 0,21 41 0,-21-71 0,-3 1 0,-3 1 0,15 101 0,-29-148 0,-1 1 0,0-1 0,-1 1 0,0-1 0,0 0 0,-2 1 0,0-1 0,-6 17 0,6-21 0,0-1 0,-1 0 0,0 1 0,0-2 0,-1 1 0,0 0 0,0-1 0,-1 0 0,1 0 0,-1-1 0,-1 0 0,1 0 0,-14 8 0,5-5 0,0-2 0,0 0 0,0 0 0,0-1 0,-1-1 0,0-1 0,0 0 0,0-1 0,0-1 0,-1 0 0,1-1 0,0-1 0,0-1 0,-22-4 0,30 4 0,-1 0 0,1 0 0,-1-1 0,1 0 0,0-1 0,1 0 0,-1 0 0,0-1 0,1 0 0,0 0 0,0 0 0,1-1 0,-1 0 0,1 0 0,1-1 0,-1 0 0,1 0 0,0 0 0,1 0 0,0-1 0,0 0 0,0 0 0,1 0 0,0 0 0,1-1 0,0 1 0,0-1 0,0-8 0,1 4 9,1-1 1,1 1-1,0 0 0,0 0 0,2 0 1,0 0-1,0 0 0,1 1 0,0-1 0,1 1 1,1 0-1,9-15 0,0 2-306,2 1 0,1 1 0,0 0 0,31-28 0,2 4-6529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4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3 179 24575,'-2'70'0,"2"-60"0,2 1 0,-1-1 0,5 15 0,-6-22 0,1 0 0,0-1 0,0 1 0,0 0 0,1-1 0,-1 1 0,0-1 0,1 0 0,0 1 0,-1-1 0,1 0 0,0 0 0,0 0 0,4 3 0,-5-5 0,0 1 0,0-1 0,1 1 0,-1-1 0,0 1 0,0-1 0,0 0 0,1 1 0,-1-1 0,0 0 0,1 0 0,-1 0 0,0 0 0,0 0 0,1 0 0,-1-1 0,0 1 0,0 0 0,1-1 0,-1 1 0,2-1 0,0-1 0,0 0 0,0 0 0,0 0 0,-1 0 0,1 0 0,-1-1 0,5-4 0,0-2 0,0-1 0,-1 1 0,-1-1 0,6-11 0,18-66 0,-4 10 0,-25 77 0,0 0 0,0 0 0,1 0 0,-1 0 0,0 0 0,0 1 0,0-1 0,0 0 0,0 0 0,0 0 0,0 0 0,0 0 0,0 0 0,1 0 0,-1 0 0,0 0 0,0 0 0,0 0 0,0 0 0,0 0 0,0 0 0,0 0 0,1 0 0,-1 0 0,0 0 0,0 0 0,0 0 0,0 0 0,0 0 0,0 0 0,0 0 0,1 0 0,-1 0 0,0 0 0,0 0 0,0 0 0,0 0 0,0 0 0,0 0 0,0 0 0,0 0 0,1 0 0,-1 0 0,0 0 0,0-1 0,0 1 0,0 0 0,0 0 0,0 0 0,0 0 0,0 0 0,0 0 0,0 0 0,0 0 0,0-1 0,0 1 0,0 0 0,0 0 0,0 0 0,0 0 0,3 17 0,-1 25 0,-2-25 0,1-1 0,0 0 0,1 1 0,1-1 0,5 16 0,-7-28 0,1 0 0,-1 0 0,1-1 0,0 1 0,0 0 0,0-1 0,0 1 0,1-1 0,-1 0 0,1 0 0,4 4 0,-5-6 0,0 1 0,1-1 0,-1 0 0,0 0 0,0 0 0,0 0 0,1-1 0,-1 1 0,0-1 0,1 1 0,-1-1 0,1 0 0,-1 0 0,0 0 0,1 0 0,-1 0 0,1 0 0,-1-1 0,0 1 0,1-1 0,2-1 0,1-1 0,0 0 0,0 0 0,0-1 0,0 0 0,0 0 0,-1 0 0,0-1 0,0 0 0,0 0 0,0 0 0,-1-1 0,0 1 0,0-1 0,0 0 0,-1 0 0,4-9 0,2-7 0,-1 0 0,0 0 0,6-35 0,-13 49 0,7-36 0,-8 42 0,0-1 0,1 1 0,-1-1 0,0 1 0,-1-1 0,1 1 0,0-1 0,-1 1 0,1-1 0,-1 1 0,0 0 0,0-1 0,0 1 0,-1-2 0,2 4 0,0 0 0,-1-1 0,1 1 0,0 0 0,0 0 0,0 0 0,-1 0 0,1 0 0,0 0 0,0 0 0,-1 0 0,1 1 0,0-1 0,0 0 0,0 0 0,-1 0 0,1 0 0,0 0 0,0 0 0,0 0 0,-1 0 0,1 1 0,0-1 0,0 0 0,0 0 0,0 0 0,-1 0 0,1 1 0,0-1 0,0 0 0,0 0 0,0 0 0,0 0 0,0 1 0,0-1 0,0 0 0,0 0 0,-1 1 0,1-1 0,0 0 0,0 0 0,0 0 0,0 1 0,0-1 0,0 0 0,1 1 0,-5 13 0,-4 46 0,4 1 0,4 89 0,2-90 0,-3-73 0,0-5 0,1 0 0,1 0 0,6-34 0,-6 46 0,0 1 0,0 0 0,1 0 0,-1 0 0,1 0 0,1 0 0,-1 0 0,1 1 0,0-1 0,0 1 0,0-1 0,0 1 0,1 0 0,0 1 0,-1-1 0,1 0 0,1 1 0,-1 0 0,1 0 0,8-4 0,-2 4 0,0 0 0,0 0 0,0 1 0,1 1 0,-1 0 0,12 1 0,15-2 0,-37 2 0,0 0 0,0-1 0,0 2 0,0-1 0,-1 0 0,1 0 0,0 0 0,0 0 0,0 0 0,0 1 0,0-1 0,-1 0 0,1 1 0,0-1 0,0 1 0,-1-1 0,1 1 0,0-1 0,-1 1 0,1 0 0,0-1 0,-1 1 0,1 0 0,-1-1 0,1 1 0,-1 0 0,1 0 0,-1-1 0,0 1 0,1 0 0,-1 0 0,0 0 0,1 0 0,-1-1 0,0 1 0,0 0 0,0 0 0,0 0 0,0 0 0,0 0 0,-1 1 0,-6 52 0,2-25 0,5-26 0,0-1 0,0 0 0,0 0 0,0 0 0,0 0 0,0 0 0,1 0 0,-1 1 0,1-1 0,-1 0 0,1 0 0,0 0 0,0 0 0,0-1 0,0 1 0,0 0 0,0 0 0,1-1 0,-1 1 0,1 0 0,-1-1 0,1 1 0,-1-1 0,1 0 0,0 0 0,0 1 0,0-1 0,-1 0 0,1 0 0,0-1 0,0 1 0,1 0 0,-1-1 0,0 1 0,3-1 0,-1 1 0,0-1 0,0-1 0,-1 1 0,1 0 0,0-1 0,-1 0 0,1 0 0,0 0 0,-1 0 0,1-1 0,-1 1 0,1-1 0,-1 0 0,0 0 0,0 0 0,0 0 0,0-1 0,0 1 0,4-5 0,-2-1 0,0 0 0,-1 0 0,0-1 0,0 1 0,-1-1 0,0 0 0,-1 0 0,1 0 0,-2 0 0,2-13 0,-3 18 0,0 1 0,0-1 0,0 1 0,0 0 0,-1-1 0,1 1 0,-1 0 0,0-1 0,0 1 0,0 0 0,0 0 0,-1-1 0,-2-3 0,2 5 0,1 0 0,-1 1 0,0-1 0,1 1 0,-1 0 0,0 0 0,0-1 0,0 1 0,0 0 0,0 1 0,0-1 0,0 0 0,0 0 0,0 1 0,0 0 0,-1-1 0,1 1 0,0 0 0,0 0 0,0 0 0,-1 0 0,1 0 0,-3 1 0,1 0 0,-1 1 0,1-1 0,-1 1 0,1 0 0,0 0 0,-1 0 0,1 1 0,0-1 0,0 1 0,1 0 0,-1 0 0,1 0 0,-1 1 0,1-1 0,0 1 0,0 0 0,1 0 0,-1 0 0,1 0 0,-4 8 0,3-4 0,0-1 0,0 0 0,1 1 0,0-1 0,0 1 0,1 0 0,0 0 0,0 0 0,1-1 0,0 1 0,2 15 0,-1-19 0,0-1 0,1 1 0,-1-1 0,1 1 0,0-1 0,0 0 0,0 0 0,1 0 0,-1 0 0,1-1 0,0 1 0,-1 0 0,1-1 0,0 0 0,0 0 0,1 0 0,-1 0 0,0 0 0,1-1 0,-1 1 0,1-1 0,-1 0 0,1 0 0,0 0 0,6 0 0,3 1 0,-1-1 0,1 0 0,-1-1 0,1 0 0,-1-1 0,21-4 0,-24 2 0,1 1 0,-1-1 0,0-1 0,0 0 0,0 0 0,0-1 0,-1 0 0,0 0 0,0-1 0,0 0 0,0-1 0,-1 1 0,-1-1 0,1-1 0,8-11 0,-8 8 0,-1-1 0,0 1 0,0-1 0,-2 0 0,1 0 0,-1-1 0,-1 1 0,0-1 0,-1 0 0,0 0 0,-1-15 0,-1 26 0,0-8 0,1 1 0,0-1 0,0 1 0,3-11 0,-3 18 0,-1 1 0,0 0 0,1 0 0,-1 0 0,1 0 0,-1 0 0,1 0 0,0 0 0,-1 0 0,1 0 0,0 0 0,0 0 0,-1 0 0,1 0 0,0 0 0,0 1 0,2-2 0,-1 2 0,-1 0 0,0-1 0,0 1 0,0 0 0,1 0 0,-1 1 0,0-1 0,0 0 0,0 0 0,1 1 0,-1-1 0,0 0 0,0 1 0,0-1 0,0 1 0,0 0 0,0-1 0,0 1 0,0 0 0,0-1 0,0 1 0,1 1 0,2 2-3,0 0 0,0 1 0,0-1 0,0 1 0,-1-1 0,0 1 0,0 0 0,0 0 0,-1 1 0,0-1-1,0 0 1,0 1 0,2 8 0,-1 5 60,-1 1 0,-1 33 0,-2-39-244,1-1 0,0 0 1,1 0-1,1 0 1,0 0-1,1 0 1,5 16-1,3-8-6639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5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182 323 24575,'-11'2'0,"0"1"0,0 1 0,1 0 0,-1 0 0,1 1 0,0 1 0,0-1 0,1 2 0,0-1 0,0 1 0,-8 9 0,12-11 0,0 0 0,0 0 0,1 1 0,-1-1 0,1 1 0,1 0 0,-1 1 0,1-1 0,0 1 0,1-1 0,-1 1 0,1 0 0,0 0 0,1 0 0,0 0 0,0 0 0,1 0 0,0 11 0,0-14 0,0-1 0,1 1 0,0-1 0,0 1 0,0-1 0,0 0 0,0 1 0,0-1 0,1 0 0,0 0 0,0 0 0,-1 0 0,2 0 0,-1 0 0,0 0 0,1-1 0,-1 1 0,1-1 0,0 0 0,0 1 0,0-1 0,0-1 0,0 1 0,0 0 0,0-1 0,1 1 0,-1-1 0,0 0 0,1 0 0,-1-1 0,1 1 0,-1-1 0,1 0 0,4 0 0,0 0 0,-1 0 0,1-1 0,0 0 0,0 0 0,-1-1 0,1 0 0,-1 0 0,0-1 0,1 0 0,-1 0 0,0-1 0,-1 0 0,1 0 0,11-10 0,-4 0 0,-1-1 0,-1-1 0,-1 0 0,0-1 0,-1 0 0,0 0 0,-2-1 0,13-36 0,-2-8 0,14-88 0,-27 118 0,-2 19 0,-1 0 0,-1 0 0,0-1 0,-1 1 0,0 0 0,-1-1 0,-2-13 0,2 27 0,0-1 0,1 1 0,-1 0 0,0 0 0,0-1 0,0 1 0,0 0 0,0 0 0,0-1 0,0 1 0,0 0 0,0 0 0,0-1 0,0 1 0,0 0 0,-1 0 0,1-1 0,0 1 0,0 0 0,0 0 0,0 0 0,0-1 0,0 1 0,0 0 0,-1 0 0,1 0 0,0-1 0,0 1 0,0 0 0,-1 0 0,1 0 0,0 0 0,0 0 0,0-1 0,-1 1 0,1 0 0,0 0 0,0 0 0,-1 0 0,1 0 0,0 0 0,0 0 0,-1 0 0,1 0 0,0 0 0,0 0 0,-1 0 0,1 0 0,0 0 0,0 0 0,-1 0 0,1 0 0,0 0 0,0 0 0,0 0 0,-1 0 0,1 1 0,0-1 0,0 0 0,-1 0 0,-8 15 0,3 3 0,1 0 0,0 0 0,1 0 0,-2 29 0,1 80 0,5-90 0,-2 6 0,0-16 0,2-1 0,0 1 0,2 0 0,5 27 0,-6-52 0,-1 1 0,1-1 0,-1 0 0,1 0 0,0 1 0,0-1 0,0 0 0,0 0 0,1 0 0,-1 0 0,0 0 0,1-1 0,-1 1 0,1 0 0,0-1 0,0 1 0,-1-1 0,5 3 0,-4-3 0,-1-1 0,1 1 0,0-1 0,0 0 0,0 0 0,0 0 0,0 1 0,0-2 0,0 1 0,0 0 0,0 0 0,0-1 0,0 1 0,-1-1 0,1 1 0,0-1 0,0 0 0,0 0 0,-1 0 0,1 0 0,0 0 0,2-2 0,5-5 0,0-1 0,-1 0 0,0 0 0,0-1 0,-1 0 0,-1 0 0,1 0 0,7-19 0,-5 12 0,0 0 0,13-17 0,-21 33 0,-1 1 0,1 0 0,-1-1 0,0 1 0,1 0 0,-1-1 0,1 1 0,-1 0 0,1-1 0,-1 1 0,1 0 0,0 0 0,-1 0 0,1 0 0,-1-1 0,1 1 0,-1 0 0,1 0 0,-1 0 0,1 0 0,0 0 0,-1 0 0,1 1 0,-1-1 0,1 0 0,-1 0 0,1 0 0,-1 0 0,1 1 0,0-1 0,-1 0 0,0 0 0,1 1 0,-1-1 0,1 0 0,-1 1 0,1-1 0,-1 1 0,0-1 0,1 1 0,-1-1 0,0 0 0,1 1 0,-1-1 0,0 1 0,1 0 0,20 34 0,-12-19 0,-5-11 0,0 0 0,0-1 0,1 1 0,0-1 0,0 1 0,0-2 0,0 1 0,1 0 0,-1-1 0,1 0 0,0-1 0,0 1 0,0-1 0,0 0 0,1 0 0,-1-1 0,9 1 0,-11-2 0,0 0 0,-1 0 0,1 0 0,-1 0 0,1-1 0,-1 1 0,1-1 0,-1 0 0,1 0 0,-1-1 0,1 1 0,-1-1 0,0 1 0,0-1 0,0 0 0,0 0 0,0-1 0,-1 1 0,1 0 0,0-1 0,-1 0 0,0 0 0,0 1 0,0-1 0,0 0 0,0-1 0,0 1 0,-1 0 0,0 0 0,1-1 0,-1 1 0,0-6 0,0 8 0,-1-1 0,1 0 0,-1 1 0,0-1 0,0 0 0,0 0 0,0 1 0,0-1 0,0 0 0,0 0 0,-1 1 0,1-1 0,0 0 0,-1 1 0,0-1 0,1 0 0,-1 1 0,0-1 0,0 1 0,0-1 0,0 1 0,-2-3 0,2 4 0,0-1 0,0 1 0,0-1 0,0 1 0,0-1 0,0 1 0,0 0 0,0 0 0,0-1 0,0 1 0,0 0 0,0 0 0,0 0 0,0 0 0,0 0 0,0 0 0,0 0 0,0 1 0,0-1 0,-1 0 0,1 1 0,0-1 0,1 0 0,-1 1 0,0-1 0,0 1 0,0 0 0,0-1 0,0 1 0,0 0 0,1-1 0,-1 1 0,0 0 0,0 0 0,1 0 0,-1 0 0,0 1 0,-3 4 0,0 1 0,1-1 0,0 1 0,0 0 0,0 0 0,1 0 0,0 1 0,1-1 0,-1 0 0,1 15 0,0-19 0,1 0 0,0 1 0,1-1 0,-1 0 0,1 0 0,-1 1 0,1-1 0,0 0 0,0 0 0,0 0 0,1 0 0,1 3 0,-2-4 0,0-1 0,0 0 0,1 1 0,-1-1 0,0 0 0,1 0 0,-1 0 0,0 0 0,1 0 0,0-1 0,-1 1 0,1 0 0,-1-1 0,1 1 0,0-1 0,-1 1 0,1-1 0,0 0 0,0 0 0,-1 0 0,1 0 0,0 0 0,0 0 0,1 0 0,2-2 0,0 1 0,1-1 0,-1 0 0,-1 0 0,1 0 0,0-1 0,0 1 0,-1-1 0,0-1 0,1 1 0,-1 0 0,0-1 0,-1 0 0,1 0 0,-1 0 0,0 0 0,0-1 0,3-5 0,6-11 0,0-1 0,11-33 0,-21 52 0,1 17 0,-3 26 0,1-12 0,-1-26 0,0 0 0,0 1 0,0-1 0,1 1 0,-1-1 0,1 1 0,-1-1 0,1 0 0,0 1 0,0-1 0,0 0 0,0 0 0,0 0 0,1 0 0,-1 0 0,1 0 0,-1 0 0,1 0 0,0 0 0,-1-1 0,1 1 0,0 0 0,0-1 0,0 0 0,1 0 0,-1 1 0,0-1 0,0-1 0,3 2 0,-2-2 0,0 1 0,-1-1 0,1 0 0,-1 0 0,1-1 0,0 1 0,-1-1 0,1 1 0,-1-1 0,1 0 0,-1 0 0,1 0 0,-1 0 0,0 0 0,1 0 0,-1-1 0,0 1 0,0-1 0,0 0 0,0 1 0,0-1 0,0 0 0,-1 0 0,1 0 0,-1-1 0,3-3 0,4-9 0,-1-1 0,7-21 0,1 0 0,-15 37 0,0-1 0,0 1 0,0 0 0,-1 0 0,1 0 0,0 0 0,0 0 0,0 0 0,0-1 0,1 1 0,-1 0 0,0 0 0,0 0 0,0 0 0,0 0 0,0-1 0,0 1 0,0 0 0,0 0 0,0 0 0,0 0 0,0 0 0,0 0 0,0 0 0,0-1 0,1 1 0,-1 0 0,0 0 0,0 0 0,0 0 0,0 0 0,0 0 0,0 0 0,0 0 0,1 0 0,-1 0 0,0 0 0,0 0 0,0 0 0,0 0 0,0 0 0,1 0 0,-1 0 0,0 0 0,0 0 0,0 0 0,0 0 0,0 0 0,0 0 0,1 0 0,-1 0 0,0 0 0,0 0 0,0 0 0,3 11 0,-1 25 0,-2-26 0,1-7 0,-1 0 0,0 0 0,1 0 0,-1 0 0,1 0 0,0 0 0,0-1 0,0 1 0,0 0 0,0 0 0,1-1 0,-1 1 0,1-1 0,0 1 0,0-1 0,0 0 0,0 0 0,0 0 0,0 0 0,1 0 0,-1 0 0,0-1 0,1 1 0,0-1 0,-1 1 0,1-1 0,0 0 0,0 0 0,-1 0 0,1-1 0,0 1 0,0-1 0,0 1 0,0-1 0,0 0 0,0 0 0,0 0 0,4-1 0,2 0 0,0-1 0,0 1 0,0-1 0,0-1 0,0 0 0,0 0 0,-1-1 0,1 0 0,-1 0 0,0-1 0,9-7 0,-6 3 0,-1-1 0,-1 0 0,1 0 0,14-23 0,-20 27 0,0-1 0,-1 1 0,1-1 0,-1 0 0,-1 0 0,1 0 0,-1-1 0,-1 1 0,1 0 0,0-11 0,-2 18 0,0 0 0,0 0 0,0 0 0,0 0 0,0 0 0,0-1 0,0 1 0,0 0 0,0 0 0,0 0 0,-1 0 0,1 0 0,0 0 0,0 0 0,0 0 0,0-1 0,0 1 0,0 0 0,0 0 0,0 0 0,0 0 0,-1 0 0,1 0 0,0 0 0,0 0 0,0 0 0,0 0 0,0 0 0,0 0 0,0 0 0,-1 0 0,1 0 0,0 0 0,0 0 0,0 0 0,0 0 0,0 0 0,0 0 0,-1 0 0,1 0 0,0 0 0,0 0 0,0 0 0,0 0 0,0 0 0,0 0 0,-1 0 0,1 0 0,0 0 0,0 0 0,0 0 0,0 1 0,0-1 0,0 0 0,0 0 0,0 0 0,0 0 0,0 0 0,0 0 0,-1 0 0,1 1 0,0-1 0,0 0 0,0 0 0,0 0 0,0 0 0,0 0 0,-7 9 0,0 2 0,2 0 0,0 1 0,0 0 0,1 0 0,0 0 0,1 0 0,1 1 0,-2 16 0,1 2 0,2-1 0,4 43 0,3-32 0,2 0 0,1 0 0,19 48 0,10 47 0,-36-130 0,-1 0 0,0 0 0,0 0 0,-1 0 0,0 0 0,0 0 0,0 0 0,-1 1 0,0-1 0,0 0 0,0 0 0,-4 10 0,2-12 0,1 0 0,-1 0 0,1 0 0,-1 0 0,-1-1 0,1 1 0,0-1 0,-1 1 0,0-1 0,1 0 0,-1-1 0,0 1 0,-1-1 0,1 0 0,0 0 0,-8 3 0,5-3-97,1 0-1,-1 0 1,0 0-1,0-1 1,0 0-1,0 0 1,0-1-1,0 1 1,1-2-1,-1 1 1,0-1-1,0 0 0,-12-4 1,-6-5-6729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6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121 488 24575,'-8'18'0,"-2"3"0,0 1 0,2 1 0,0-1 0,2 1 0,0 1 0,-3 34 0,9-55 0,0-1 0,0 0 0,0 0 0,0 0 0,0 0 0,1 0 0,-1 0 0,1 0 0,-1 0 0,1 0 0,0 0 0,0 0 0,0 0 0,0 0 0,0-1 0,2 4 0,-2-5 0,0 1 0,1 0 0,-1 0 0,0 0 0,0 0 0,1-1 0,-1 1 0,0-1 0,1 1 0,-1-1 0,1 1 0,-1-1 0,0 0 0,1 0 0,-1 0 0,1 0 0,-1 0 0,3 0 0,0-1 0,0 0 0,1 0 0,-1 0 0,0-1 0,1 0 0,-1 1 0,0-2 0,0 1 0,-1 0 0,1-1 0,0 0 0,-1 1 0,6-7 0,-3 2 0,-2 1 0,1-1 0,-1 0 0,0 0 0,0-1 0,0 1 0,-1-1 0,-1 0 0,4-14 0,-5 19 0,-1 1 0,1-1 0,-1 0 0,1 0 0,-1 0 0,0 0 0,0 1 0,0-1 0,-1 0 0,1 0 0,-1 0 0,1 0 0,-1 1 0,0-1 0,0 0 0,-1 1 0,1-1 0,0 1 0,-1-1 0,1 1 0,-1-1 0,0 1 0,0 0 0,0 0 0,0 0 0,0 0 0,0 0 0,-1 1 0,1-1 0,-5-1 0,2 0 0,-1 2 0,1-1 0,-1 1 0,1 0 0,-1 0 0,0 0 0,0 1 0,1 0 0,-1 0 0,0 1 0,1-1 0,-1 1 0,0 1 0,1-1 0,-1 1 0,-9 4 0,11-5 0,0 1 0,1 0 0,0 0 0,-1 0 0,1 0 0,0 1 0,0-1 0,0 1 0,0 0 0,1 0 0,-1 0 0,1 0 0,0 0 0,0 1 0,0-1 0,0 1 0,0-1 0,1 1 0,-1 0 0,1-1 0,0 1 0,1 0 0,-1 0 0,0 0 0,1 6 0,0-7 0,0 0 0,1-1 0,-1 1 0,1 0 0,0 0 0,-1 0 0,1-1 0,1 1 0,-1-1 0,0 1 0,1-1 0,-1 1 0,1-1 0,-1 1 0,1-1 0,3 2 0,-1 0 0,0-1 0,1 1 0,0-1 0,-1 0 0,1-1 0,0 1 0,10 3 0,0-2 0,1 0 0,-1-1 0,0-1 0,1 0 0,17-1 0,-3-2 0,-1-2 0,0 0 0,0-3 0,0 0 0,0-2 0,45-18 0,-28 6 0,0-2 0,-2-2 0,45-32 0,-80 50 0,37-29 0,-43 32 0,0 1 0,0-1 0,0 0 0,-1 0 0,1 0 0,-1 0 0,0-1 0,0 1 0,0-1 0,0 1 0,1-6 0,-3 8 0,0 0 0,0 0 0,0 0 0,0 0 0,0 0 0,0 0 0,0 0 0,0 0 0,0 0 0,-1 1 0,1-1 0,0 0 0,-1 0 0,1 0 0,-1 0 0,1 0 0,-1 0 0,1 1 0,-1-1 0,1 0 0,-1 1 0,0-1 0,0 0 0,1 1 0,-1-1 0,0 1 0,0-1 0,0 1 0,1-1 0,-1 1 0,0-1 0,0 1 0,0 0 0,0 0 0,-1-1 0,-36-6 0,34 7 0,-8 0 0,-1 0 0,1 0 0,-1 1 0,1 1 0,0 0 0,-1 1 0,1 0 0,0 1 0,1 0 0,-13 7 0,15-7 0,0 1 0,0 0 0,1 0 0,-1 1 0,1 1 0,0-1 0,1 1 0,0 0 0,0 1 0,0 0 0,1 0 0,-9 15 0,14-22 0,0 0 0,1 1 0,-1-1 0,1 0 0,-1 1 0,1-1 0,-1 1 0,1-1 0,0 1 0,-1-1 0,1 1 0,0-1 0,0 1 0,0-1 0,0 1 0,1-1 0,-1 1 0,0-1 0,0 0 0,1 1 0,-1-1 0,1 1 0,1 1 0,-1-1 0,1-1 0,-1 1 0,1-1 0,0 1 0,-1-1 0,1 1 0,0-1 0,0 0 0,0 0 0,0 0 0,0 0 0,0-1 0,1 1 0,1 0 0,5 1 0,1-1 0,-1 0 0,1 0 0,0-1 0,-1 0 0,14-3 0,-12 1 0,0 0 0,0-1 0,0 0 0,0-1 0,-1-1 0,1 0 0,-1 0 0,0 0 0,-1-2 0,1 1 0,-1-1 0,16-16 0,-15 12 0,-1-1 0,0 0 0,0 0 0,-2-1 0,1 0 0,-2-1 0,1 1 0,-2-1 0,5-17 0,-5 9 0,0 0 0,-1-1 0,-2 0 0,0 0 0,-1 0 0,-2 0 0,0 0 0,-1 0 0,-2 0 0,0 1 0,-1-1 0,-16-40 0,18 57 0,0 1 0,0-1 0,0 1 0,0-1 0,-1 1 0,0 1 0,0-1 0,-6-5 0,10 9 0,-1 1 0,0-1 0,0 0 0,0 1 0,1-1 0,-1 1 0,0-1 0,0 1 0,0 0 0,0-1 0,0 1 0,0 0 0,0 0 0,0 0 0,0-1 0,0 1 0,0 0 0,0 0 0,0 1 0,0-1 0,-2 0 0,2 1 0,-1 0 0,1 0 0,-1 0 0,1 0 0,0 0 0,0 1 0,0-1 0,0 0 0,-1 1 0,2-1 0,-1 0 0,0 1 0,0-1 0,0 1 0,1 0 0,-1-1 0,0 4 0,-4 13 0,0 1 0,2 0 0,0 0 0,-1 36 0,9 85 0,-2-87 0,12 282-1365,-11-238-5461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29 154 24575,'-3'-2'0,"1"-1"0,0 1 0,-1 0 0,1-1 0,0 0 0,0 1 0,1-1 0,-1 0 0,0 0 0,1 0 0,0 0 0,0 0 0,0 0 0,0-1 0,0 1 0,0 0 0,1-1 0,0 1 0,0 0 0,0 0 0,0-1 0,1-5 0,0 5 0,1 1 0,0-1 0,0 0 0,0 1 0,0-1 0,0 1 0,1 0 0,-1 0 0,1 0 0,0 0 0,0 0 0,0 1 0,0-1 0,0 1 0,1 0 0,-1 0 0,1 0 0,5-2 0,1 0 0,-1 0 0,0 1 0,1 0 0,0 0 0,-1 1 0,1 1 0,0 0 0,0 0 0,0 0 0,14 2 0,-20 0 0,0 0 0,0 0 0,0 0 0,0 0 0,-1 0 0,1 1 0,0-1 0,-1 1 0,1 0 0,-1 1 0,0-1 0,0 0 0,0 1 0,0 0 0,0-1 0,0 1 0,-1 0 0,1 1 0,-1-1 0,0 0 0,0 1 0,0-1 0,0 1 0,-1 0 0,1-1 0,-1 1 0,0 0 0,1 6 0,-1 0 0,1 0 0,-1 0 0,-1 0 0,0 0 0,0 0 0,-1 0 0,0 0 0,-1-1 0,0 1 0,0 0 0,-1-1 0,0 1 0,-1-1 0,0 0 0,-1 0 0,0 0 0,0-1 0,-1 0 0,-10 13 0,-9 4 0,0-1 0,-2-1 0,0-1 0,-37 21 0,43-29 0,13-4 0,15-6 0,22-3 0,44-9-331,-1-3 0,72-21 0,-130 29-41,43-11-6454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7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10 24575,'-12'-3'0,"0"0"0,-1 1 0,1 1 0,-1 0 0,1 1 0,-1 1 0,1 0 0,-1 0 0,1 1 0,0 1 0,-19 5 0,17-2 0,0 0 0,0 1 0,0 1 0,1 0 0,0 1 0,1 0 0,-1 1 0,-14 16 0,8-5 0,2 0 0,0 1 0,2 1 0,0 1 0,1 0 0,2 1 0,1 0 0,0 1 0,2 0 0,-6 30 0,9-32 0,2 0 0,1 0 0,0 0 0,2 0 0,1 1 0,1-1 0,1 1 0,10 44 0,-8-52 0,2 0 0,0-1 0,0 1 0,2-2 0,0 1 0,1-1 0,0 0 0,1-1 0,1 0 0,0-1 0,1 0 0,0-1 0,16 13 0,-14-15 0,0 0 0,1 0 0,0-2 0,0 0 0,1 0 0,0-2 0,0 0 0,0-1 0,1 0 0,0-1 0,0-1 0,31 1 0,-35-3 0,0-2 0,-1 0 0,1 0 0,0-1 0,-1-1 0,1 0 0,-1-1 0,0 0 0,0-1 0,0 0 0,-1-1 0,1 0 0,-2-1 0,1 0 0,-1-1 0,0 0 0,16-17 0,-14 11 0,-1-1 0,-1-1 0,0 0 0,-1 0 0,-1 0 0,0-1 0,-2-1 0,0 1 0,0-1 0,-2 0 0,0 0 0,-2 0 0,0-1 0,0-19 0,-1 12 0,-2 0 0,-1 1 0,-1-1 0,-1 1 0,-1-1 0,-2 1 0,0 1 0,-1-1 0,-18-34 0,17 43 0,0 1 0,0 0 0,-14-15 0,20 26 0,0 0 0,0 1 0,0-1 0,-1 1 0,1 0 0,-1 0 0,0 1 0,0-1 0,0 1 0,0 0 0,0 0 0,-1 0 0,1 0 0,0 1 0,-1-1 0,-7 0 0,11 2-52,0 0-1,-1 0 1,1 1-1,-1-1 1,1 0-1,0 1 1,-1-1-1,1 0 1,0 1-1,-1 0 1,1-1-1,0 1 1,0 0-1,-1 0 1,1-1-1,0 1 1,0 0-1,0 0 1,0 0-1,0 1 0,0-1 1,1 0-1,-1 0 1,0 0-1,0 2 1,-7 15-6774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0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46 24575,'-16'-3'0,"0"0"0,-1 1 0,1 1 0,0 1 0,0 1 0,-1 0 0,1 1 0,0 0 0,0 1 0,0 1 0,1 1 0,-1 0 0,1 1 0,0 1 0,1 0 0,0 1 0,0 0 0,0 1 0,1 1 0,-13 12 0,15-12 0,0 1 0,0 0 0,1 0 0,0 1 0,1 1 0,1-1 0,0 1 0,0 1 0,2-1 0,-1 1 0,2 1 0,0-1 0,1 1 0,0 0 0,1 0 0,1 0 0,0 0 0,1 0 0,1 1 0,0-1 0,3 22 0,0-25 0,-1-1 0,1 0 0,1 1 0,0-1 0,1-1 0,0 1 0,1-1 0,0 0 0,0 0 0,1 0 0,0-1 0,1 0 0,0-1 0,1 1 0,15 11 0,-12-12 0,2 1 0,-1-2 0,1 0 0,0 0 0,0-2 0,1 1 0,0-2 0,0 0 0,0-1 0,0 0 0,19 0 0,-18-2 0,1-1 0,-1-1 0,0 0 0,1-1 0,-1-1 0,0-1 0,0 0 0,0-1 0,-1 0 0,23-12 0,-27 11 0,-1 0 0,1-1 0,-1-1 0,-1 1 0,1-1 0,-1-1 0,-1 0 0,0 0 0,0 0 0,-1-1 0,0-1 0,0 1 0,-1-1 0,8-20 0,-10 20 0,0-1 0,-1 0 0,-1 0 0,0 0 0,1-15 0,-2 23 0,-1 1 0,0 0 0,0 0 0,0 0 0,0 0 0,-1 0 0,1 0 0,-1 0 0,0 0 0,1 0 0,-1 0 0,-1 0 0,1 0 0,0 0 0,-1 1 0,1-1 0,-1 0 0,0 1 0,0-1 0,0 1 0,0 0 0,-1 0 0,1 0 0,0 0 0,-5-3 0,5 5 0,1-1 0,-1 1 0,0-1 0,1 1 0,-1-1 0,0 1 0,0 0 0,0 0 0,1 0 0,-1 0 0,0 0 0,0 0 0,0 0 0,1 1 0,-1-1 0,0 1 0,0-1 0,1 1 0,-3 1 0,0 0 0,1 0 0,-1 1 0,0-1 0,1 1 0,0 0 0,0 0 0,-5 7 0,0 0 0,1 0 0,1 1 0,0 0 0,-8 21 0,10-21 0,0 1 0,1 1 0,1-1 0,0 0 0,0 1 0,1-1 0,1 0 0,0 1 0,1-1 0,0 1 0,4 12 0,-4-20 0,0 0 0,1 0 0,-1 0 0,1-1 0,0 1 0,1 0 0,-1-1 0,1 0 0,0 1 0,0-1 0,0 0 0,0-1 0,1 1 0,0 0 0,-1-1 0,1 0 0,1 0 0,-1 0 0,0-1 0,1 1 0,-1-1 0,1 0 0,0 0 0,0-1 0,-1 1 0,1-1 0,0 0 0,0 0 0,10-1 0,-11 0 0,1 0 0,0 0 0,-1-1 0,1 0 0,-1 0 0,0 0 0,1 0 0,-1-1 0,0 0 0,0 0 0,0 0 0,0 0 0,0-1 0,0 1 0,-1-1 0,1 0 0,-1 0 0,0-1 0,0 1 0,0-1 0,0 1 0,0-1 0,-1 0 0,0 0 0,0 0 0,0 0 0,0 0 0,-1 0 0,1-1 0,0-6 0,0 5 0,-1-1 0,1 0 0,-1 0 0,-1 1 0,1-1 0,-1 0 0,-1 0 0,1 0 0,-1 0 0,0 0 0,-1 1 0,0-1 0,0 0 0,0 1 0,0 0 0,-1-1 0,-1 1 0,1 0 0,-8-10 0,3 8 0,-2 0 0,1 0 0,-1 1 0,-18-10 0,15 9 0,13 8 0,0 0 0,-1 0 0,1 0 0,0 0 0,-1 0 0,1 0 0,0 0 0,0 0 0,-1-1 0,1 1 0,0 0 0,-1 0 0,1 0 0,0 0 0,0-1 0,-1 1 0,1 0 0,0 0 0,0-1 0,-1 1 0,1 0 0,0 0 0,0-1 0,0 1 0,-1 0 0,1 0 0,0-1 0,0 1 0,0 0 0,0-1 0,0 1 0,0 0 0,0-1 0,0 1 0,0 0 0,0-1 0,0 1 0,0 0 0,0-1 0,0 1 0,0 0 0,0-1 0,0 1 0,0 0 0,0-1 0,0 1 0,1 0 0,-1 0 0,0-1 0,0 1 0,0 0 0,1-1 0,-1 1 0,0 0 0,0 0 0,1 0 0,-1-1 0,0 1 0,0 0 0,1 0 0,-1 0 0,0 0 0,0-1 0,1 1 0,-1 0 0,0 0 0,1 0 0,0 0 0,30-7 0,-23 6 0,17-4 0,0-1 0,0-1 0,-1-2 0,-1 0 0,1-1 0,39-25 0,-53 29 0,0-1 0,-1-1 0,0 0 0,0 0 0,-1-1 0,0 0 0,0 0 0,-1-1 0,0 0 0,-1 0 0,0 0 0,0-1 0,-1 0 0,-1 0 0,0-1 0,4-17 0,-5 13 0,-1 1 0,1-22 0,-3 33 0,0 1 0,0-1 0,0 0 0,-1 0 0,1 0 0,-1 0 0,0 0 0,0 0 0,-1 1 0,1-1 0,-1 0 0,1 1 0,-1-1 0,-4-4 0,6 8 0,0-1 0,-1 1 0,1-1 0,-1 1 0,1-1 0,-1 1 0,1-1 0,-1 1 0,1-1 0,-1 1 0,0 0 0,1-1 0,-1 1 0,1 0 0,-1 0 0,0-1 0,1 1 0,-1 0 0,0 0 0,1 0 0,-1 0 0,0 0 0,1 0 0,-1 0 0,0 0 0,0 0 0,1 0 0,-1 0 0,0 0 0,1 1 0,-1-1 0,-1 1 0,1 0 0,-1 0 0,1 1 0,-1-1 0,1 1 0,-1-1 0,1 1 0,0 0 0,-1 0 0,1 0 0,-1 3 0,-3 6 0,1 0 0,1 0 0,-3 13 0,-3 38 0,2 2 0,4-1 0,2 1 0,9 80 0,-7-136 0,1 21 0,13 55 0,-14-77 0,1-1 0,0 0 0,0 1 0,1-1 0,0 0 0,0 0 0,0 0 0,1-1 0,0 1 0,0-1 0,0 0 0,0 0 0,1 0 0,8 6 0,-12-10 0,1 0 0,-1 0 0,0-1 0,1 1 0,-1 0 0,1-1 0,-1 1 0,1-1 0,0 1 0,-1-1 0,1 0 0,0 1 0,-1-1 0,1 0 0,-1 0 0,1 0 0,0-1 0,-1 1 0,1 0 0,0 0 0,-1-1 0,3 0 0,-1-1 0,-1 0 0,1 1 0,-1-1 0,1 0 0,-1 0 0,0 0 0,1-1 0,-1 1 0,-1-1 0,1 1 0,2-4 0,2-5 0,-1 0 0,0-1 0,0 1 0,5-23 0,-6 14 0,-1-1 0,-1 1 0,0-32 0,-2 74 0,-1-8 0,1 0 0,1 1 0,0-1 0,5 23 0,-5-33 0,0 0 0,0 1 0,1-1 0,0 0 0,0 0 0,0 0 0,0-1 0,0 1 0,1 0 0,0-1 0,-1 0 0,1 1 0,1-1 0,-1-1 0,0 1 0,1 0 0,-1-1 0,1 1 0,0-1 0,0 0 0,6 2 0,-8-3 0,0-1 0,0 1 0,0-1 0,0 1 0,0-1 0,0 0 0,0 0 0,0 0 0,1 0 0,-1 0 0,0 0 0,0-1 0,0 1 0,0 0 0,0-1 0,0 0 0,0 0 0,0 1 0,0-1 0,-1 0 0,4-2 0,-2 0 0,1-1 0,-1 1 0,0 0 0,0-1 0,0 0 0,0 0 0,-1 0 0,1 0 0,1-5 0,2-7 0,0 0 0,-1-1 0,-1 1 0,3-20 0,-4 16 0,-1 6 0,-2 31 0,-1-6 0,1 1 0,1-1 0,0 1 0,0-1 0,4 16 0,-4-25 0,0 0 0,-1 1 0,1-1 0,0 0 0,0 0 0,0 0 0,0-1 0,0 1 0,0 0 0,1 0 0,-1-1 0,1 1 0,-1 0 0,1-1 0,0 0 0,-1 1 0,1-1 0,0 0 0,0 0 0,0 0 0,0 0 0,0 0 0,0 0 0,0-1 0,0 1 0,0-1 0,1 1 0,-1-1 0,0 0 0,0 0 0,0 0 0,1 0 0,-1 0 0,0 0 0,0-1 0,3 0 0,-1-1 0,1 1 0,-1-1 0,0 1 0,-1-1 0,1 0 0,0-1 0,-1 1 0,1-1 0,-1 1 0,0-1 0,1 0 0,-2-1 0,1 1 0,0 0 0,4-8 0,3-7 0,0 0 0,8-23 0,1-1 0,-19 41 0,1 0 0,-1 0 0,1 0 0,-1 1 0,1-1 0,-1 0 0,1 0 0,-1 0 0,1 0 0,0 0 0,0 1 0,-1-1 0,1 0 0,0 1 0,0-1 0,0 0 0,0 1 0,0-1 0,0 1 0,0 0 0,1-1 0,-1 1 0,0 0 0,-1 0 0,1 1 0,0-1 0,-1 0 0,1 1 0,0-1 0,-1 1 0,1-1 0,-1 1 0,1-1 0,0 1 0,-1-1 0,0 1 0,1-1 0,-1 1 0,1 0 0,-1-1 0,0 1 0,1 0 0,0 1 0,1 6 0,1-1 0,-1 1 0,0 0 0,1 9 0,0 31 0,-3-34 0,1-1 0,4 27 0,-5-40 0,0 1 0,0 0 0,0 0 0,1-1 0,-1 1 0,0 0 0,0-1 0,0 1 0,1 0 0,-1-1 0,0 1 0,1 0 0,-1-1 0,1 1 0,-1-1 0,1 1 0,-1 0 0,1-1 0,-1 1 0,1-1 0,-1 0 0,1 1 0,0 0 0,0-1 0,0-1 0,-1 1 0,1 0 0,0 0 0,-1 0 0,1-1 0,-1 1 0,1 0 0,-1 0 0,1-1 0,-1 1 0,1-1 0,-1 1 0,1 0 0,-1-1 0,1 1 0,-1-1 0,0 1 0,1-1 0,0 0 0,16-33 0,7-37 0,-14 41 0,23-51 0,-32 79 0,0-1 0,0 1 0,1-1 0,0 1 0,-1 0 0,1 0 0,0 0 0,0 0 0,0 0 0,0 0 0,0 1 0,5-4 0,-6 5 0,0 0 0,0-1 0,0 1 0,0 0 0,0 0 0,0 0 0,0 0 0,0 0 0,0 0 0,0 0 0,0 0 0,0 0 0,0 1 0,0-1 0,0 0 0,0 1 0,0-1 0,0 1 0,0-1 0,0 1 0,0-1 0,0 1 0,0-1 0,0 1 0,-1 0 0,1 0 0,0-1 0,-1 1 0,1 0 0,0 0 0,-1 0 0,1 0 0,-1 0 0,1 2 0,5 8 0,-1 0 0,-1 0 0,0 1 0,-1 0 0,0-1 0,2 20 0,-3-15 0,2 0 0,7 25 0,-11-40 0,1 1 0,-1-1 0,1 0 0,-1 1 0,1-1 0,0 0 0,-1 0 0,1 1 0,0-1 0,0 0 0,0 0 0,0 0 0,0 0 0,0 0 0,0 0 0,0 0 0,0 0 0,1-1 0,1 2 0,-2-2 0,0 0 0,0 0 0,0 0 0,0 0 0,0 0 0,0 0 0,0 0 0,0-1 0,0 1 0,0 0 0,0-1 0,0 1 0,0-1 0,0 1 0,0-1 0,0 1 0,0-1 0,0 0 0,0 1 0,0-2 0,6-6 0,0 0 0,0-1 0,-1 0 0,7-12 0,-2 3 0,-10 17 0,-1 0 0,0 0 0,1 0 0,-1 1 0,1-1 0,0 0 0,-1 1 0,1-1 0,-1 0 0,1 1 0,0-1 0,0 1 0,-1-1 0,1 1 0,0-1 0,0 1 0,-1 0 0,1-1 0,0 1 0,0 0 0,0-1 0,0 1 0,0 0 0,0 0 0,-1 0 0,1 0 0,0 0 0,0 0 0,0 0 0,0 0 0,0 1 0,0-1 0,0 0 0,-1 0 0,1 1 0,0-1 0,0 0 0,0 1 0,-1-1 0,1 1 0,0-1 0,0 1 0,0 0 0,4 5 0,-1-1 0,1 1 0,-1 0 0,6 13 0,8 9 0,-17-26 0,1-1 0,-1 1 0,1-1 0,0 1 0,0-1 0,0 1 0,0-1 0,-1 0 0,2 0 0,-1 0 0,0 0 0,0 0 0,0 0 0,0-1 0,1 1 0,-1-1 0,0 1 0,0-1 0,1 0 0,-1 0 0,0 0 0,1 0 0,-1 0 0,0-1 0,0 1 0,1-1 0,-1 1 0,0-1 0,0 0 0,0 0 0,0 0 0,0 0 0,0 0 0,0-1 0,2-1 0,1-1 0,0 0 0,0-1 0,-1 0 0,1 0 0,-1 0 0,-1 0 0,1-1 0,-1 1 0,0-1 0,0 0 0,2-8 0,5-23 0,4-16 0,-13 50 0,0-1 0,0 1 0,1 0 0,-1 0 0,1 0 0,0 0 0,0 1 0,0-1 0,0 0 0,0 1 0,6-5 0,-8 7 0,1-1 0,0 1 0,-1 0 0,1-1 0,0 1 0,0 0 0,-1 0 0,1-1 0,0 1 0,0 0 0,-1 0 0,1 0 0,0 0 0,0 0 0,0 0 0,-1 0 0,1 1 0,0-1 0,0 0 0,0 0 0,-1 1 0,1-1 0,0 0 0,-1 1 0,1-1 0,0 0 0,-1 1 0,1-1 0,0 1 0,-1-1 0,1 1 0,-1 0 0,1-1 0,-1 1 0,1 0 0,-1-1 0,0 1 0,1 0 0,-1-1 0,1 2 0,14 35 0,-14-33 0,9 50 0,-10-46 0,1-1 0,0 1 0,1 0 0,-1 0 0,1 0 0,1-1 0,0 1 0,0-1 0,0 1 0,8 10 0,-10-17 0,-1 0 0,1 0 0,-1 0 0,1-1 0,0 1 0,0 0 0,-1-1 0,1 1 0,0-1 0,0 1 0,0-1 0,0 1 0,0-1 0,0 0 0,0 1 0,0-1 0,-1 0 0,1 0 0,0 0 0,0 1 0,0-1 0,0 0 0,0 0 0,0-1 0,0 1 0,0 0 0,0 0 0,2-1 0,-1 0 0,0 0 0,-1-1 0,1 1 0,0 0 0,0-1 0,-1 0 0,1 1 0,-1-1 0,1 0 0,-1 0 0,2-4 0,3-5 0,-1-1 0,0-1 0,4-14 0,-3-4 0,-4 19 0,1 0 0,0 1 0,6-18 0,-8 27 0,0-1 0,0 1 0,0 0 0,0 1 0,0-1 0,1 0 0,-1 0 0,0 0 0,1 1 0,0-1 0,-1 1 0,1-1 0,0 1 0,-1 0 0,1-1 0,0 1 0,0 0 0,0 0 0,0 0 0,0 1 0,1-1 0,-1 0 0,0 1 0,4-1 0,-4 1 0,0 0 0,0 1 0,0-1 0,1 1 0,-1 0 0,0-1 0,0 1 0,0 0 0,0 0 0,0 0 0,0 0 0,0 1 0,0-1 0,-1 0 0,1 1 0,0-1 0,-1 1 0,1 0 0,-1 0 0,0-1 0,1 1 0,-1 0 0,2 4 0,1 3 0,0 0 0,0 1 0,5 19 0,-7-19 0,0 1 0,0 0 0,-1-1 0,0 21 0,-1-26 0,-1 0 0,1-1 0,-1 1 0,0 0 0,0 0 0,-1-1 0,1 1 0,-1-1 0,0 1 0,0-1 0,-1 1 0,-5 6 0,8-10 0,-1 0 0,1 0 0,0-1 0,-1 1 0,1-1 0,-1 1 0,1 0 0,-1-1 0,1 1 0,-1-1 0,0 1 0,1-1 0,-1 1 0,0-1 0,1 0 0,-1 1 0,0-1 0,1 0 0,-1 1 0,0-1 0,0 0 0,1 0 0,-1 0 0,0 0 0,0 0 0,0 0 0,1 0 0,-1 0 0,0 0 0,0 0 0,1 0 0,-1 0 0,0-1 0,0 1 0,1 0 0,-1 0 0,0-1 0,0 1 0,1-1 0,-1 1 0,0 0 0,1-1 0,-1 1 0,1-1 0,-1 0 0,1 1 0,-1-2 0,-1 0 0,1-1 0,-1 1 0,1-1 0,0 1 0,0-1 0,0 0 0,1 0 0,-1 1 0,1-1 0,-1 0 0,1 0 0,0-4 0,1-1-195,0 1 0,1-1 0,0 1 0,0-1 0,0 1 0,7-12 0,6-8-6631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7 24575,'-4'-1'0,"1"0"0,-1 0 0,0 0 0,1 0 0,-1 0 0,0 1 0,1 0 0,-1 0 0,0 0 0,1 0 0,-1 1 0,0-1 0,1 1 0,-1 0 0,1 0 0,-1 0 0,1 1 0,-1-1 0,1 1 0,0 0 0,-6 4 0,-1 1 0,-1 0 0,2 1 0,-1 1 0,-16 18 0,18-17 0,0 1 0,1 0 0,0 1 0,1 0 0,-8 17 0,12-23 0,0-1 0,0 0 0,1 1 0,-1-1 0,1 1 0,1-1 0,-1 1 0,1 0 0,0-1 0,0 1 0,0 0 0,1-1 0,0 1 0,0 0 0,2 5 0,-1-8 0,0 0 0,0 0 0,0 0 0,0-1 0,1 1 0,-1-1 0,1 1 0,-1-1 0,1 0 0,0 0 0,0 0 0,0 0 0,0 0 0,1-1 0,-1 0 0,0 1 0,1-1 0,-1 0 0,0-1 0,1 1 0,-1-1 0,1 1 0,6-1 0,1 0 0,-1 0 0,1-1 0,0 0 0,-1-1 0,1 0 0,16-6 0,-19 5 0,0-1 0,0 0 0,0-1 0,-1 0 0,1 0 0,-1 0 0,0-1 0,-1 0 0,0 0 0,0-1 0,0 1 0,-1-2 0,6-8 0,-7 11 0,-1-1 0,0 0 0,0 0 0,-1-1 0,1 1 0,-2-1 0,1 1 0,0-1 0,-1 1 0,-1-1 0,1 0 0,-1 0 0,0 1 0,0-1 0,-1 0 0,0 0 0,-3-12 0,3 17 0,0 0 0,1 0 0,-1 0 0,0 0 0,0 0 0,0 0 0,0 0 0,-1 0 0,1 1 0,0-1 0,-1 0 0,0 1 0,1-1 0,-1 1 0,0-1 0,-2 0 0,3 1 0,-1 0 0,1 1 0,-1 0 0,1-1 0,-1 1 0,1 0 0,-1 0 0,1-1 0,-1 1 0,1 0 0,-1 1 0,0-1 0,1 0 0,-1 0 0,1 1 0,-1-1 0,1 1 0,-2 0 0,0 1 0,-1 0 0,1 0 0,0 0 0,0 0 0,0 1 0,0-1 0,1 1 0,-1 0 0,1-1 0,0 1 0,-1 1 0,1-1 0,0 0 0,1 0 0,-1 1 0,1-1 0,-2 6 0,2-4 0,0-1 0,1 0 0,0 1 0,0-1 0,0 1 0,0-1 0,1 0 0,0 1 0,0-1 0,0 0 0,0 0 0,1 0 0,-1 0 0,1 0 0,0 0 0,0 0 0,1 0 0,-1-1 0,1 1 0,0-1 0,0 0 0,0 0 0,0 0 0,0 0 0,1 0 0,-1-1 0,1 1 0,0-1 0,0 0 0,0 0 0,6 1 0,-7-1 0,1 0 0,0-1 0,-1 0 0,1 0 0,0 0 0,0 0 0,0 0 0,0-1 0,0 0 0,0 0 0,0 0 0,0 0 0,0-1 0,0 1 0,-1-1 0,1 0 0,0 0 0,0-1 0,0 1 0,-1-1 0,1 0 0,-1 1 0,0-2 0,1 1 0,-1 0 0,0-1 0,0 1 0,0-1 0,0 0 0,-1 0 0,1 0 0,-1 0 0,0-1 0,3-4 0,-3 1 0,0 0 0,0-1 0,0 1 0,-1-1 0,0 0 0,0 1 0,-1-12 0,0 10 0,1 0 0,-1 1 0,2-1 0,2-14 0,-4 22 0,1 0 0,-1 0 0,0 0 0,0 0 0,0 0 0,1 0 0,-1 0 0,0 0 0,1 0 0,-1 0 0,1 1 0,-1-1 0,1 0 0,0 0 0,-1 0 0,1 1 0,0-1 0,-1 0 0,1 1 0,0-1 0,0 0 0,0 1 0,0-1 0,0 1 0,-1 0 0,1-1 0,0 1 0,0 0 0,0-1 0,0 1 0,0 0 0,0 0 0,0 0 0,0 0 0,0 0 0,0 0 0,0 0 0,0 0 0,0 0 0,0 1 0,0-1 0,0 0 0,0 0 0,0 1 0,0-1 0,0 1 0,0-1 0,-1 1 0,1-1 0,0 1 0,0 0 0,1 1 0,2 2 0,1 0 0,-1 0 0,1 1 0,-1 0 0,-1 0 0,1 0 0,3 8 0,1 5 0,-1 0 0,-1 0 0,6 30 0,6 18 0,-17-63 0,0 0 0,0 0 0,1 0 0,-1 0 0,1 0 0,-1 0 0,1-1 0,0 1 0,0 0 0,0-1 0,1 0 0,-1 1 0,0-1 0,1 0 0,0 0 0,-1-1 0,1 1 0,0 0 0,0-1 0,0 0 0,4 2 0,-4-3 0,0 1 0,0-1 0,0 0 0,0 0 0,0 0 0,0 0 0,0-1 0,0 1 0,0-1 0,0 0 0,0 0 0,0 0 0,-1 0 0,1-1 0,0 1 0,-1-1 0,1 1 0,-1-1 0,1 0 0,-1 0 0,0 0 0,0 0 0,2-3 0,3-3 0,-1-1 0,0 0 0,0 0 0,-1-1 0,0 1 0,-1-1 0,0-1 0,0 1 0,2-13 0,-4 15 0,-1 1 0,0 0 0,0-1 0,0 1 0,-1-1 0,0 1 0,-1-1 0,0 1 0,0-1 0,0 1 0,-1 0 0,0-1 0,-1 1 0,-2-7 0,-7 1 0,2 16 0,9-2 0,0 1 0,0-1 0,0 1 0,0 0 0,0-1 0,0 1 0,1 0 0,-1-1 0,1 1 0,-1 0 0,1 0 0,0 0 0,-1-1 0,1 5 0,1-1 7,-1 0 0,1 0-1,0 0 1,0 0 0,1 0-1,0 0 1,-1 0-1,2 0 1,-1-1 0,0 1-1,1-1 1,0 1 0,0-1-1,0 0 1,1 0 0,0-1-1,4 5 1,0-1-219,2 0 0,-1 0 0,1-1-1,0-1 1,0 1 0,17 5 0,20 4-6614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21 393 24575,'-4'13'0,"-2"14"0,0 11 0,2 8 0,5 4 0,3 4 0,5-3 0,1-7 0,4-9 0,-1-12-8191</inkml:trace>
  <inkml:trace contextRef="#ctx0" brushRef="#br0" timeOffset="1">126 1 24575,'-4'31'0,"-2"24"0,0 15 0,2 10 0,5 0 0,3 0 0,5-10 0,1-16-8191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2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0 293 24575,'1'-6'0,"1"0"0,-1 0 0,1 1 0,0-1 0,0 0 0,0 1 0,1 0 0,0-1 0,5-7 0,-7 13 0,-1-1 0,1 1 0,-1 0 0,1-1 0,-1 1 0,1-1 0,-1 1 0,1 0 0,-1-1 0,1 1 0,0 0 0,-1 0 0,1 0 0,-1-1 0,1 1 0,0 0 0,-1 0 0,1 0 0,0 0 0,-1 0 0,1 0 0,-1 0 0,1 0 0,0 0 0,-1 0 0,1 1 0,0-1 0,-1 0 0,1 0 0,-1 0 0,1 1 0,-1-1 0,1 0 0,0 1 0,-1-1 0,1 1 0,-1-1 0,0 1 0,1-1 0,-1 0 0,1 1 0,-1 0 0,0-1 0,1 1 0,-1-1 0,0 1 0,1-1 0,-1 1 0,0 0 0,0 0 0,16 36 0,-15-34 0,7 22 0,14 35 0,-21-56 0,2 0 0,-1 0 0,0 0 0,1 0 0,-1 0 0,1-1 0,0 1 0,1-1 0,-1 0 0,0 0 0,5 3 0,-6-5 0,0 0 0,0 0 0,0-1 0,0 1 0,0 0 0,0-1 0,0 0 0,0 1 0,0-1 0,0 0 0,0 0 0,0 0 0,1 0 0,-1 0 0,0-1 0,0 1 0,0-1 0,0 1 0,0-1 0,0 0 0,0 0 0,-1 0 0,1 0 0,0 0 0,0 0 0,-1 0 0,1-1 0,0 1 0,-1-1 0,1 1 0,-1-1 0,0 1 0,2-4 0,5-5 0,-1-1 0,0 0 0,11-23 0,-12 17 0,-4 12 0,0 0 0,0 0 0,0 0 0,0 0 0,1 0 0,0 1 0,0-1 0,0 1 0,0 0 0,5-4 0,-7 8 0,-1 0 0,1 0 0,-1 0 0,1 0 0,-1 0 0,1 0 0,-1 0 0,1 0 0,-1 1 0,1-1 0,-1 0 0,1 0 0,-1 0 0,1 1 0,-1-1 0,0 0 0,1 1 0,-1-1 0,1 0 0,-1 1 0,0-1 0,1 0 0,-1 1 0,0-1 0,1 1 0,-1-1 0,0 1 0,0-1 0,1 1 0,11 19 0,-10-15 0,3 2 0,0 0 0,0 0 0,0 0 0,1 0 0,0-1 0,0 0 0,0 0 0,11 6 0,-14-10 0,0 0 0,1 0 0,-1-1 0,1 1 0,-1-1 0,0 0 0,1 0 0,0 0 0,-1-1 0,1 1 0,0-1 0,-1 0 0,1 0 0,0 0 0,-1 0 0,1-1 0,-1 0 0,1 1 0,0-1 0,-1 0 0,1-1 0,5-2 0,1-2 0,0-1 0,-1 0 0,1 0 0,-1-1 0,-1-1 0,0 1 0,0-1 0,-1 0 0,0-1 0,0 0 0,6-14 0,-1 1 0,-1-1 0,-1 0 0,-1 0 0,6-30 0,-12 42 0,-1 1 0,0-1 0,0 1 0,-1-22 0,-4 22 0,-2 18 0,-2 20 0,4 15 0,1 1 0,2-1 0,2 1 0,2-1 0,17 76 0,-18-89 0,-11-39 0,-11-43 0,18 49 0,0 0 0,1 0 0,-1-1 0,1 1 0,0 0 0,0 0 0,0-1 0,1 1 0,0 0 0,-1-1 0,1 1 0,3-7 0,-2 8 0,0 0 0,0 0 0,0 1 0,0-1 0,0 0 0,1 1 0,0-1 0,-1 1 0,1 0 0,0 0 0,0 0 0,0 0 0,0 0 0,0 1 0,0 0 0,5-2 0,21-5 0,-1 1 0,2 1 0,29-2 0,5-1 0,-59 12 0,-6 7 0,-14 21 0,2-3 0,12-25 0,0 0 0,0 0 0,1 0 0,-1 0 0,1 0 0,-1 0 0,1 0 0,0 0 0,0 0 0,1 0 0,-1 0 0,1 0 0,-1 0 0,1 0 0,0 0 0,0 0 0,0-1 0,0 1 0,1 0 0,-1 0 0,4 3 0,-4-5 0,1 1 0,0-1 0,0 1 0,0-1 0,1 0 0,-1 1 0,0-1 0,0 0 0,1-1 0,-1 1 0,0 0 0,1-1 0,-1 1 0,1-1 0,-1 0 0,1 0 0,-1 0 0,1 0 0,-1 0 0,1 0 0,-1-1 0,0 1 0,1-1 0,-1 0 0,1 1 0,-1-1 0,3-2 0,-2 1 0,0 0 0,0 0 0,0 0 0,-1 0 0,1-1 0,0 1 0,-1-1 0,0 0 0,0 1 0,0-1 0,0 0 0,0 0 0,0-1 0,-1 1 0,0 0 0,1 0 0,-1-1 0,-1 1 0,1-1 0,0 1 0,-1-1 0,1-3 0,-1 5 0,0 0 0,0 0 0,0 1 0,0-1 0,0 0 0,0 0 0,0 0 0,0 1 0,-1-1 0,1 0 0,-1 0 0,1 1 0,-1-1 0,0 0 0,1 1 0,-1-1 0,0 1 0,0-1 0,0 1 0,-1-1 0,1 1 0,0 0 0,0-1 0,-1 1 0,1 0 0,-1 0 0,1 0 0,-1 0 0,1 0 0,-1 1 0,0-1 0,1 0 0,-1 1 0,0-1 0,1 1 0,-1-1 0,0 1 0,0 0 0,0 0 0,1 0 0,-1 0 0,-3 1 0,2-1 0,0 1 0,0 0 0,1-1 0,-1 1 0,1 0 0,-1 1 0,1-1 0,-1 0 0,1 1 0,0 0 0,0-1 0,-1 1 0,1 0 0,0 0 0,1 0 0,-1 0 0,0 0 0,1 1 0,-1-1 0,1 0 0,0 1 0,-1-1 0,1 1 0,0 0 0,1-1 0,-1 1 0,0 0 0,0 4 0,1-4 0,-1 0 0,1 0 0,0 1 0,0-1 0,0 0 0,0 0 0,1 0 0,-1 1 0,1-1 0,0 0 0,0 0 0,0 0 0,0 0 0,0 0 0,1 0 0,-1 0 0,1-1 0,0 1 0,0 0 0,0-1 0,0 0 0,0 1 0,1-1 0,2 3 0,2-2 0,0 1 0,0-1 0,-1 0 0,2-1 0,-1 0 0,0 0 0,0 0 0,1-1 0,-1 0 0,0-1 0,1 0 0,-1 0 0,1 0 0,-1-1 0,1 0 0,-1 0 0,9-3 0,-11 2 0,0 0 0,1 0 0,-1 0 0,0-1 0,0 1 0,0-1 0,-1-1 0,1 1 0,-1-1 0,0 1 0,0-1 0,0 0 0,0-1 0,0 1 0,-1-1 0,0 1 0,0-1 0,0 0 0,-1 0 0,0 0 0,0-1 0,0 1 0,1-6 0,-1 0 0,0-1 0,-1 1 0,-1 0 0,0-16 0,16 96 0,-16-65-48,3 11 106,0 0 0,8 23 0,-10-34-157,1 0-1,0 0 1,-1-1 0,1 1-1,1 0 1,-1-1-1,0 0 1,1 0-1,0 0 1,0 0 0,0 0-1,0 0 1,0-1-1,7 4 1,8 2-6727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4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186 332 24575,'-11'2'0,"-1"1"0,0 1 0,1 0 0,-1 0 0,1 1 0,0 0 0,1 1 0,-1 0 0,1 1 0,-11 10 0,16-13 0,1 0 0,-1 0 0,1 0 0,0 1 0,0-1 0,1 1 0,0 0 0,-1 0 0,2 0 0,-1 1 0,1-1 0,-1 1 0,1 0 0,1-1 0,-1 1 0,1 0 0,0 0 0,1 0 0,-1 0 0,1 0 0,0 0 0,2 9 0,-2-12 0,1 0 0,0 0 0,0 1 0,1-1 0,-1 0 0,0 0 0,1 0 0,0-1 0,0 1 0,0 0 0,0-1 0,0 1 0,0-1 0,1 1 0,-1-1 0,4 2 0,-1-1 0,0 0 0,1 0 0,-1-1 0,1 1 0,-1-1 0,1-1 0,0 1 0,10 1 0,-7-2 0,1 0 0,0-1 0,-1 0 0,1-1 0,0 0 0,-1 0 0,1-1 0,-1 0 0,0-1 0,0 0 0,11-5 0,-12 3 0,-1 0 0,0 0 0,0-1 0,0 0 0,-1 0 0,0-1 0,0 0 0,-1 0 0,1 0 0,-2-1 0,1 0 0,-1 0 0,0 0 0,-1 0 0,0-1 0,0 1 0,-1-1 0,2-14 0,2-15 0,-2-1 0,-3-76 0,-2 86 0,1 16 0,0-16 0,-5-35 0,4 57 0,-1 0 0,1 0 0,-1 0 0,0 0 0,0 1 0,-1-1 0,0 0 0,0 1 0,-1 0 0,-5-8 0,8 13 0,0-1 0,0 1 0,0 0 0,0 0 0,0-1 0,-1 1 0,1 0 0,0 0 0,-1 0 0,1 0 0,0 1 0,-1-1 0,1 0 0,-1 0 0,1 1 0,-1-1 0,1 1 0,-1 0 0,0-1 0,1 1 0,-1 0 0,-3 0 0,3 1 0,0-1 0,1 1 0,-1 0 0,0 0 0,0 0 0,1 0 0,-1 0 0,1 0 0,-1 1 0,1-1 0,-1 0 0,1 1 0,0-1 0,0 1 0,-1 0 0,0 1 0,-3 7 0,0-1 0,1 1 0,0 0 0,1 1 0,-4 17 0,1 5 0,2 1 0,1 0 0,3 62 0,1-79 0,1 1 0,1-1 0,0 0 0,1 1 0,1-2 0,0 1 0,2-1 0,0 1 0,11 18 0,-15-30 0,0-1 0,0 1 0,0-1 0,1 0 0,0 0 0,-1-1 0,1 1 0,1-1 0,-1 0 0,0 0 0,1 0 0,-1-1 0,1 1 0,0-1 0,0 0 0,0 0 0,0-1 0,0 0 0,1 0 0,-1 0 0,7 0 0,-6-1 0,0-1 0,1 0 0,-1 0 0,1 0 0,-1-1 0,0 0 0,0 0 0,0 0 0,0-1 0,0 0 0,-1 0 0,1-1 0,-1 1 0,0-1 0,0 0 0,8-9 0,14-28 0,-24 36 0,-1-1 0,1 1 0,1 0 0,-1 0 0,1 0 0,0 1 0,0-1 0,7-5 0,-10 10 0,-1 0 0,1-1 0,0 1 0,0 0 0,0 0 0,-1 0 0,1-1 0,0 1 0,0 0 0,0 0 0,0 0 0,-1 1 0,1-1 0,0 0 0,0 0 0,0 0 0,0 0 0,-1 1 0,1-1 0,0 0 0,0 1 0,-1-1 0,1 1 0,0-1 0,-1 1 0,1-1 0,0 2 0,21 19 0,-14-11 0,-1-4 0,1-1 0,-1 1 0,1-2 0,-1 1 0,2-1 0,-1 0 0,0-1 0,1 0 0,-1 0 0,1-1 0,0 0 0,0-1 0,0 0 0,14 0 0,-14 0 0,-1-1 0,1-1 0,0 0 0,-1 0 0,1 0 0,0-1 0,-1-1 0,0 1 0,1-1 0,-1-1 0,0 0 0,-1 0 0,1 0 0,13-11 0,-21 14 0,1 1 0,0-1 0,0 1 0,0-1 0,-1 0 0,1 0 0,0 1 0,-1-1 0,1 0 0,-1 0 0,1 0 0,-1 0 0,1 0 0,-1 0 0,1 0 0,-1 0 0,0 0 0,0 0 0,0 0 0,1 0 0,-1-1 0,-1 1 0,1 0 0,0 0 0,-1 0 0,1 1 0,-1-1 0,1 0 0,-1 1 0,0-1 0,1 0 0,-1 1 0,1-1 0,-1 1 0,0-1 0,0 1 0,1-1 0,-1 1 0,0-1 0,0 1 0,-1-1 0,-4-1 0,-1 0 0,0 1 0,0 0 0,-12-1 0,9 2 0,-1 0 0,1 0 0,0 1 0,-1 0 0,1 1 0,-18 6 0,26-8 0,0 1 0,-1 0 0,1 0 0,0 0 0,-1 0 0,1 0 0,0 0 0,0 1 0,0-1 0,0 1 0,0-1 0,0 1 0,1 0 0,-1 0 0,0-1 0,1 1 0,0 1 0,-1-1 0,1 0 0,0 0 0,0 0 0,0 1 0,0-1 0,1 0 0,-1 1 0,0-1 0,1 1 0,0-1 0,0 1 0,0-1 0,0 1 0,0-1 0,1 5 0,-1-5 0,1 1 0,-1-1 0,1 0 0,0 1 0,0-1 0,-1 0 0,2 0 0,-1 0 0,0 0 0,0 0 0,1 0 0,-1 0 0,1 0 0,0 0 0,-1-1 0,1 1 0,0 0 0,0-1 0,0 0 0,3 2 0,-1-1 0,0-1 0,0 0 0,0 0 0,0 0 0,1 0 0,-1-1 0,0 0 0,0 0 0,0 0 0,1 0 0,3-1 0,3-1 0,-1 0 0,1-1 0,-1-1 0,0 1 0,1-1 0,-2-1 0,1 0 0,12-9 0,-17 11 0,1-1 0,-1-1 0,0 1 0,0-1 0,0 0 0,-1 0 0,0 0 0,0 0 0,0-1 0,-1 0 0,1 0 0,-2 0 0,1 0 0,0 0 0,-1 0 0,2-11 0,-5 5 0,-4 14 0,-3 20 0,8-19 0,0 1 0,0-1 0,0 1 0,0-1 0,1 0 0,-1 1 0,1-1 0,0 0 0,0 0 0,0 0 0,1 0 0,-1 1 0,1-2 0,0 1 0,-1 0 0,1 0 0,0 0 0,1-1 0,-1 1 0,0-1 0,1 0 0,0 0 0,-1 0 0,1 0 0,0 0 0,0-1 0,0 1 0,0-1 0,0 1 0,0-1 0,0 0 0,1-1 0,-1 1 0,0 0 0,5-1 0,-1 1 0,0 0 0,-1 0 0,1-1 0,0 0 0,0-1 0,0 0 0,0 0 0,-1 0 0,1-1 0,0 0 0,-1 0 0,1 0 0,-1-1 0,0 0 0,0 0 0,10-8 0,-9 4 0,0 0 0,-1 0 0,9-14 0,-1 2 0,-14 19 0,0-1 0,0 1 0,0 0 0,0 0 0,0 0 0,0-1 0,1 1 0,-1 0 0,0 0 0,0 0 0,0 0 0,0-1 0,0 1 0,1 0 0,-1 0 0,0 0 0,0 0 0,0 0 0,0 0 0,1-1 0,-1 1 0,0 0 0,0 0 0,0 0 0,1 0 0,-1 0 0,0 0 0,0 0 0,0 0 0,1 0 0,-1 0 0,0 0 0,0 0 0,0 0 0,1 0 0,-1 0 0,0 0 0,0 0 0,0 0 0,1 0 0,-1 1 0,0-1 0,0 0 0,4 12 0,-3 25 0,-1-28 0,0-7 0,0 1 0,1-1 0,-1 1 0,0 0 0,1-1 0,0 1 0,0-1 0,-1 0 0,1 1 0,0-1 0,1 0 0,-1 1 0,0-1 0,1 0 0,-1 0 0,1 0 0,0 0 0,0 0 0,0-1 0,0 1 0,0 0 0,0-1 0,0 0 0,0 1 0,0-1 0,1 0 0,-1 0 0,1 0 0,-1 0 0,0-1 0,1 1 0,0-1 0,-1 1 0,1-1 0,-1 0 0,1 0 0,3-1 0,6 1 0,-1-2 0,1 0 0,0 0 0,-1-1 0,0 0 0,0-1 0,11-5 0,7-4 0,-2-1 0,31-21 0,-48 29 0,-1-1 0,0 0 0,-1-1 0,1 0 0,-2 0 0,1-1 0,-1 1 0,0-2 0,7-13 0,-13 22 0,0-1 0,0 0 0,0 1 0,0-1 0,0 0 0,0 0 0,-1 0 0,1 0 0,-1 0 0,1 0 0,-1 0 0,0 0 0,0 0 0,0 0 0,0 0 0,0 0 0,0 0 0,0 0 0,-1 0 0,1 0 0,-1 0 0,0 0 0,1 0 0,-1 0 0,0 1 0,0-1 0,0 0 0,0 0 0,0 1 0,-1-1 0,1 1 0,-1-1 0,1 1 0,-1-1 0,1 1 0,-1 0 0,0 0 0,1 0 0,-1 0 0,0 0 0,0 0 0,0 0 0,0 1 0,-3-2 0,-2 1 0,1-1 0,-1 1 0,1 1 0,-1-1 0,0 1 0,1 0 0,-1 0 0,0 1 0,1 0 0,-1 0 0,1 1 0,-12 3 0,13-3 0,1 0 0,0 1 0,0-1 0,0 1 0,0 0 0,0 0 0,1 0 0,-1 1 0,1-1 0,0 1 0,0 0 0,0 0 0,0 0 0,1 0 0,-3 6 0,2-3 0,1 0 0,0 0 0,0 0 0,1 1 0,0-1 0,0 0 0,1 1 0,0-1 0,0 9 0,3 5 0,1-1 0,0 1 0,2-1 0,0 0 0,1-1 0,12 23 0,36 66 0,36 77 0,-78-153 0,-2 0 0,-1 0 0,12 68 0,-20-88 6,-1 1 0,-1-1 0,0 1 0,-1-1 0,-1 1 0,0-1 0,0 0 0,-1 0 0,0 0 0,-1 0 0,-1 0 0,0-1 0,-1 0 0,0 0 0,0 0 0,-1-1 0,0 0 0,-1 0 0,-9 8 0,1-3-141,0 0 0,0-1 0,-2-2 0,0 1 0,0-2 0,-1 0 0,0-2 0,-1 0 0,0-1 0,-24 7 0,-1-4-6691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5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685 730 24575,'-24'-8'0,"-5"-1"0,0-1 0,1-1 0,0-1 0,-34-22 0,26 10 0,1-3 0,2 0 0,0-3 0,2 0 0,1-2 0,2-2 0,1 0 0,2-2 0,1 0 0,2-2 0,2 0 0,1-2 0,-20-61 0,27 60 0,8 25 0,-1 0 0,-10-22 0,8 30 0,2 13 0,0 18 0,4-21 0,-14 140 0,4 182 0,11-279 0,-1-15 0,0-18 0,0-1 0,1 1 0,0 0 0,1-1 0,1 1 0,0 0 0,0-1 0,1 0 0,6 17 0,-7-25 0,-1-1 0,0 0 0,1 0 0,-1 0 0,1 0 0,0 0 0,0 0 0,0-1 0,0 1 0,0-1 0,0 1 0,0-1 0,0 0 0,1 0 0,-1 0 0,1 0 0,-1 0 0,0 0 0,1-1 0,-1 1 0,1-1 0,0 0 0,-1 1 0,1-1 0,-1 0 0,1-1 0,-1 1 0,1 0 0,-1-1 0,5-1 0,7-2 0,-1 0 0,0-2 0,0 1 0,17-11 0,210-135 0,-152 92 0,161-81 0,-200 121-1365,-16 10-5461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5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123 356 24575,'-20'25'0,"2"2"0,1 0 0,2 1 0,0 1 0,-18 51 0,32-77 0,0 0 0,1 0 0,-1 1 0,0-1 0,1 0 0,0 0 0,0 1 0,0-1 0,0 0 0,1 0 0,-1 1 0,1-1 0,0 0 0,0 0 0,0 0 0,3 5 0,-3-6 0,0-1 0,0 0 0,0 0 0,0 0 0,0 0 0,1 0 0,-1 0 0,0 0 0,1-1 0,-1 1 0,1 0 0,-1-1 0,1 1 0,-1-1 0,1 1 0,-1-1 0,1 0 0,0 0 0,-1 0 0,1 0 0,-1 0 0,1 0 0,0 0 0,-1 0 0,1-1 0,-1 1 0,1 0 0,-1-1 0,1 1 0,-1-1 0,1 0 0,-1 0 0,0 0 0,3-1 0,2-2 0,1 0 0,-1 0 0,-1-1 0,1 0 0,-1 0 0,1 0 0,7-11 0,-10 12 0,-1 0 0,1 0 0,-1 0 0,1 0 0,-1-1 0,0 1 0,-1 0 0,1-1 0,-1 1 0,0-1 0,0 0 0,0 1 0,-1-6 0,1 9 0,-1 0 0,0 0 0,0 0 0,0 0 0,0 1 0,-1-1 0,1 0 0,0 0 0,0 0 0,0 0 0,-1 0 0,1 0 0,-1 1 0,1-1 0,0 0 0,-1 0 0,1 1 0,-1-1 0,0 0 0,1 0 0,-1 1 0,1-1 0,-1 1 0,0-1 0,0 1 0,1-1 0,-1 1 0,0-1 0,0 1 0,0 0 0,0-1 0,1 1 0,-1 0 0,0 0 0,0-1 0,0 1 0,0 0 0,0 0 0,0 0 0,0 0 0,1 0 0,-1 0 0,0 1 0,0-1 0,0 0 0,0 0 0,0 1 0,0-1 0,1 0 0,-1 1 0,0-1 0,-1 2 0,1-2 0,-1 1 0,1 0 0,0 0 0,-1 0 0,1 0 0,0 0 0,0 0 0,0 0 0,0 0 0,0 1 0,0-1 0,0 0 0,1 1 0,-1-1 0,0 0 0,1 1 0,-1-1 0,1 1 0,-1-1 0,1 1 0,0-1 0,0 1 0,-1-1 0,1 1 0,0-1 0,0 1 0,1-1 0,-1 1 0,0-1 0,0 1 0,1-1 0,-1 1 0,1-1 0,0 3 0,1-2 0,0 1 0,1 0 0,-1-1 0,0 0 0,1 0 0,-1 1 0,1-2 0,0 1 0,0 0 0,0 0 0,0-1 0,0 1 0,0-1 0,0 0 0,0 0 0,0 0 0,4 0 0,61 7 0,-59-8 0,27 2 0,1-1 0,69-9 0,-94 7 0,0-1 0,0-1 0,0 0 0,0-1 0,0 0 0,-1-1 0,0 0 0,0-1 0,0 0 0,-1 0 0,0-1 0,13-12 0,-21 18 0,-1-1 0,1 1 0,0-1 0,-1 1 0,1-1 0,-1 0 0,0 0 0,0 0 0,1 0 0,-1 0 0,0 0 0,-1 0 0,1 0 0,0 0 0,-1 0 0,1 0 0,-1-1 0,0 1 0,1-4 0,-2 4 0,1 1 0,-1-1 0,0 0 0,0 1 0,1 0 0,-1-1 0,0 1 0,0-1 0,0 1 0,-1 0 0,1 0 0,0 0 0,0-1 0,-1 1 0,1 0 0,-1 1 0,1-1 0,0 0 0,-4-1 0,-4-1 0,0 0 0,0 1 0,0 0 0,0 0 0,0 1 0,0 0 0,-18 1 0,13 2 0,0 0 0,0 0 0,0 1 0,1 1 0,0 0 0,-24 12 0,33-15 0,0 1 0,0 0 0,1 0 0,-1 1 0,1-1 0,-1 1 0,1 0 0,0-1 0,0 1 0,0 1 0,0-1 0,0 0 0,1 1 0,-1 0 0,1-1 0,0 1 0,0 0 0,1 0 0,-1 0 0,1 0 0,0 0 0,0 1 0,0-1 0,1 0 0,-1 0 0,1 5 0,0-6 0,1-1 0,-1 0 0,1 0 0,-1 1 0,1-1 0,0 0 0,-1 0 0,1 0 0,1 0 0,-1 0 0,0 0 0,0 0 0,1 0 0,-1-1 0,1 1 0,-1 0 0,1-1 0,2 2 0,0 0 0,-1-1 0,1 0 0,1 0 0,-1 0 0,0 0 0,0-1 0,1 0 0,7 2 0,-3-2 0,1 0 0,-1-1 0,1 0 0,-1 0 0,1-1 0,-1 0 0,0 0 0,13-5 0,-14 3 0,-1 0 0,0 0 0,0-1 0,0 0 0,0 0 0,-1-1 0,1 0 0,-1 0 0,0 0 0,-1-1 0,0 0 0,5-6 0,-2 1 0,-2 0 0,0 0 0,0 0 0,-1-1 0,0 0 0,5-23 0,-3 2 0,-2-1 0,-1 0 0,-2 0 0,-4-58 0,1 66 0,-1 1 0,-1-1 0,-1 0 0,-2 1 0,-12-37 0,6 40 0,12 22 0,-1 0 0,1-1 0,0 1 0,-1 0 0,1 0 0,0-1 0,-1 1 0,1 0 0,0 0 0,-1-1 0,1 1 0,0 0 0,-1 0 0,1 0 0,0 0 0,-1 0 0,1 0 0,-1 0 0,1-1 0,0 1 0,-1 0 0,1 0 0,-1 0 0,1 1 0,0-1 0,-1 0 0,1 0 0,-1 0 0,1 0 0,-2 2 0,1 0 0,-1 0 0,1-1 0,-1 1 0,1 0 0,0 1 0,0-1 0,0 0 0,0 0 0,1 0 0,-1 1 0,1-1 0,-1 0 0,1 1 0,-1 2 0,-3 30 0,2-1 0,1 1 0,6 57 0,23 109 0,-24-179 0,50 256-1365,-46-238-5461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24575,'9'4'0,"3"2"-8191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5:2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129 648 24575,'0'-19'0,"-1"-22"0,-3 46 0,1 0 0,0 0 0,0 0 0,1 0 0,0 0 0,-2 6 0,-28 88 0,5 0 0,-21 144 0,49-222 0,-1-21 0,0 0 0,0 0 0,1 1 0,-1-1 0,0 0 0,0 0 0,1 0 0,-1 0 0,0 0 0,1 0 0,-1 0 0,0 0 0,0 0 0,1 0 0,-1 0 0,0 0 0,1 0 0,-1 0 0,0 0 0,0 0 0,1 0 0,-1 0 0,0 0 0,0 0 0,1 0 0,-1 0 0,0 0 0,1-1 0,-1 1 0,0 0 0,0 0 0,0 0 0,1 0 0,-1-1 0,0 1 0,28-32 0,-24 27 0,79-92 0,3 4 0,179-150 0,228-124 0,-463 346 0,284-183 0,-307 200-113,-3 2-66,0 0 0,0-1 0,0 1 1,0-1-1,0 0 0,5-6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0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 24575,'-16'0'0,"12"-1"0,0 1 0,0 0 0,-1-1 0,1 1 0,0 1 0,0-1 0,0 1 0,0-1 0,0 1 0,0 1 0,0-1 0,0 0 0,0 1 0,-4 2 0,8-4 0,0 0 0,0 1 0,0-1 0,0 0 0,0 1 0,0-1 0,0 0 0,0 1 0,0-1 0,0 0 0,0 1 0,0-1 0,0 0 0,0 1 0,0-1 0,0 0 0,1 0 0,-1 1 0,0-1 0,0 0 0,0 1 0,0-1 0,1 0 0,-1 0 0,0 1 0,0-1 0,1 0 0,-1 0 0,0 0 0,0 1 0,1-1 0,-1 0 0,0 0 0,1 0 0,-1 0 0,0 0 0,0 1 0,1-1 0,-1 0 0,0 0 0,1 0 0,-1 0 0,0 0 0,1 0 0,-1 0 0,0 0 0,1 0 0,-1 0 0,1-1 0,20 5 0,290 1 0,-181-7 0,-26 0 0,-8 0 0,150 16 0,-241-13 0,0 0 0,0 0 0,0 0 0,-1 1 0,1 0 0,7 3 0,-12-5 0,0 0 0,1 0 0,-1 0 0,0 0 0,0 1 0,1-1 0,-1 0 0,0 0 0,0 0 0,1 1 0,-1-1 0,0 0 0,0 0 0,0 0 0,0 1 0,1-1 0,-1 0 0,0 0 0,0 1 0,0-1 0,0 0 0,0 1 0,0-1 0,0 0 0,0 0 0,1 1 0,-1-1 0,0 0 0,0 1 0,0-1 0,-1 0 0,1 0 0,0 1 0,0-1 0,0 0 0,0 1 0,0-1 0,-1 1 0,-1 0 0,1 0 0,0 0 0,-1 0 0,1 0 0,0 0 0,-1-1 0,1 1 0,-1-1 0,1 1 0,-1-1 0,-1 1 0,-35 5 0,-1-1 0,1-1 0,-1-3 0,-48-3 0,14 0 0,-262 17 0,112-4 0,390-13 0,422 3 0,-583 0 0,12-2 0,0 2 0,-1 1 0,1 0 0,-1 1 0,30 9 0,-46-12 0,0 0 0,0 1 0,0-1 0,0 0 0,0 0 0,-1 1 0,1-1 0,0 1 0,0-1 0,0 1 0,-1-1 0,1 1 0,0-1 0,-1 1 0,1 0 0,0 0 0,-1-1 0,1 1 0,-1 0 0,1 0 0,-1-1 0,1 1 0,-1 0 0,1 1 0,-2-1 0,1 0 0,0-1 0,0 1 0,-1 0 0,1 0 0,-1-1 0,1 1 0,-1 0 0,1 0 0,-1-1 0,1 1 0,-1 0 0,0-1 0,1 1 0,-1-1 0,0 1 0,0-1 0,1 1 0,-3 0 0,-4 2 0,-1 0 0,0 0 0,0 0 0,-9 1 0,-82 13 0,-1-4 0,-173-2 0,357-12-1365,-34 1-5461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1388 135 24575,'-60'-31'0,"-78"-35"0,118 58 0,-1 1 0,1 1 0,-1 1 0,0 1 0,-25-2 0,20 5 0,-1 0 0,0 2 0,0 1 0,0 1 0,1 1 0,-1 2 0,1 1 0,1 0 0,-1 2 0,1 1 0,1 1 0,0 1 0,-27 18 0,1 5 0,2 1 0,1 2 0,3 2 0,0 3 0,-36 47 0,29-25 0,3 2 0,3 2 0,-39 84 0,58-105 0,12-24 0,0 2 0,2 0 0,1 1 0,1 0 0,1 0 0,-5 30 0,13-52 0,1 1 0,0 0 0,0-1 0,0 1 0,1 0 0,0-1 0,0 1 0,0-1 0,1 1 0,0-1 0,0 0 0,0 0 0,3 5 0,0-2 0,1 0 0,0 0 0,0-1 0,0 0 0,1 0 0,0-1 0,8 7 0,10 4 0,0-2 0,1 0 0,53 20 0,-15-12 0,0-2 0,0-3 0,2-3 0,108 10 0,-86-19 0,1-3 0,0-4 0,90-13 0,-119 6 0,-1-3 0,112-35 0,-147 38 0,0-1 0,-1-1 0,-1-1 0,1-2 0,-2 0 0,0-1 0,-1-1 0,0-1 0,30-31 0,-39 32 0,0-1 0,0 0 0,-2 0 0,0-1 0,-1-1 0,-1 0 0,0 0 0,-1 0 0,-1 0 0,-1-1 0,-1 0 0,2-35 0,-4 2 0,-2 0 0,-2 0 0,-15-76 0,12 92 0,-2 0 0,-1 0 0,-26-61 0,29 83 0,0 1 0,-1 1 0,-1-1 0,0 1 0,0 0 0,-1 1 0,-1 0 0,0 1 0,-1 0 0,1 0 0,-2 1 0,-20-13 0,10 12-227,0 0-1,0 2 1,0 0-1,-1 2 1,-39-7-1,-26 1-6598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3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950 45 24575,'0'-2'0,"0"0"0,0 0 0,0 0 0,0 0 0,0 0 0,-1 0 0,1 0 0,-1 0 0,1 0 0,-1 0 0,0 0 0,0 0 0,1 0 0,-1 1 0,-1-1 0,1 0 0,0 1 0,-2-3 0,2 3 0,0 1 0,-1-1 0,1 0 0,-1 0 0,1 1 0,-1-1 0,1 1 0,-1-1 0,0 1 0,1 0 0,-1 0 0,1 0 0,-1-1 0,0 2 0,1-1 0,-1 0 0,-2 1 0,-7 2 0,0 0 0,1 1 0,-1 0 0,1 1 0,-11 7 0,19-11 0,-40 24 0,0 2 0,2 2 0,0 2 0,3 1 0,1 2 0,-45 53 0,41-36 0,2 1 0,3 2 0,2 2 0,-39 87 0,12 2 0,6 2 0,-55 241 0,83-260 0,6 1 0,6 0 0,3 195 0,12-278 0,3 0 0,2 0 0,1 0 0,3-1 0,1 0 0,3-1 0,1-1 0,27 53 0,-25-65 0,1 0 0,1 0 0,2-2 0,1-1 0,2-1 0,0 0 0,2-2 0,0-1 0,2-1 0,1-2 0,37 22 0,-14-15 0,1-2 0,2-3 0,0-2 0,1-2 0,1-3 0,93 13 0,359 11 0,-184-23 0,-231-8 0,130 30 0,-122-12 0,-1 6 0,152 70 0,181 122 0,-176-88 0,-139-77 0,171 94 0,-251-129 0,-1 0 0,-2 3 0,0 0 0,-2 3 0,32 37 0,-54-54 0,-1 1 0,0 1 0,-1 0 0,-1 0 0,12 29 0,-9-11 0,15 68 0,-23-81 30,2 1 0,0-1 0,17 38 0,-20-54-98,-1 0 1,1 0-1,-1-1 1,1 1-1,0-1 1,1 1-1,-1-1 1,1 0-1,0 0 1,0-1-1,0 1 1,1-1-1,-1 0 1,1 0-1,0 0 1,0-1-1,-1 1 1,2-1-1,-1-1 1,0 1-1,7 1 1,3-3-6759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3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24575,'151'64'0,"-114"-46"0,1-1 0,1-2 0,65 17 0,-101-32 0,0 1 0,1 0 0,-1-1 0,0 0 0,1 1 0,-1-1 0,0-1 0,1 1 0,-1 0 0,0-1 0,1 0 0,-1 0 0,0 0 0,0 0 0,0 0 0,0 0 0,0-1 0,0 0 0,0 0 0,0 1 0,0-2 0,-1 1 0,1 0 0,-1 0 0,0-1 0,0 1 0,0-1 0,0 0 0,0 0 0,2-3 0,2-9 0,0 1 0,-2-1 0,1-1 0,-2 1 0,3-21 0,3-10 0,-7 35-105,1 0 0,0 0 0,0 1 0,1-1 0,0 1 0,1 0 0,0 0 0,1 0 0,0 1 0,1 0 0,0 0 0,13-13 0,1 7-6721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24575,'510'-41'0,"-22"1"0,-406 40 0,-51 0 0,-26 1 0,-12 1 0,-29 2 0,-605 45 0,525-50 0,-79 2 0,193 0 0,-3-2 0,0 2 0,0-1 0,0 0 0,0 1 0,0 0 0,1 0 0,-1 1 0,-6 2 0,11-4 0,0 0 0,0 0 0,0 1 0,0-1 0,0 0 0,1 1 0,-1-1 0,0 0 0,0 0 0,0 1 0,0-1 0,0 0 0,1 0 0,-1 1 0,0-1 0,0 0 0,0 0 0,0 0 0,1 1 0,-1-1 0,0 0 0,0 0 0,1 0 0,-1 0 0,0 0 0,0 0 0,1 1 0,-1-1 0,0 0 0,1 0 0,-1 0 0,0 0 0,0 0 0,1 0 0,-1 0 0,0 0 0,1 0 0,-1 0 0,0 0 0,1 0 0,17 3 0,352 6 0,-236-11 0,591 1 0,-928 14 134,41 0-1633,121-12-5327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20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3270 1 24575,'-3'1'0,"-1"0"0,1 0 0,-1 0 0,1 0 0,-1 1 0,1-1 0,0 1 0,0 0 0,0 0 0,0 0 0,0 1 0,0-1 0,0 1 0,1 0 0,0-1 0,-1 1 0,-1 4 0,2-2 0,1 0 0,0 1 0,1-1 0,-1 0 0,1 1 0,0-1 0,0 1 0,1-1 0,0 0 0,2 10 0,22 58 0,-5-18 0,-16-40 0,-1 0 0,-1 1 0,0-1 0,-2 0 0,1 0 0,-2 1 0,0-1 0,-1 0 0,0 0 0,-8 25 0,-1-9 0,0-1 0,-3-1 0,0 0 0,-20 29 0,29-49 0,-2-1 0,1 0 0,-1 0 0,0 0 0,-1-1 0,0 0 0,0-1 0,0 1 0,-1-2 0,0 1 0,0-1 0,-1 0 0,1-1 0,-16 4 0,-10 2 0,0-2 0,-68 6 0,43-7 0,-150 13 0,72-8 0,-246 20 0,-64 8 0,288-26 0,65-7 0,-171 34 0,154-12 0,-177 69 0,257-84 0,-12 3 0,0 2 0,1 2 0,1 2 0,-66 49 0,82-51 0,-163 122 0,169-129-227,-2-1-1,1-1 1,-2-1-1,1-1 1,-31 9-1,42-17-6598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7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39 24575,'-3'-3'0,"-2"-2"0,0 0 0,0 1 0,0-1 0,-1 1 0,-6-4 0,11 7 0,0 1 0,-1-1 0,1 1 0,0-1 0,0 1 0,0 0 0,0-1 0,-1 1 0,1 0 0,0 0 0,0 0 0,-1 0 0,1 0 0,0 0 0,0 0 0,-1 0 0,1 1 0,0-1 0,0 0 0,0 1 0,0-1 0,-1 1 0,1-1 0,0 1 0,0 0 0,0-1 0,0 1 0,0 0 0,0 0 0,0 0 0,1 0 0,-1-1 0,0 1 0,0 0 0,0 3 0,-3 2 0,1 1 0,1 0 0,-1 0 0,1 0 0,0 0 0,1 1 0,0-1 0,0 0 0,0 1 0,1-1 0,0 1 0,2 11 0,2 7 0,0 0 0,10 32 0,-4-28 0,0 0 0,2 0 0,27 48 0,-32-65 0,1-1 0,0-1 0,0 1 0,2-1 0,-1 0 0,1-1 0,1-1 0,0 1 0,0-2 0,21 13 0,-29-19 0,-1-1 0,1 0 0,0 1 0,0-1 0,-1 0 0,1 0 0,0-1 0,0 1 0,0-1 0,0 1 0,0-1 0,0 0 0,0 0 0,0 0 0,0-1 0,0 1 0,0-1 0,0 0 0,0 1 0,4-3 0,-4 1 0,0 0 0,0 0 0,0-1 0,0 1 0,-1-1 0,1 1 0,-1-1 0,0 0 0,0 0 0,0 0 0,0 0 0,0-1 0,0 1 0,-1 0 0,0-1 0,2-6 0,4-16 0,-2-2 0,-1 1 0,1-53 0,-9-85 0,3 136 0,0 15 0,0 19 0,1 26 0,2 1 0,1-1 0,2 1 0,1-1 0,21 60 0,-20-71 0,1-1 0,1 0 0,1 0 0,1-1 0,0 0 0,1-1 0,1 0 0,24 23 0,-31-34-195,1 0 0,0-1 0,1 0 0,-1 0 0,1 0 0,16 6 0,3-3-6631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21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5 24575,'0'-1'0,"0"1"0,0 0 0,0 0 0,0 0 0,0 0 0,0 0 0,0 0 0,1 0 0,-1-1 0,0 1 0,0 0 0,-1 0 0,1 0 0,0 0 0,0 0 0,0 0 0,0-1 0,0 1 0,0 0 0,0 0 0,0 0 0,0 0 0,0 0 0,0 0 0,0 0 0,0 0 0,0-1 0,0 1 0,0 0 0,-1 0 0,1 0 0,0 0 0,0 0 0,0 0 0,0 0 0,0 0 0,0 0 0,0 0 0,0 0 0,-1 0 0,1 0 0,0 0 0,0 0 0,0 0 0,0 0 0,0 0 0,0 0 0,-1 0 0,1 0 0,0 0 0,0 0 0,0 0 0,0 0 0,0 0 0,0 0 0,-9 7 0,-6 12 0,5-1 0,-17 25 0,2 1 0,2 1 0,-32 92 0,54-135 0,0 0 0,1 0 0,-1 0 0,1-1 0,0 1 0,-1 0 0,1 0 0,0 0 0,0 0 0,0 0 0,0 0 0,0-1 0,0 1 0,1 0 0,-1 0 0,1 0 0,-1 0 0,1-1 0,0 1 0,0 0 0,0-1 0,0 1 0,0 0 0,0-1 0,0 1 0,0-1 0,0 0 0,1 1 0,-1-1 0,1 0 0,-1 0 0,1 0 0,-1 0 0,1 0 0,0 0 0,0 0 0,-1-1 0,1 1 0,0 0 0,0-1 0,0 0 0,3 1 0,8 0 0,0 0 0,0 0 0,0-2 0,25-3 0,-37 4 0,-1 0 0,311-30-1365,-275 29-5461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3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29 517 24575,'1'-51'0,"0"23"0,-1 0 0,-7-52 0,0 63 0,2 27 0,-2 29 0,3 40 0,6 92 0,-2-169 0,0 0 0,-1 0 0,2-1 0,-1 1 0,0 0 0,0 0 0,1 0 0,-1-1 0,1 1 0,-1 0 0,1 0 0,0-1 0,-1 1 0,1-1 0,0 1 0,0 0 0,0-1 0,0 0 0,1 1 0,-1-1 0,0 0 0,1 1 0,-1-1 0,3 2 0,-1-3 0,-1 0 0,1 0 0,-1 0 0,1 0 0,0-1 0,-1 1 0,1 0 0,-1-1 0,0 0 0,1 0 0,-1 0 0,0 0 0,1 0 0,-1 0 0,0 0 0,0-1 0,0 1 0,3-3 0,128-105 0,-6 5 0,-12 21 0,2 6 0,4 5 0,233-100 0,-342 167 0,-6 2 0,0 1 0,1-1 0,-1 1 0,1 0 0,-1 1 0,10-2 0,-16 3-1,0 0 0,0 0 1,1 0-1,-1 0 0,0 0 0,0 0 0,0 0 0,1 0 0,-1 0 0,0 0 0,0 0 0,0 0 0,1 0 1,-1 0-1,0 0 0,0 0 0,0 1 0,1-1 0,-1 0 0,0 0 0,0 0 0,0 0 0,1 0 1,-1 0-1,0 0 0,0 1 0,0-1 0,0 0 0,0 0 0,1 0 0,-1 0 0,0 1 0,0-1 0,0 0 1,0 0-1,0 0 0,0 1 0,0-1 0,0 0 0,-5 9 88,-12 6-1376,17-14 1162,-20 13-6699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48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761 311 24575,'-28'-4'0,"-1"1"0,1 2 0,-50 3 0,60 1 0,-1 0 0,2 1 0,-1 0 0,0 2 0,1 0 0,-31 16 0,19-5 0,1 2 0,0 0 0,2 2 0,0 1 0,1 1 0,2 1 0,0 2 0,2 0 0,1 1 0,0 1 0,3 0 0,-24 51 0,19-30 0,3 1 0,2 1 0,1 1 0,4 0 0,1 1 0,3 0 0,-2 65 0,9-89 0,2 0 0,1-1 0,0 1 0,3-1 0,0 0 0,2 0 0,0 0 0,2-1 0,18 37 0,-16-43 0,1 0 0,1-1 0,1-1 0,0 0 0,2 0 0,0-2 0,1 0 0,0-1 0,2 0 0,0-2 0,33 20 0,-24-19 0,1-1 0,1-1 0,0-2 0,0-1 0,1-1 0,0-2 0,0-1 0,1-1 0,0-2 0,0-1 0,0-1 0,0-2 0,43-7 0,-41 2 0,0-1 0,-1-2 0,1-1 0,-2-1 0,1-2 0,-2-2 0,0-1 0,-1-1 0,0-1 0,-2-2 0,0-1 0,28-27 0,-27 19 0,-2-1 0,-2-1 0,0-1 0,-2-1 0,-2-2 0,29-62 0,-30 52 0,-3-2 0,-2 0 0,-2-1 0,-2-1 0,6-55 0,-12 48 0,-3 1 0,-1-1 0,-3 0 0,-3 0 0,-2 1 0,-2 0 0,-3 0 0,-2 1 0,-3 1 0,-37-84 0,41 112 0,0 0 0,-2 0 0,0 2 0,-2-1 0,-1 2 0,-35-35 0,41 47 0,0-1 0,-1 1 0,-1 1 0,1 0 0,-1 1 0,-1 1 0,0 0 0,0 1 0,0 0 0,0 2 0,-1 0 0,0 0 0,-20-1 0,10 4-227,0 2-1,1 0 1,-1 2-1,0 1 1,-43 12-1,-25 13-6598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49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1878 326 24575,'0'-6'0,"-1"0"0,0 0 0,0 0 0,-1 0 0,0 0 0,0 0 0,0 1 0,-1-1 0,0 1 0,0 0 0,0-1 0,0 1 0,-1 1 0,0-1 0,0 0 0,0 1 0,-1 0 0,-5-4 0,-6-4 0,0 1 0,0 1 0,-1 0 0,-26-11 0,-1 5 0,0 1 0,-1 2 0,-47-7 0,-143-13 0,-464-4 0,492 31 0,135 3 0,-202-2 0,306 1-1365,5-1-5461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49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24575,'4'-3'0,"0"0"0,0 0 0,-1 0 0,2 1 0,-1-1 0,0 1 0,0 0 0,1 0 0,-1 1 0,1-1 0,0 1 0,-1 0 0,1 0 0,0 1 0,0-1 0,-1 1 0,1 0 0,0 0 0,0 1 0,0-1 0,-1 1 0,1 0 0,7 3 0,11 4 0,-1 1 0,0 1 0,34 21 0,-15-7 0,400 165 0,-292-130 0,-32-16 0,-162-17 0,7 2 0,2 2 0,1 1 0,-37 44 0,29-31 0,-73 76-1365,1-3-5461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4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41 24575,'0'-33'0,"0"26"0,0 24 0,0 653 0,1-661-95,-1 5 152,0-1-1,-1 1 1,-4 22 0,4-34-77,1 0-1,-1 0 1,0 0 0,1 0-1,-1 0 1,0 0 0,-1 0-1,1 0 1,0 0-1,0 0 1,-1 0 0,-2 2-1,3-4-30,0 1 0,0 0-1,0-1 1,0 1 0,0-1-1,-1 1 1,1-1 0,0 0-1,0 1 1,0-1-1,-1 0 1,1 0 0,0 0-1,0 0 1,-1 0 0,1 0-1,0 0 1,0-1 0,-1 1-1,1 0 1,0-1 0,0 1-1,-2-2 1,-17-9-6775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24575,'9'-9'0,"16"-2"0,18-5 0,18 1 0,22-1 0,15 1 0,3 9 0,-1 13 0,-10 15 0,-15 13 0,-20 0-8191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5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52 24575,'-27'4'0,"1"2"0,17 0 0,24-2 0,27-1 0,24-5 0,19-3 0,18-4 0,8-2 0,3-2 0,-4-5 0,-20 2-8191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1 213 24575,'9'-17'0,"0"0"0,2 1 0,0 0 0,1 1 0,0 0 0,27-24 0,-29 30 0,1 1 0,0 0 0,0 0 0,1 1 0,0 0 0,0 1 0,1 1 0,0 0 0,0 0 0,16-2 0,-27 6 0,0 1 0,0-1 0,0 1 0,0-1 0,0 1 0,0 0 0,0 0 0,0 0 0,0 0 0,0 0 0,0 1 0,0-1 0,0 1 0,0-1 0,0 1 0,0 0 0,0 0 0,0 0 0,-1 0 0,1 0 0,0 0 0,0 0 0,-1 0 0,1 1 0,-1-1 0,0 1 0,1-1 0,-1 1 0,0-1 0,0 1 0,0 0 0,0 0 0,0-1 0,0 1 0,0 0 0,-1 0 0,1 0 0,-1 0 0,1 0 0,-1 0 0,0 3 0,1 5 0,-1-1 0,0 1 0,-1-1 0,0 1 0,0-1 0,-1 1 0,-5 13 0,0-4 0,0 0 0,-2-1 0,0 0 0,-2-1 0,-22 31 0,-72 67 0,216-145 0,-101 27 0,0 2 0,0-1 0,0 1 0,0 1 0,0-1 0,-1 2 0,1-1 0,0 2 0,19 4 0,-25-5 0,0 1 0,0 0 0,0 0 0,0 0 0,0 0 0,-1 1 0,1 0 0,-1-1 0,0 1 0,0 1 0,0-1 0,0 0 0,0 1 0,0-1 0,-1 1 0,0 0 0,0 0 0,0 0 0,0 0 0,-1 0 0,0 1 0,1-1 0,-1 0 0,0 7 0,0-4 0,0 0 0,-1 0 0,1 0 0,-1 0 0,-1 0 0,0-1 0,0 1 0,0 0 0,-1 0 0,1-1 0,-2 1 0,1-1 0,-1 0 0,-4 8 0,2-5 0,-1-1 0,0-1 0,-1 1 0,0-1 0,0 0 0,-1 0 0,1-1 0,-18 11 0,3-5 0,-2 0 0,0-2 0,0 0 0,-1-2 0,0 0 0,-44 6 0,48-11 0,-42 2 0,63-4 1,-1-1 0,1 0 1,-1 0-1,1 0 0,-1 0 0,1 0 0,-1 0 0,1 0 0,-1 0 0,1 0 0,-1-1 0,1 1 1,0 0-1,-1 0 0,1 0 0,-1 0 0,1-1 0,-1 1 0,1 0 0,0 0 0,-1-1 0,1 1 1,-1 0-1,1-1 0,0 1 0,-1-1 0,1 1 0,0 0 0,0-1 0,-1 0 0,6-12-1400,7-5-5427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7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83 407 24575,'-60'0'0,"38"0"0,33 0 0,734-17 0,-396 6 0,-316 10 0,522-34 0,-522 29 0,0-2 0,41-15 0,-4 1 0,-49 17 0,1 2 0,41-3 0,8 0 0,-11-2 0,111 1 0,-171 7 0,6 0 0,0 0 0,0-1 0,1 1 0,-1-1 0,6-2 0,-11 3 0,0 0 0,-1 0 0,1 0 0,0-1 0,-1 1 0,1 0 0,-1-1 0,1 1 0,-1 0 0,1-1 0,0 1 0,-1-1 0,0 1 0,1-1 0,-1 1 0,1-1 0,-1 1 0,0-1 0,1 0 0,-1 1 0,0-1 0,1 0 0,-1-1 0,0 1 0,0 0 0,0 0 0,-1 0 0,1 0 0,0-1 0,-1 1 0,1 0 0,-1 0 0,1 0 0,-1 0 0,1 0 0,-1 0 0,0 0 0,1 0 0,-1 0 0,-1-1 0,-23-25 0,-1 2 0,-45-34 0,0 1 0,35 29 0,18 15 0,51 27 0,170 64 0,-103-43 0,-98-33 0,3 1 0,0 0 0,0 0 0,0 0 0,0 1 0,6 4 0,-10-7 0,0 1 0,-1 0 0,1-1 0,0 1 0,-1 0 0,1-1 0,-1 1 0,1 0 0,-1 0 0,1 0 0,-1-1 0,1 1 0,-1 0 0,0 0 0,1 0 0,-1 0 0,0 0 0,0 0 0,0 0 0,0 0 0,0-1 0,0 1 0,0 0 0,0 0 0,0 0 0,0 0 0,0 0 0,-1 0 0,1 0 0,0 0 0,-1 0 0,1-1 0,-1 1 0,1 0 0,-1 0 0,1 0 0,-1-1 0,1 1 0,-2 1 0,-11 12 0,-1-1 0,0 0 0,-1-1 0,-33 20 0,-1 2 0,-122 92-1365,91-68-5461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1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1 786 24575,'0'-94'0,"5"83"0,4 16 0,7 20 0,-15-23 0,44 87 0,-27-51 0,1-1 0,29 41 0,-47-77 0,-1 0 0,1 0 0,0 0 0,-1 0 0,1 0 0,0 0 0,0 0 0,0 0 0,-1-1 0,1 1 0,0 0 0,0 0 0,0-1 0,0 1 0,0-1 0,1 1 0,-1-1 0,0 1 0,0-1 0,0 0 0,0 1 0,0-1 0,1 0 0,-1 0 0,1 0 0,0-1 0,-1 1 0,0-1 0,0 0 0,1 0 0,-1 1 0,0-1 0,0 0 0,0 0 0,0-1 0,0 1 0,0 0 0,0 0 0,0 0 0,-1 0 0,1-1 0,0 1 0,0-2 0,4-10 0,-1 0 0,0 0 0,3-18 0,-6 25 0,30-182 0,-31 187 0,1 1 0,-1-1 0,0 0 0,0 1 0,0-1 0,0 0 0,1 1 0,-1-1 0,0 0 0,1 1 0,-1-1 0,0 0 0,1 1 0,-1-1 0,1 1 0,-1-1 0,1 1 0,-1-1 0,2 0 0,8 5 0,7 23 0,-15-25 0,26 54 0,-16-31 0,1 0 0,2-1 0,20 28 0,-29-45 0,1 0 0,0 0 0,0 0 0,1-1 0,-1 0 0,1 0 0,1-1 0,-1 0 0,1 0 0,0-1 0,0-1 0,0 1 0,13 2 0,-11-3 0,1-2 0,0 1 0,0-1 0,0-1 0,0 0 0,0-1 0,-1 0 0,1-1 0,0 0 0,0-1 0,-1 0 0,0-1 0,0 0 0,0-1 0,0 0 0,-1-1 0,1 0 0,-1-1 0,10-8 0,-10 6 0,0 1 0,-1-1 0,-1-1 0,1 0 0,-2 0 0,1-1 0,-1 0 0,-1 0 0,0 0 0,0-1 0,-2 0 0,1 0 0,-1 0 0,-1-1 0,0 1 0,-1-1 0,1-20 0,-2 30 0,-1 1 0,0 0 0,0 0 0,0-1 0,0 1 0,0 0 0,0 0 0,-1-1 0,1 1 0,-1 0 0,0 0 0,1 0 0,-1 0 0,0 0 0,0 0 0,0 0 0,-1 0 0,1 0 0,0 0 0,-1 1 0,1-1 0,-1 0 0,1 1 0,-1-1 0,0 1 0,0 0 0,0 0 0,0-1 0,0 1 0,0 0 0,0 1 0,0-1 0,0 0 0,0 1 0,0-1 0,-1 1 0,1-1 0,0 1 0,0 0 0,0 0 0,-1 0 0,1 0 0,-2 1 0,-4 0 0,0 1 0,0-1 0,0 1 0,1 1 0,-1 0 0,1 0 0,0 0 0,-1 1 0,1 0 0,-11 9 0,7-3 0,0 0 0,1 1 0,1 1 0,0 0 0,1 0 0,0 0 0,1 1 0,-7 16 0,10-21 0,0 1 0,1 0 0,0 0 0,1 0 0,0 0 0,0 0 0,1 1 0,0-1 0,1 0 0,0 1 0,0-1 0,1 0 0,4 18 0,-4-24 0,0 0 0,0 0 0,0 0 0,0 0 0,1 0 0,0 0 0,-1-1 0,1 1 0,0 0 0,0-1 0,0 1 0,1-1 0,-1 0 0,1 0 0,-1 0 0,1 0 0,0 0 0,0 0 0,0-1 0,-1 1 0,2-1 0,-1 0 0,0 0 0,0 0 0,0 0 0,0-1 0,1 1 0,-1-1 0,0 0 0,0 0 0,1 0 0,-1 0 0,0-1 0,5-1 0,1 1 0,-1-1 0,0-1 0,0 0 0,-1 0 0,1-1 0,0 0 0,-1 0 0,0 0 0,0-1 0,0 0 0,-1-1 0,10-9 0,-2-4 0,0 0 0,-2-1 0,0 0 0,-1-1 0,-1 0 0,-1-1 0,-1 0 0,-1 0 0,5-30 0,-2-5 0,-2-1 0,2-90 0,-10 138 0,-3-115 0,2 114 0,0 0 0,-1 0 0,0 1 0,-1-1 0,0 1 0,-1-1 0,0 1 0,-10-19 0,13 28 0,1 0 0,-1 0 0,0 0 0,0 0 0,1 0 0,-1-1 0,0 2 0,0-1 0,0 0 0,0 0 0,0 0 0,0 0 0,-1 0 0,1 1 0,0-1 0,0 1 0,0-1 0,-1 1 0,1-1 0,0 1 0,-1 0 0,1-1 0,-2 1 0,1 1 0,1-1 0,-1 1 0,1-1 0,0 1 0,-1 0 0,1-1 0,0 1 0,-1 0 0,1 0 0,0 0 0,0 0 0,0 0 0,0 0 0,0 1 0,0-1 0,0 0 0,0 2 0,-4 6 0,0 1 0,1-1 0,0 1 0,1-1 0,-2 12 0,-3 22 0,3 1 0,1 0 0,3 0 0,1 0 0,2 0 0,2 0 0,2 0 0,2-1 0,2 0 0,28 79 0,-30-101 0,2 0 0,0-1 0,1 0 0,0-1 0,2 0 0,0 0 0,2-2 0,19 20 0,-27-30 0,0-1 0,0-1 0,1 1 0,0-1 0,0-1 0,1 1 0,-1-1 0,1-1 0,15 5 0,-16-7 0,-1 1 0,0-2 0,1 1 0,-1-1 0,0 0 0,1-1 0,-1 0 0,0 0 0,1 0 0,-1-1 0,0 0 0,0-1 0,12-5 0,-8 2 0,-1-1 0,0 0 0,0-1 0,0 0 0,-1 0 0,0-1 0,-1 0 0,0-1 0,0 0 0,-1 0 0,-1-1 0,1 0 0,-2 0 0,1 0 0,3-13 0,0-1 0,-1-1 0,-2 0 0,0 0 0,-2 0 0,2-54 0,-6 69 0,0-1 0,-1 1 0,0-1 0,-4-11 0,5 21 0,-1 0 0,1-1 0,-1 1 0,1 0 0,-1-1 0,0 1 0,0 0 0,0 0 0,0 0 0,-1 0 0,1 0 0,-1 0 0,1 0 0,-1 0 0,1 1 0,-1-1 0,0 0 0,0 1 0,0 0 0,0-1 0,0 1 0,0 0 0,0 0 0,0 0 0,-5-1 0,6 2 0,-1 0 0,0 1 0,0-1 0,0 0 0,0 1 0,0 0 0,0-1 0,1 1 0,-1 0 0,0 0 0,1 0 0,-1 0 0,0 0 0,1 0 0,-1 0 0,1 1 0,0-1 0,-1 1 0,1-1 0,0 1 0,0-1 0,0 1 0,0-1 0,0 1 0,0 0 0,0 0 0,1 0 0,-1-1 0,0 5 0,-3 6 0,1 1 0,-4 26 0,5-21 0,1 0 0,0 1 0,2-1 0,0 0 0,0 0 0,2 1 0,1-1 0,0-1 0,1 1 0,1-1 0,7 18 0,-8-26 0,-1 0 0,1-1 0,1 1 0,0-1 0,0 0 0,0 0 0,1-1 0,0 0 0,1 0 0,-1 0 0,1-1 0,1-1 0,-1 1 0,1-1 0,0-1 0,0 1 0,0-1 0,1-1 0,-1 0 0,1 0 0,16 1 0,-21-3 0,1 0 0,-1-1 0,1 0 0,-1 0 0,1 0 0,-1-1 0,1 0 0,-1 0 0,1 0 0,-1-1 0,0 0 0,0 0 0,0 0 0,0-1 0,0 1 0,7-7 0,-6 4 0,0 0 0,-1 0 0,0-1 0,0 0 0,-1 0 0,0 0 0,0-1 0,0 0 0,-1 1 0,0-1 0,2-8 0,0-2 0,0 0 0,-2 0 0,0-1 0,-1 1 0,-1-1 0,-1 0 0,0 0 0,-1 1 0,-6-30 0,3 31 0,0 0 0,-1 0 0,-1 1 0,-11-21 0,15 32 0,0 0 0,0 0 0,0 0 0,-1 0 0,0 1 0,0-1 0,0 1 0,0-1 0,0 1 0,0 0 0,-1 0 0,0 1 0,0-1 0,1 1 0,-1-1 0,-1 1 0,1 1 0,0-1 0,0 1 0,-6-2 0,9 3 0,1 0 0,-1-1 0,1 1 0,-1 0 0,1 0 0,-1 0 0,1 0 0,-1 0 0,1 0 0,-1 0 0,1 0 0,0 0 0,-1 0 0,1 0 0,-1 0 0,1 1 0,-1-1 0,1 0 0,-1 0 0,1 0 0,0 1 0,-1-1 0,1 0 0,-1 0 0,1 1 0,0-1 0,-1 0 0,1 1 0,0-1 0,0 0 0,-1 1 0,1-1 0,0 1 0,0-1 0,-1 0 0,1 1 0,0-1 0,0 1 0,0-1 0,0 1 0,0-1 0,-1 1 0,1-1 0,0 0 0,0 1 0,0-1 0,0 1 0,1-1 0,-1 1 0,0 0 0,1 1 0,-1 0 0,1 0 0,0 0 0,0 0 0,0 0 0,0 0 0,1 0 0,-1-1 0,0 1 0,3 2 0,4 2 0,0 0 0,1 0 0,0-1 0,0 0 0,0 0 0,0-1 0,1 0 0,0-1 0,15 3 0,11 1 0,48 3 0,-54-7 0,-26-3 0,-1 0 0,1 0 0,-1 1 0,1 0 0,-1 0 0,0 0 0,1 0 0,-1 0 0,0 0 0,0 1 0,0 0 0,0-1 0,0 1 0,0 0 0,4 5 0,-5-4 0,0 0 0,0 1 0,0-1 0,-1 0 0,0 1 0,1-1 0,-1 1 0,0-1 0,-1 1 0,1 0 0,-1-1 0,0 1 0,1 0 0,-2 6 0,-8 70 0,6-61 0,0 0 0,2 0 0,0 0 0,1 1 0,2 19 0,-2-37 0,1 0 0,-1 1 0,1-1 0,-1 0 0,1 0 0,0 0 0,0 0 0,0 0 0,0 0 0,0 0 0,0 0 0,1 0 0,-1-1 0,3 3 0,-3-3 0,0 0 0,0-1 0,0 1 0,0-1 0,0 1 0,0-1 0,1 1 0,-1-1 0,0 0 0,0 1 0,1-1 0,-1 0 0,0 0 0,0 0 0,1 0 0,-1 0 0,0 0 0,3-1 0,0 0 0,0-1 0,0 0 0,0 0 0,0 0 0,0 0 0,0 0 0,0-1 0,-1 0 0,1 0 0,-1 0 0,0 0 0,4-5 0,10-15 0,-2-1 0,0 0 0,-1-1 0,-1 0 0,-2-2 0,13-38 0,31-169 0,-55 241 0,0-1 0,1 0 0,0 1 0,0-1 0,0 0 0,1 1 0,4 10 0,23 52 0,-13-40 0,0 0 0,39 47 0,-33-47 0,-1 0 0,16 32 0,-35-59 0,-1 0 0,0 0 0,0 1 0,0-1 0,0 0 0,-1 0 0,1 1 0,0-1 0,-1 0 0,0 1 0,0-1 0,1 1 0,-1-1 0,-1 0 0,1 1 0,0-1 0,-1 0 0,1 1 0,-1-1 0,1 0 0,-1 1 0,-2 2 0,1-2 0,0-1 0,0 1 0,-1 0 0,1-1 0,-1 1 0,0-1 0,0 0 0,0 0 0,0 0 0,0-1 0,0 1 0,-1-1 0,-4 2 0,-7 2 0,-1-2 0,0 1 0,0-2 0,0 0 0,-23-1 0,33-1 20,1-1 0,-1 1 0,0-1 0,1 0 0,-11-4 0,16 5-27,0 0 0,-1 0-1,1 0 1,-1 0 0,1 0 0,-1-1 0,1 1 0,0 0-1,-1 0 1,1-1 0,-1 1 0,1 0 0,0-1-1,-1 1 1,1 0 0,0-1 0,0 1 0,-1 0 0,1-1-1,0 1 1,0-1 0,0 1 0,-1 0 0,1-1 0,0 1-1,0-1 1,0 0 0,0 0-64,1 0-1,-1 0 1,1 0 0,0 0-1,-1 0 1,1 1 0,0-1-1,0 0 1,0 0 0,-1 1-1,1-1 1,0 0 0,0 1-1,0-1 1,0 1 0,0-1-1,2 0 1,20-9-6755</inkml:trace>
  <inkml:trace contextRef="#ctx0" brushRef="#br0" timeOffset="1">2487 289 24575,'0'0'0,"0"0"0,0 0 0,-1-1 0,1 1 0,0 0 0,0 0 0,-1 0 0,1 0 0,0 0 0,0 0 0,-1 0 0,1 0 0,0 0 0,0 0 0,-1 0 0,1 0 0,0 0 0,-1 0 0,1 0 0,0 0 0,0 0 0,-1 0 0,1 0 0,0 0 0,0 0 0,-1 0 0,1 1 0,0-1 0,0 0 0,0 0 0,-1 0 0,1 0 0,0 1 0,0-1 0,0 0 0,-1 0 0,1 0 0,0 1 0,0-1 0,0 0 0,0 0 0,0 1 0,-1-1 0,1 0 0,0 0 0,0 1 0,0-1 0,0 0 0,0 0 0,0 1 0,0-1 0,0 0 0,0 1 0,0-1 0,0 0 0,0 0 0,0 1 0,0-1 0,1 0 0,-1 0 0,0 1 0,-2 23 0,7 53 0,3-1 0,34 139 0,-21-120 0,-11-51 0,-4-18 0,-1-1 0,-1 1 0,2 47 0,-6-70 0,0 0 0,0-1 0,-1 1 0,1 0 0,-1 0 0,1-1 0,-1 1 0,0 0 0,-2 2 0,3-4 0,0 0 0,-1-1 0,1 1 0,-1 0 0,1-1 0,-1 1 0,1-1 0,-1 1 0,0-1 0,1 1 0,-1-1 0,0 1 0,1-1 0,-1 0 0,0 1 0,1-1 0,-1 0 0,0 1 0,0-1 0,1 0 0,-3 0 0,1 0 0,0-1 0,-1 1 0,1-1 0,0 0 0,-1 0 0,1 0 0,0 0 0,0 0 0,0-1 0,0 1 0,0-1 0,0 1 0,0-1 0,0 0 0,1 1 0,-1-1 0,1 0 0,-3-4 0,-4-7 0,0 0 0,1 0 0,0-1 0,-9-26 0,13 31 0,0 1 0,1-1 0,0 0 0,1 0 0,0 0 0,0 0 0,1 0 0,0 0 0,3-14 0,-2 18 0,1 1 0,-1 0 0,1 0 0,0 0 0,1 1 0,-1-1 0,1 0 0,-1 1 0,1 0 0,0-1 0,1 1 0,-1 0 0,0 1 0,1-1 0,0 0 0,-1 1 0,1 0 0,0 0 0,8-3 0,9-2 0,0 0 0,37-6 0,-35 8 0,33-5 0,41-10 0,-88 17 0,0 1 0,-1-2 0,0 1 0,0-1 0,0 0 0,0-1 0,0 0 0,7-6 0,-14 10 0,0 0 0,1 0 0,-1 0 0,0 0 0,-1 0 0,1 0 0,0 0 0,0 0 0,0-1 0,-1 1 0,1 0 0,-1-1 0,2-2 0,-2 4 0,0-1 0,0 0 0,0 1 0,0-1 0,0 1 0,-1-1 0,1 0 0,0 1 0,0-1 0,0 1 0,-1-1 0,1 0 0,0 1 0,0-1 0,-1 1 0,1-1 0,0 1 0,-1-1 0,1 1 0,-1-1 0,1 1 0,-1-1 0,-2 0 0,1-1 0,0 1 0,0 0 0,-1 0 0,1 1 0,-1-1 0,1 0 0,-1 1 0,1-1 0,-1 1 0,1 0 0,-1 0 0,0 0 0,-2 0 0,-5 2 0,-1 1 0,1-1 0,-1 2 0,1-1 0,0 1 0,0 1 0,1 0 0,0 0 0,-1 1 0,2 0 0,-1 0 0,1 1 0,0 1 0,0-1 0,1 1 0,0 0 0,0 1 0,-7 12 0,10-14 0,-1 0 0,1 1 0,0-1 0,1 1 0,0-1 0,0 1 0,1 0 0,0 0 0,0 1 0,1-1 0,0 0 0,1 0 0,-1 1 0,2-1 0,-1 0 0,1 1 0,0-1 0,1 0 0,0 0 0,0 0 0,1 0 0,0 0 0,0-1 0,6 11 0,-5-13 0,0 0 0,0 0 0,1-1 0,-1 0 0,1 1 0,0-1 0,0-1 0,0 1 0,1-1 0,-1 0 0,1 0 0,0-1 0,0 1 0,0-1 0,0-1 0,0 1 0,0-1 0,1 0 0,-1 0 0,12-1 0,-11 0 0,0 0 0,0-1 0,0 0 0,0 0 0,0 0 0,0-1 0,-1 0 0,1-1 0,-1 1 0,1-1 0,-1 0 0,0-1 0,0 0 0,0 0 0,0 0 0,-1 0 0,0-1 0,8-8 0,-5 1 0,-1 1 0,0-1 0,-1 0 0,0-1 0,-1 1 0,0-1 0,4-20 0,-4 10 0,-1 0 0,-2-1 0,1-36 0,-8 13 0,5 45 0,0 1 0,-1-1 0,1 0 0,-1 1 0,1-1 0,-1 0 0,0 1 0,0-1 0,0 1 0,1-1 0,-1 1 0,0 0 0,-1-1 0,1 1 0,0 0 0,0 0 0,-1 0 0,1 0 0,0 0 0,-1 0 0,1 0 0,-1 0 0,-2-1 0,2 2 0,1 1 0,0-1 0,-1 0 0,1 0 0,-1 1 0,1-1 0,0 0 0,0 1 0,-1 0 0,1-1 0,0 1 0,0 0 0,0-1 0,0 1 0,0 0 0,0 0 0,0 0 0,0 0 0,0 0 0,0 0 0,0 0 0,0 0 0,1 1 0,-1-1 0,1 0 0,-1 0 0,1 1 0,-1-1 0,1 0 0,-1 3 0,-10 43 0,10-30 0,0 1 0,1-1 0,0 1 0,2-1 0,0 1 0,1-1 0,6 19 0,-5-22 0,0-1 0,1 0 0,0 0 0,2 0 0,-1 0 0,1-1 0,1 0 0,0-1 0,14 15 0,-19-22 0,1-1 0,0 1 0,0-1 0,1 0 0,-1 0 0,1 0 0,-1-1 0,1 1 0,0-1 0,0-1 0,0 1 0,0 0 0,0-1 0,0 0 0,6 0 0,-7-1 0,0 0 0,0-1 0,0 1 0,0-1 0,-1 1 0,1-1 0,0-1 0,-1 1 0,1 0 0,0-1 0,-1 0 0,0 0 0,1 0 0,-1 0 0,0 0 0,0-1 0,0 1 0,0-1 0,-1 0 0,1 0 0,1-3 0,5-7 0,-2 0 0,0-1 0,0 0 0,-1 0 0,-1 0 0,-1 0 0,0-1 0,0 0 0,1-19 0,-1-12 0,-2-78 0,-4 156 0,5 46 0,-1-62 0,2 0 0,0 0 0,1 0 0,0 0 0,8 15 0,-11-27 0,1 0 0,-1-1 0,0 1 0,1-1 0,0 1 0,-1-1 0,1 0 0,1 0 0,-1 0 0,7 4 0,-8-5 0,0-2 0,0 1 0,1 0 0,-1 0 0,0-1 0,1 1 0,-1-1 0,0 1 0,1-1 0,-1 0 0,0 0 0,1 0 0,-1-1 0,0 1 0,1 0 0,-1-1 0,0 0 0,0 1 0,1-1 0,-1 0 0,3-2 0,-1 1 0,0 0 0,0-1 0,0 0 0,0 0 0,0 0 0,-1-1 0,1 1 0,-1-1 0,0 0 0,0 0 0,0 0 0,-1 0 0,1 0 0,-1-1 0,3-6 0,0-6 0,0 0 0,-1 0 0,1-18 0,-2 18 0,0 0 0,6-19 0,-9 36 0,0-1 0,0 1 0,0 0 0,0 0 0,0-1 0,0 1 0,0 0 0,0-1 0,0 1 0,0 0 0,0-1 0,0 1 0,0 0 0,0-1 0,0 1 0,1 0 0,-1 0 0,0-1 0,0 1 0,0 0 0,1 0 0,-1-1 0,0 1 0,0 0 0,1 0 0,-1 0 0,0-1 0,0 1 0,1 0 0,-1 0 0,0 0 0,1 0 0,-1 0 0,0 0 0,0-1 0,1 1 0,-1 0 0,0 0 0,1 0 0,-1 0 0,0 0 0,1 0 0,-1 0 0,0 0 0,1 0 0,-1 1 0,0-1 0,1 0 0,-1 0 0,0 0 0,0 0 0,1 0 0,-1 0 0,0 1 0,0-1 0,1 0 0,-1 0 0,0 0 0,0 1 0,1-1 0,-1 0 0,0 0 0,0 1 0,0-1 0,0 0 0,1 1 0,-1-1 0,11 24 0,-10-22 0,6 18 0,1 0 0,1-1 0,1 1 0,1-2 0,15 21 0,-21-33 0,0 0 0,0-1 0,0 1 0,1-1 0,0-1 0,0 1 0,1-1 0,-1 0 0,1-1 0,0 1 0,0-1 0,0-1 0,0 1 0,0-1 0,1 0 0,-1-1 0,1 0 0,10 0 0,-13 0 0,1-1 0,-1 0 0,1 0 0,-1-1 0,1 0 0,-1 0 0,0 0 0,1-1 0,-1 1 0,0-1 0,0 0 0,0-1 0,0 1 0,-1-1 0,1 0 0,-1 0 0,1-1 0,-1 1 0,0-1 0,0 0 0,-1 0 0,6-7 0,0-5 0,0-1 0,-1 0 0,-1 0 0,-1 0 0,6-23 0,6-18 0,-17 54 0,1 0 0,0 1 0,-1 0 0,1-1 0,1 1 0,-1 0 0,0 0 0,1 0 0,-1 0 0,1 0 0,0 1 0,0-1 0,0 1 0,0 0 0,0 0 0,1 0 0,-1 0 0,1 0 0,5-1 0,-7 3 0,1-1 0,0 1 0,0-1 0,0 1 0,0 0 0,-1 0 0,1 0 0,0 0 0,0 1 0,0-1 0,0 1 0,-1 0 0,1 0 0,0 0 0,0 0 0,-1 0 0,1 1 0,-1-1 0,1 1 0,-1-1 0,0 1 0,0 0 0,0 0 0,0 0 0,0 0 0,3 4 0,2 6 0,0 0 0,-1 0 0,0 0 0,-1 1 0,0 0 0,-1 0 0,-1 0 0,0 0 0,2 20 0,-5-53 0,-1 1 0,-1 0 0,-1-1 0,-6-25 0,7 40 0,1 0 0,-1 0 0,-1 0 0,1 0 0,-1 1 0,1-1 0,-2 1 0,1-1 0,-5-4 0,6 6 0,-1 1 0,1 0 0,-1 1 0,0-1 0,0 0 0,1 1 0,-1-1 0,0 1 0,0 0 0,0 0 0,0 0 0,-1 1 0,1-1 0,0 1 0,0-1 0,0 1 0,-4 1 0,2-1 0,0 1 0,1 0 0,-1 0 0,0 1 0,1 0 0,0-1 0,-1 1 0,1 1 0,0-1 0,0 1 0,0-1 0,0 1 0,1 1 0,-1-1 0,1 0 0,0 1 0,0-1 0,-4 8 0,0-1 0,1 0 0,0 0 0,0 1 0,1 0 0,1 0 0,-4 16 0,6-22 0,1 1 0,0 0 0,0-1 0,0 1 0,1 0 0,0-1 0,0 1 0,1 0 0,-1-1 0,1 1 0,1-1 0,-1 1 0,1-1 0,-1 1 0,2-1 0,-1 0 0,1 0 0,-1 0 0,1 0 0,1 0 0,-1-1 0,1 1 0,-1-1 0,9 7 0,-6-7 0,-1 0 0,2 0 0,-1-1 0,0 1 0,1-1 0,0-1 0,-1 1 0,1-1 0,0 0 0,0-1 0,0 0 0,1 0 0,-1 0 0,0-1 0,0 0 0,0-1 0,0 1 0,1-1 0,9-3 0,-7 1 0,0 0 0,0-1 0,0 0 0,0 0 0,-1-1 0,0 0 0,0-1 0,-1 0 0,1-1 0,-1 1 0,0-1 0,7-10 0,-5 5 0,-1-1 0,0 0 0,-1 0 0,-1-1 0,0 1 0,-1-2 0,7-22 0,-4 1 0,-2-1 0,-1 0 0,-2 0 0,-2 0 0,-1 0 0,-5-43 0,1 39 0,-14-67 0,13 93 0,0 0 0,-1 1 0,0 0 0,-1 0 0,0 0 0,-1 1 0,-16-23 0,20 32 0,-1 0 0,1 0 0,-1 0 0,0 0 0,0 1 0,-1 0 0,-8-6 0,12 9 0,0-1 0,0 1 0,-1-1 0,1 1 0,0-1 0,0 1 0,-1 0 0,1 0 0,0-1 0,-1 1 0,1 0 0,0 0 0,-1 0 0,1 1 0,0-1 0,-1 0 0,1 0 0,0 1 0,-1-1 0,1 1 0,0-1 0,0 1 0,-1 0 0,1-1 0,0 1 0,0 0 0,0 0 0,0 0 0,0-1 0,0 1 0,0 0 0,0 0 0,1 1 0,-1-1 0,-1 2 0,-2 4 0,0 1 0,1-1 0,0 1 0,1 0 0,-1 0 0,1 0 0,-1 16 0,-1 62 0,4-69 0,1 36 0,2-1 0,3 1 0,12 54 0,-11-76 0,1 0 0,2-1 0,1 0 0,1-1 0,2 0 0,22 36 0,-30-56 0,0-1 0,1 0 0,-1 0 0,2-1 0,-1 1 0,1-2 0,0 1 0,0-1 0,1 0 0,-1-1 0,2 0 0,-1-1 0,0 1 0,1-2 0,16 5 0,-18-6 0,0-1 0,0 0 0,0-1 0,0 0 0,0 0 0,0-1 0,0 0 0,0 0 0,0-1 0,0 0 0,0 0 0,-1-1 0,1 0 0,-1 0 0,0-1 0,0 0 0,0 0 0,0 0 0,-1-1 0,8-7 0,-4 2 0,-1 0 0,0-1 0,0 1 0,-1-2 0,-1 1 0,0-1 0,-1 0 0,7-18 0,-10 22 0,0 1 0,0-1 0,-1 0 0,-1 0 0,1 0 0,-1 0 0,0 0 0,-1-1 0,0 1 0,0 0 0,-1 0 0,0 0 0,-1 0 0,-4-16 0,6 23 0,0 0 0,-1 0 0,1 0 0,-1 0 0,1 0 0,-1 0 0,1 1 0,-1-1 0,1 0 0,-1 0 0,0 0 0,1 0 0,-1 1 0,0-1 0,0 0 0,1 1 0,-1-1 0,0 0 0,-2 0 0,2 1 0,1 0 0,-1 0 0,1 0 0,-1 1 0,0-1 0,1 0 0,-1 0 0,1 1 0,-1-1 0,1 0 0,-1 0 0,1 1 0,-1-1 0,1 1 0,-1-1 0,1 0 0,0 1 0,-1-1 0,1 1 0,-1-1 0,1 1 0,0-1 0,0 1 0,-1 0 0,-1 4 0,0 0 0,0 0 0,0 0 0,1 0 0,-1 0 0,0 8 0,1 4 0,1-1 0,0 1 0,1-1 0,1 1 0,1-1 0,5 19 0,-7-29 0,0-1 0,1 1 0,0-1 0,0 0 0,1 1 0,-1-1 0,1 0 0,0 0 0,0-1 0,1 1 0,0-1 0,-1 1 0,1-1 0,1 0 0,-1-1 0,1 1 0,-1-1 0,1 0 0,0 0 0,0 0 0,7 2 0,-8-4 0,-1 0 0,0 0 0,1 0 0,-1-1 0,1 0 0,-1 0 0,0 0 0,1 0 0,-1 0 0,0-1 0,1 1 0,-1-1 0,0 0 0,1 0 0,-1 0 0,5-4 0,-3 2 0,-1 0 0,1 0 0,-1-1 0,0 1 0,-1-1 0,1 0 0,0 0 0,-1-1 0,5-7 0,1-7 0,1-1 0,-2-1 0,-1 1 0,5-25 0,-8 31 0,6-11 0,-3 21 0,0 14 0,-1 15 0,3 39 0,-8-48 0,1 0 0,1 0 0,0 0 0,1 0 0,1-1 0,10 23 0,-15-36 0,1 0 0,0 0 0,0-1 0,0 1 0,0 0 0,1-1 0,-1 1 0,0 0 0,1-1 0,-1 0 0,1 1 0,0-1 0,-1 0 0,1 0 0,0 0 0,0 0 0,-1 0 0,1 0 0,0 0 0,0 0 0,0-1 0,0 1 0,0-1 0,3 1 0,-3-2 0,1 1 0,-1-1 0,1 0 0,-1 0 0,0 0 0,0 0 0,1 0 0,-1 0 0,0-1 0,0 1 0,0-1 0,0 1 0,-1-1 0,1 0 0,0 0 0,-1 1 0,1-1 0,-1 0 0,0-1 0,2-2 0,18-36 0,30-80 0,-25 53 0,-25 66 0,0 0 0,-1 0 0,1 0 0,0 0 0,0-1 0,0 1 0,0 1 0,1-1 0,-1 0 0,0 0 0,1 0 0,0 1 0,-1-1 0,1 1 0,0-1 0,2-1 0,-2 3 0,-1 0 0,1 1 0,-1-1 0,1 0 0,-1 1 0,1-1 0,-1 1 0,0 0 0,1-1 0,-1 1 0,0 0 0,1 0 0,-1 0 0,0 0 0,0 0 0,0 0 0,0 0 0,0 0 0,0 0 0,0 0 0,0 1 0,-1-1 0,1 0 0,0 2 0,10 11 0,-1-1 0,1 0 0,1-1 0,1 0 0,-1-1 0,2 0 0,-1-1 0,2-1 0,-1 0 0,21 9 0,-26-14 0,0 0 0,0-1 0,0-1 0,1 1 0,-1-2 0,0 1 0,1-1 0,-1 0 0,1-1 0,0 0 0,-1-1 0,1 0 0,-1 0 0,1-1 0,-1-1 0,0 1 0,0-1 0,0-1 0,16-8 0,-18 7 0,1 0 0,-1 0 0,-1 0 0,1-1 0,-1 0 0,0-1 0,-1 1 0,1-1 0,-1 0 0,-1-1 0,1 1 0,-1-1 0,5-14 0,-7 18 0,-1 1 0,0-1 0,0 0 0,-1 1 0,1-1 0,-1 0 0,1 0 0,-1 0 0,0 0 0,-1 1 0,1-1 0,-1 0 0,0 0 0,1 1 0,-2-1 0,1 0 0,0 1 0,-1-1 0,0 1 0,1-1 0,-1 1 0,-1 0 0,1 0 0,0 0 0,-1 0 0,1 0 0,-1 1 0,0-1 0,0 1 0,0 0 0,0-1 0,-7-2 0,7 3 0,0 1 0,0-1 0,0 1 0,0-1 0,0 1 0,0 0 0,0 0 0,-1 1 0,1-1 0,0 1 0,0-1 0,-1 1 0,1 0 0,0 0 0,-1 1 0,1-1 0,0 1 0,0-1 0,-1 1 0,1 0 0,0 0 0,0 1 0,-4 1 0,3 0 0,1 0 0,-1 0 0,1 1 0,0-1 0,0 1 0,0-1 0,0 1 0,1 0 0,-1 0 0,1 0 0,0 1 0,1-1 0,-1 1 0,1-1 0,-1 1 0,1 4 0,-5 24 0,2 1 0,1-1 0,2 0 0,6 59 0,29 137 0,-5-48 0,-24-141 0,10 110 0,-14-121 0,-1-1 0,-1 0 0,-6 35 0,6-57 0,0 0 0,-1 1 0,0-1 0,0 0 0,0 0 0,-1 0 0,0-1 0,0 1 0,0-1 0,-1 1 0,0-1 0,0 0 0,0 0 0,-1-1 0,-5 5 0,3-4 0,0 0 0,0-1 0,-1 0 0,0 0 0,0-1 0,0 0 0,0 0 0,0-1 0,-1 0 0,-10 1 0,1-2 0,0 0 0,0-1 0,0-1 0,0 0 0,0-2 0,0 0 0,0-1 0,1-1 0,0 0 0,-20-10 0,21 7-68,0-1 0,1 0-1,1-2 1,-1 0 0,2 0 0,-1-1-1,2-1 1,-1 0 0,2-1 0,0 0-1,1-1 1,0 0 0,1 0 0,1-1-1,0 0 1,1-1 0,1 0 0,0 0-1,-4-28 1,-4-32-6758</inkml:trace>
  <inkml:trace contextRef="#ctx0" brushRef="#br0" timeOffset="2">4609 1 24575,'-13'27'0,"-5"8"-8191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00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58 237 24575,'0'-17'0,"0"19"0,0 33 0,0-12 0,1 45 0,-3 82 0,2-147 0,0 1 0,0-1 0,0 0 0,0 1 0,-1-1 0,0 0 0,0 1 0,0-1 0,0 0 0,0 0 0,-1 0 0,1 0 0,-1 0 0,0 0 0,0 0 0,0-1 0,0 1 0,-4 3 0,6-6 0,-1 1 0,1-1 0,-1 0 0,1 0 0,-1 0 0,0 0 0,1 0 0,-1 0 0,1 0 0,-1 0 0,1 0 0,-1 0 0,1 0 0,-1 0 0,1 0 0,-1 0 0,1-1 0,-1 1 0,1 0 0,-1 0 0,1 0 0,-1-1 0,1 1 0,0 0 0,-1-1 0,1 1 0,-1 0 0,1-1 0,0 1 0,-1-1 0,1 1 0,0-1 0,-1 1 0,1 0 0,0-1 0,0 1 0,0-1 0,-1 1 0,1-1 0,0 1 0,0-2 0,-6-22 0,6 24 0,-4-38 0,1 0 0,1 0 0,3-1 0,6-47 0,-3 58 0,1 1 0,2-1 0,0 1 0,2 0 0,1 1 0,19-37 0,-25 57 0,0-1 0,0 1 0,1 0 0,0 1 0,0-1 0,10-8 0,-14 13 0,0 0 0,0 0 0,1 0 0,-1 0 0,0 0 0,0 1 0,0-1 0,0 0 0,1 1 0,-1-1 0,0 1 0,1-1 0,-1 1 0,0 0 0,1 0 0,-1 0 0,1-1 0,-1 1 0,0 0 0,1 1 0,-1-1 0,0 0 0,1 0 0,-1 0 0,0 1 0,1-1 0,-1 1 0,0-1 0,1 1 0,-1 0 0,0-1 0,0 1 0,0 0 0,0 0 0,0 0 0,0 0 0,0 0 0,0 0 0,0 0 0,0 0 0,0 0 0,-1 0 0,2 2 0,2 6 0,-1-1 0,1 1 0,-2 0 0,1 0 0,-1 0 0,-1 0 0,0 0 0,1 13 0,-5 79 0,2-90 0,1-2 0,0-1 0,-1 1 0,0-1 0,-1 0 0,0 1 0,0-1 0,0 0 0,-1 0 0,-1 0 0,1-1 0,-1 1 0,-1-1 0,1 0 0,-1 0 0,0 0 0,-1-1 0,0 0 0,0 0 0,0 0 0,0-1 0,-1 0 0,-12 7 0,79-4 0,-42-2-151,0 1-1,-1 1 0,1 0 0,-1 1 1,-1 1-1,0 1 0,0 0 1,14 15-1,7 4-6674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18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27 108 24575,'0'-23'0,"1"-24"0,-1 45 0,0-1 0,0 0 0,-1 1 0,1-1 0,-1 0 0,0 1 0,0-1 0,0 1 0,0-1 0,0 1 0,0 0 0,-3-5 0,4 7 0,0 0 0,0 0 0,-1 0 0,1 0 0,0 0 0,0 0 0,0 0 0,0 0 0,0 0 0,0-1 0,0 1 0,-1 0 0,1 0 0,0 0 0,0 0 0,0 0 0,0 0 0,0 0 0,0 0 0,-1 0 0,1 0 0,0 0 0,0 0 0,0 0 0,0 0 0,0 0 0,-1 0 0,1 0 0,0 0 0,0 0 0,0 0 0,0 1 0,0-1 0,0 0 0,-1 0 0,1 0 0,0 0 0,0 0 0,0 0 0,0 0 0,0 0 0,0 0 0,0 1 0,0-1 0,0 0 0,0 0 0,-1 0 0,1 0 0,-4 11 0,0 12 0,3 14 0,1 1 0,2-1 0,2 0 0,1-1 0,2 1 0,21 66 0,-24-94-1365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24 24575,'-5'0'0,"-5"0"0,-6 0 0,-5 0 0,6 0 0,10 0 0,10 0 0,13 0 0,13 0 0,10 0 0,6 0 0,5-5 0,2-1 0,-3 1 0,-7 0 0,-14 2 0,-13 6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1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54 24575,'-5'0'0,"8"0"0,8 0 0,10 0 0,16 0 0,10 0 0,10-5 0,5 0 0,1-1 0,-2 1 0,-7-2 0,-8-1 0,-16 1 0,-18 2 0,-15 2 0,-11 1 0,-4 2-8191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2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0 244 24575,'1'86'0,"14"111"0,-5-120 0,-11-208 0,2 55 0,-2 18 0,3-84 0,0 127 0,0-1 0,0 1 0,2 0 0,0 0 0,0 0 0,13-26 0,-14 36 0,0 0 0,0 1 0,1-1 0,0 1 0,-1 0 0,1 0 0,1 1 0,-1-1 0,1 1 0,-1 0 0,1 0 0,0 0 0,0 1 0,0 0 0,0 0 0,0 0 0,1 0 0,-1 1 0,1 0 0,-1 0 0,6 0 0,-6 1 0,-1-1 0,1 1 0,-1 0 0,1 1 0,-1-1 0,1 1 0,-1 0 0,1 0 0,-1 0 0,0 1 0,0 0 0,0-1 0,0 2 0,0-1 0,0 0 0,0 1 0,0-1 0,-1 1 0,0 0 0,1 0 0,-1 1 0,0-1 0,-1 1 0,1-1 0,-1 1 0,3 5 0,-4-7 0,0 1 0,0-1 0,0 1 0,0 0 0,0-1 0,-1 1 0,1 0 0,-1-1 0,0 1 0,0 0 0,0 0 0,0-1 0,0 1 0,-1 0 0,1-1 0,-1 1 0,0 0 0,-1 3 0,-1-2 0,1 1 0,-1-1 0,0 0 0,0 0 0,0 0 0,0-1 0,-1 1 0,0-1 0,-5 5 0,-6 1 0,0 0 0,0 0 0,-1-2 0,-28 10 0,35-14 0,-42 17 0,50-19 0,-1-1 0,1 1 0,-1 0 0,1-1 0,-1 1 0,1 0 0,0 0 0,-1 0 0,1 0 0,0 0 0,0 0 0,0 0 0,0 1 0,0-1 0,0 0 0,0 1 0,0-1 0,1 0 0,-1 1 0,0-1 0,1 1 0,-1-1 0,1 1 0,-1 0 0,1-1 0,0 3 0,1-1 0,1 0 0,0 0 0,0-1 0,0 1 0,1 0 0,-1-1 0,0 0 0,1 1 0,0-1 0,-1 0 0,1 0 0,0-1 0,0 1 0,0-1 0,0 1 0,6 1 0,6 4 0,174 123-1365,-164-110-5461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3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24575,'0'-5'0,"0"4"0,0 10 0,0 8 0,0 11 0,0 13 0,0 9 0,0 5 0,0 1 0,0 1 0,0-5 0,0-7 0,0-7 0,0-14 0,0-15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3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24575,'76'1'0,"133"-3"0,-178-4 0,-23-1 0,-8 6 0,-1 1 0,1-1 0,0 0 0,0 1 0,-1-1 0,1 0 0,0 1 0,-1-1 0,1 1 0,-1-1 0,1 1 0,-1-1 0,1 1 0,-1-1 0,1 1 0,-1-1 0,1 1 0,-1 0 0,0-1 0,0 1 0,-12-7 0,0 1 0,0 0 0,-18-4 0,21 7 0,1 0 0,0 0 0,0-1 0,0 0 0,0 0 0,1-1 0,0 0 0,0-1 0,0 1 0,-7-8 0,5-1 0,-7-5 0,13 21 0,6 13 0,14 67-107,36 244-1151,-49-281-5568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4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73 24575,'-1'-1'0,"0"0"0,0 0 0,1 0 0,-1 1 0,0-1 0,0 0 0,1 0 0,-1 0 0,1 0 0,-1 0 0,1 0 0,-1 0 0,1 0 0,-1 0 0,1 0 0,0-1 0,0 1 0,-1 0 0,1 0 0,0 0 0,0 0 0,0 0 0,1-1 0,-1 1 0,0 0 0,0 0 0,0 0 0,1-2 0,1 1 0,-1 0 0,1 0 0,0 0 0,0 0 0,-1 0 0,1 0 0,0 0 0,1 1 0,-1-1 0,0 1 0,0-1 0,4 0 0,-1-1 0,1 0 0,0 1 0,0 0 0,0 0 0,0 1 0,0-1 0,0 1 0,0 1 0,1-1 0,9 1 0,-15 1 0,1-1 0,0 1 0,0-1 0,0 1 0,0-1 0,-1 1 0,1 0 0,0 0 0,-1 0 0,1 0 0,-1 0 0,1 0 0,-1 1 0,1-1 0,-1 0 0,0 1 0,0-1 0,0 1 0,0-1 0,0 1 0,2 3 0,-3-3 0,1 1 0,0 0 0,-1 0 0,0 0 0,0 0 0,0-1 0,0 1 0,0 0 0,-1 0 0,1 0 0,-1-1 0,1 1 0,-2 3 0,-1 0 0,1 0 0,-1 1 0,0-1 0,-1-1 0,0 1 0,1 0 0,-2-1 0,1 0 0,-1 0 0,1 0 0,-8 5 0,11-10 0,1 0 0,0 0 0,-1 0 0,1 0 0,0 0 0,-1 1 0,1-1 0,0 0 0,-1 0 0,1 0 0,0 0 0,-1 1 0,1-1 0,0 0 0,0 0 0,-1 1 0,1-1 0,0 0 0,0 1 0,0-1 0,-1 0 0,1 0 0,0 1 0,0-1 0,0 0 0,0 1 0,0-1 0,0 0 0,0 1 0,0-1 0,0 1 0,0-1 0,0 0 0,0 1 0,0-1 0,0 1 0,15 3 0,44-4 0,-31-1 0,-20 1 0,0 1 0,-1 0 0,1 0 0,0 1 0,-1-1 0,1 2 0,-1-1 0,14 7 0,-19-7 0,1-1 0,-1 1 0,0 0 0,1 0 0,-1 0 0,0 0 0,0 0 0,0 0 0,-1 1 0,1-1 0,0 1 0,-1-1 0,0 1 0,1 0 0,-1-1 0,0 1 0,-1 0 0,1 0 0,0 0 0,-1 0 0,1-1 0,-1 1 0,0 0 0,0 0 0,0 0 0,-1 4 0,0 0 7,-1-1 0,0 1-1,0-1 1,0 0 0,-1 1-1,0-1 1,0 0-1,-1-1 1,1 1 0,-1-1-1,0 1 1,-1-1 0,1 0-1,-1-1 1,0 1 0,0-1-1,-9 6 1,-1 0-255,0-2 1,-1 0-1,1 0 1,-1-1-1,-27 7 1,12-6-6579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5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24575,'2'29'0,"8"52"0,2 4 0,-9 79 0,-4-281 0,-2 51 0,3 1 0,3-1 0,14-75 0,-16 136 0,0 1 0,0-1 0,1 0 0,0 0 0,0 1 0,0-1 0,1 1 0,-1 0 0,1 0 0,0 0 0,0 0 0,1 0 0,-1 0 0,1 1 0,0 0 0,8-6 0,-10 8 0,1 0 0,-1 0 0,1 0 0,-1 0 0,1 0 0,0 1 0,0-1 0,-1 1 0,1 0 0,0-1 0,0 1 0,0 1 0,-1-1 0,1 0 0,0 1 0,0-1 0,-1 1 0,1 0 0,0 0 0,-1 0 0,1 0 0,-1 1 0,0-1 0,1 0 0,-1 1 0,0 0 0,0 0 0,0 0 0,0-1 0,0 2 0,2 1 0,2 4 0,0-1 0,0 2 0,-1-1 0,0 0 0,0 1 0,-1 0 0,0 0 0,-1 1 0,0-1 0,0 1 0,-1-1 0,2 13 0,-4-16 0,1-1 0,-1 0 0,0 0 0,0 0 0,-1 0 0,1 0 0,-1 0 0,0 0 0,-1 0 0,1 0 0,-1-1 0,0 1 0,0 0 0,0-1 0,-1 1 0,0-1 0,0 0 0,0 0 0,0 0 0,0 0 0,-1-1 0,0 1 0,0-1 0,0 0 0,-5 3 0,-1-1 0,1 0 0,-2-1 0,1-1 0,-14 3 0,15-3 0,-1-1 0,0 1 0,1 1 0,-11 5 0,20-9 0,-1 0 0,1 1 0,0-1 0,0 0 0,-1 0 0,1 0 0,0 1 0,-1-1 0,1 0 0,0 1 0,0-1 0,0 0 0,-1 1 0,1-1 0,0 0 0,0 1 0,0-1 0,0 0 0,0 1 0,-1-1 0,1 0 0,0 1 0,0-1 0,0 1 0,0-1 0,0 0 0,0 1 0,0-1 0,0 0 0,0 1 0,1-1 0,-1 0 0,0 1 0,0-1 0,0 1 0,0-1 0,0 0 0,1 1 0,-1-1 0,0 0 0,0 0 0,1 1 0,-1-1 0,0 0 0,0 0 0,1 1 0,-1-1 0,0 0 0,1 0 0,-1 1 0,0-1 0,1 0 0,-1 0 0,1 0 0,26 15 0,-18-10 0,8 7 17,0 1 0,-1 0 0,-1 1-1,15 17 1,16 15-1466,-22-26-5377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5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88 24575,'5'-10'0,"0"1"0,1-1 0,0 1 0,10-9 0,-14 15 0,0 0 0,1 1 0,0-1 0,0 1 0,0-1 0,0 1 0,0 0 0,0 0 0,0 0 0,1 1 0,-1-1 0,1 1 0,-1 0 0,1 0 0,5-1 0,-8 2 0,0 0 0,1 0 0,-1 0 0,0 1 0,0-1 0,1 0 0,-1 1 0,0-1 0,0 1 0,1-1 0,-1 1 0,0-1 0,0 1 0,0 0 0,0 0 0,0 0 0,0-1 0,0 1 0,0 0 0,0 0 0,0 0 0,-1 0 0,1 1 0,0-1 0,-1 0 0,1 0 0,-1 0 0,1 0 0,-1 1 0,0-1 0,1 0 0,-1 1 0,0-1 0,0 0 0,0 0 0,0 3 0,1 2 0,-1 1 0,-1-1 0,1 0 0,-1 1 0,0-1 0,-3 8 0,0-2 0,-1-1 0,-1 0 0,0 0 0,0 0 0,-1-1 0,-16 18 0,6-5 0,16-23 0,1 0 0,0 0 0,-1 1 0,1-1 0,0 0 0,0 0 0,-1 1 0,1-1 0,0 0 0,0 1 0,0-1 0,0 0 0,-1 1 0,1-1 0,0 0 0,0 0 0,0 1 0,0-1 0,0 1 0,0-1 0,0 0 0,0 1 0,0-1 0,0 0 0,0 1 0,0-1 0,0 0 0,0 1 0,0-1 0,0 0 0,0 1 0,0-1 0,1 0 0,-1 1 0,0-1 0,0 0 0,1 1 0,15 1 0,29-11 0,-40 7 0,23-5 0,-8 1 0,0 1 0,1 1 0,-1 1 0,1 1 0,31 0 0,-49 2 0,-1 0 0,0 0 0,0 0 0,1 0 0,-1 0 0,0 1 0,0-1 0,0 1 0,1 0 0,-1 0 0,0 0 0,0 0 0,0 0 0,0 0 0,0 0 0,-1 0 0,1 1 0,0-1 0,-1 1 0,1-1 0,0 1 0,-1 0 0,0 0 0,1 0 0,-1 0 0,0 0 0,0 0 0,0 0 0,0 0 0,-1 0 0,1 0 0,-1 0 0,1 1 0,-1-1 0,0 0 0,1 0 0,-1 1 0,0-1 0,-1 0 0,1 0 0,0 1 0,-1 1 0,-1 4 0,0-1 0,0 0 0,-1 1 0,0-1 0,0-1 0,-1 1 0,0 0 0,0-1 0,0 0 0,-1 0 0,-7 8 0,-6 0-114,-1 0 1,0-1-1,-1-1 0,0 0 0,-1-2 1,0 0-1,-1-2 0,1 0 0,-2-1 1,1-2-1,-36 5 0,6-3-6712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2.6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8 24575,'16'130'0,"-1"-25"0,-13-92 0,59 433 0,-55-414 0,-7-22 0,-7-18 0,-7-21 0,-3-7 0,2-1 0,1 0 0,2-2 0,2 1 0,-9-53 0,20 87 0,-1 0 0,1 0 0,0 1 0,0-1 0,1 0 0,-1 0 0,1 0 0,-1 0 0,1 0 0,1 0 0,-1 1 0,0-1 0,1 0 0,0 1 0,0-1 0,0 1 0,0 0 0,0 0 0,1 0 0,-1 0 0,1 0 0,0 0 0,0 1 0,0-1 0,0 1 0,1 0 0,-1 0 0,0 0 0,1 0 0,0 1 0,-1-1 0,1 1 0,4-1 0,13-3 0,0 1 0,0 1 0,0 2 0,41 0 0,-46 1 0,30 1 0,-18 0 0,0 0 0,0-2 0,0-2 0,53-10 0,-78 12 0,0 0 0,0 0 0,0 0 0,0-1 0,0 1 0,0-1 0,-1 0 0,1 0 0,-1 0 0,1 0 0,-1 0 0,0-1 0,1 1 0,-1-1 0,0 1 0,-1-1 0,4-5 0,-3 2 0,0 1 0,0-1 0,-1 1 0,0-1 0,0 0 0,0 1 0,-1-1 0,0 0 0,0-8 0,-2 0 0,0 0 0,-1 1 0,0-1 0,-1 1 0,0 0 0,-1 0 0,-12-21 0,12 25 0,-1 1 0,0-1 0,-1 1 0,-7-7 0,12 13 0,0 1 0,1-1 0,-1 1 0,0-1 0,0 1 0,0 0 0,0 0 0,0 0 0,-1 0 0,-3-1 0,5 2 0,0 0 0,0 0 0,0 0 0,0 0 0,0 0 0,0 0 0,0 0 0,0 1 0,0-1 0,0 0 0,1 0 0,-1 1 0,0-1 0,0 1 0,0-1 0,0 1 0,0-1 0,1 1 0,-1 0 0,0-1 0,0 1 0,1 0 0,-1-1 0,1 1 0,-1 0 0,0 1 0,-2 3 0,0 1 0,1-1 0,-1 1 0,1 0 0,1 0 0,-1-1 0,1 1 0,-1 11 0,-1 52 0,3-55 0,2 37 0,1 1 0,3 0 0,2-1 0,2 0 0,2-1 0,37 93 0,-47-138 0,0 0 0,0 0 0,1 0 0,0-1 0,0 1 0,0-1 0,5 5 0,-7-8 0,0 0 0,-1-1 0,1 1 0,0-1 0,0 1 0,-1-1 0,1 1 0,0-1 0,0 1 0,0-1 0,0 0 0,0 0 0,0 1 0,-1-1 0,1 0 0,0 0 0,0 0 0,0 0 0,0 0 0,0 0 0,0 0 0,0 0 0,0-1 0,0 1 0,0 0 0,0 0 0,-1-1 0,1 1 0,0-1 0,0 1 0,0-1 0,-1 1 0,1-1 0,0 1 0,0-1 0,-1 0 0,1 1 0,-1-1 0,1 0 0,0 0 0,-1 1 0,1-1 0,-1 0 0,0 0 0,1 0 0,0-1 0,9-20 0,0 0 0,-1-1 0,-1 0 0,9-46 0,6-19 0,-17 69 0,19-49 0,-23 64 0,0 0 0,0 0 0,0 0 0,0 1 0,0-1 0,1 1 0,0 0 0,-1-1 0,1 1 0,1 0 0,-1 1 0,7-6 0,-8 8 0,-1 0 0,0-1 0,1 1 0,-1 0 0,0 0 0,1 0 0,-1 0 0,1 0 0,-1 0 0,0 1 0,1-1 0,-1 0 0,0 1 0,1-1 0,-1 1 0,0-1 0,1 1 0,-1 0 0,0-1 0,0 1 0,0 0 0,0 0 0,0 0 0,0 0 0,0 0 0,0 0 0,0 0 0,0 0 0,0 1 0,-1-1 0,1 0 0,-1 0 0,1 1 0,0 1 0,5 8 0,-1 1 0,6 21 0,-10-28 0,13 44 0,-8-24 0,1 0 0,1-1 0,1 0 0,22 41 0,-29-60 0,1-1 0,0 1 0,0-1 0,1 0 0,-1 0 0,1 0 0,0-1 0,0 1 0,0-1 0,0 0 0,0 0 0,1 0 0,0-1 0,-1 0 0,1 0 0,0 0 0,0 0 0,0-1 0,0 1 0,1-1 0,-1-1 0,0 1 0,0-1 0,1 0 0,-1 0 0,0 0 0,0-1 0,1 0 0,5-1 0,-4-1 0,0 0 0,0 0 0,-1 0 0,1 0 0,-1-1 0,1 0 0,-1-1 0,0 0 0,-1 0 0,1 0 0,-1 0 0,0-1 0,-1 0 0,1 0 0,-1 0 0,0 0 0,0-1 0,-1 0 0,0 1 0,3-11 0,-1 3 0,-1 0 0,0 0 0,-1-1 0,-1 1 0,0-1 0,0 0 0,-2 1 0,0-1 0,-3-21 0,3 33 0,-1-1 0,0 1 0,0-1 0,0 1 0,-1 0 0,1 0 0,-1 0 0,1 0 0,-1 0 0,0 0 0,0 0 0,0 0 0,-1 1 0,1-1 0,-1 1 0,1-1 0,-1 1 0,0 0 0,0 0 0,-6-2 0,7 3 0,0 0 0,-1 0 0,1 1 0,-1-1 0,1 1 0,-1-1 0,1 1 0,-1 0 0,1 0 0,-1 0 0,1 1 0,-1-1 0,1 0 0,-1 1 0,1 0 0,-1-1 0,1 1 0,0 0 0,-1 0 0,1 1 0,0-1 0,0 0 0,0 1 0,0-1 0,0 1 0,0 0 0,0-1 0,1 1 0,-3 2 0,-1 4 0,0-1 0,1 1 0,0 0 0,0 0 0,0 0 0,1 0 0,1 1 0,-1-1 0,1 1 0,1 0 0,-1-1 0,2 1 0,-1 0 0,1 0 0,0 0 0,1 0 0,2 13 0,0-10 0,-1 0 0,2 0 0,-1 0 0,2 0 0,-1-1 0,2 0 0,-1 0 0,2 0 0,-1-1 0,2 1 0,-1-2 0,10 10 0,-6-9 10,0-1 0,1-1 0,0 0 0,0 0 0,1-1 0,0-1 0,0 0 0,1-1 0,0-1 0,0 0 0,14 2 0,-11-2-175,1-2 0,-1-1 0,0 0 0,1-1 0,-1 0 0,0-2 0,1 0 0,29-8 0,-10-3-6661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4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3067 81 24575,'-13'-8'0,"-1"1"0,-20-9 0,-26 1 0,-1 3 0,1 2 0,-2 3 0,-80 2 0,-283 8 0,327 3 0,2 5 0,-130 31 0,142-19 0,1 5 0,1 2 0,1 4 0,2 4 0,1 3 0,3 4 0,-109 83 0,120-74 0,3 4 0,2 1 0,3 4 0,2 1 0,4 3 0,2 3 0,3 1 0,4 2 0,-43 103 0,48-92 0,-277 706 0,284-684 0,4 2 0,4 1 0,-8 147 0,14 335 0,15-515 0,2 72 0,24 169 0,-13-229 0,4-1 0,4 0 0,40 104 0,8-12 0,133 247 0,-162-357 0,2-2 0,3-1 0,3-3 0,3-2 0,2-2 0,82 69 0,-9-29 0,3-5 0,4-6 0,4-6 0,185 80 0,-158-93 0,2-7 0,2-8 0,289 54 0,-45-60 0,4-29 0,-126-7 0,6 4 0,569 18 0,-563-41 0,-222 1 0,139-29 0,-171 21 0,-35 9 0,0 1 0,0 1 0,0 0 0,18-1 0,-27 4 0,0 0 0,1 0 0,-1-1 0,0 0 0,0 1 0,1-2 0,4-1 0,-7 2 0,-1 1 0,0-1 0,0 0 0,0 0 0,-1 0 0,1 1 0,0-1 0,0 0 0,0 0 0,-1 0 0,1 0 0,0-1 0,-1 1 0,1 0 0,-1 0 0,1 0 0,-1 0 0,0-1 0,1 1 0,-1 0 0,0 0 0,0-1 0,0 1 0,0 0 0,0 0 0,0-1 0,0 1 0,-1 0 0,1 0 0,-1-3 0,-2-8 0,-1 1 0,-1-1 0,0 1 0,0 0 0,-1 0 0,0 0 0,-15-18 0,-62-65 0,82 93 0,-10-11 0,-76-73 0,75 75 0,0 0 0,0 2 0,-1-1 0,0 1 0,-25-10 0,37 17 0,0 0 0,-1 1 0,1-1 0,0 1 0,-1-1 0,1 1 0,-1 0 0,1-1 0,0 1 0,-1 0 0,1 0 0,-1 0 0,1 0 0,-1 0 0,1 1 0,0-1 0,-1 0 0,-2 2 0,4 7 0,13 7 0,15 6 0,1-2 0,1-1 0,0-2 0,65 27 0,-31-14 0,-28-13 0,36 17 0,132 84 0,-200-115 0,5 3 0,-1 1 0,0-1 0,13 14 0,-20-18 0,1-1 0,-1 1 0,0-1 0,0 1 0,0-1 0,0 1 0,0 0 0,0 0 0,0-1 0,0 1 0,-1 0 0,1 0 0,-1 0 0,0 0 0,1 0 0,-1 0 0,0 0 0,0 0 0,0 0 0,0 0 0,0 0 0,-1 0 0,1 0 0,-1-1 0,1 1 0,-2 3 0,-1-1 0,1 0 0,-1-1 0,1 1 0,-1-1 0,0 0 0,-1 0 0,1 0 0,0-1 0,-1 1 0,-4 2 0,-46 21 0,53-26 0,-117 44 0,-2-6 0,-145 27 0,110-34-1365,15-7-5461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3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189 212 24575,'2'-6'0,"-1"0"0,1 0 0,-1 1 0,-1-1 0,1 0 0,-1 0 0,0 0 0,0 0 0,-2-11 0,2 15 0,0 1 0,-1 0 0,1-1 0,-1 1 0,1 0 0,-1-1 0,0 1 0,0 0 0,1 0 0,-1-1 0,0 1 0,0 0 0,0 0 0,0 0 0,0 0 0,0 0 0,-1 1 0,0-2 0,0 1 0,0 1 0,0-1 0,0 1 0,0-1 0,0 1 0,0 0 0,0 0 0,-1 0 0,1 0 0,0 0 0,0 1 0,0-1 0,0 1 0,0-1 0,1 1 0,-5 1 0,-3 2 0,0 1 0,1 0 0,-1 0 0,1 0 0,0 1 0,0 1 0,1-1 0,0 1 0,0 0 0,0 1 0,1 0 0,0 0 0,1 0 0,0 0 0,0 1 0,1 0 0,0 0 0,0 0 0,1 1 0,0-1 0,1 1 0,0 0 0,1 0 0,0-1 0,0 1 0,1 11 0,0-19 0,1 1 0,0 0 0,-1-1 0,1 1 0,0-1 0,0 0 0,0 1 0,1-1 0,-1 0 0,0 0 0,1 1 0,0-1 0,-1 0 0,1-1 0,0 1 0,0 0 0,0 0 0,0-1 0,0 1 0,1-1 0,-1 0 0,0 0 0,1 0 0,-1 0 0,1 0 0,-1 0 0,1 0 0,3 0 0,9 1 0,0 0 0,0-1 0,27-1 0,-27 0 0,-5 0 0,-1 0 0,0-1 0,1 0 0,-1 0 0,0-1 0,0 0 0,0-1 0,0 0 0,9-4 0,-15 5 0,0 0 0,0 0 0,0 0 0,0-1 0,0 1 0,-1-1 0,1 0 0,-1 1 0,0-1 0,1 0 0,-1 0 0,-1-1 0,1 1 0,0 0 0,-1-1 0,0 1 0,1-1 0,-1 1 0,-1-1 0,1 1 0,0-1 0,-1 0 0,0 1 0,0-1 0,-1-6 0,0 2 0,0 0 0,-1 0 0,0 0 0,-4-9 0,4 10 0,0 0 0,0-1 0,0 1 0,-1-15 0,3 19 0,0 1 0,0-1 0,0 1 0,1-1 0,-1 1 0,1-1 0,0 1 0,0 0 0,0-1 0,0 1 0,0 0 0,0 0 0,0 0 0,1 0 0,-1 0 0,1 0 0,0 0 0,0 0 0,2-2 0,2 0 0,0-1 0,1 1 0,-1 0 0,1 0 0,0 1 0,0 0 0,0 0 0,0 1 0,1 0 0,-1 0 0,1 1 0,-1 0 0,1 0 0,0 1 0,-1-1 0,1 2 0,0-1 0,-1 1 0,1 0 0,0 1 0,-1 0 0,0 0 0,1 1 0,-1 0 0,0 0 0,0 0 0,-1 1 0,1 0 0,-1 0 0,0 1 0,0 0 0,0 0 0,-1 0 0,1 1 0,-1 0 0,-1 0 0,1 0 0,-1 1 0,0-1 0,0 1 0,-1 0 0,0 0 0,0 0 0,-1 0 0,0 1 0,2 14 0,0 41 0,-4-60 0,0 1 0,-1-1 0,1 1 0,-1-1 0,1 0 0,-1 1 0,0-1 0,0 0 0,-1 1 0,1-1 0,-1 0 0,1 0 0,-1 0 0,0 0 0,-3 3 0,4-5 0,1-1 0,0 1 0,-1-1 0,1 0 0,-1 1 0,1-1 0,-1 1 0,0-1 0,1 0 0,-1 1 0,1-1 0,-1 0 0,0 1 0,1-1 0,-1 0 0,1 0 0,-1 0 0,0 0 0,1 0 0,-1 0 0,0 0 0,1 0 0,-1 0 0,0 0 0,1 0 0,-1 0 0,0 0 0,1 0 0,-1-1 0,0 1 0,1 0 0,-2-1 0,1 0 0,0-1 0,0 1 0,0 0 0,0-1 0,0 1 0,0-1 0,0 0 0,0 1 0,0-1 0,1 0 0,-2-3 0,-5-48 0,7 53 0,-2-18 0,2 1 0,0 0 0,1-1 0,1 1 0,0 0 0,2-1 0,9-31 0,-9 41 0,-1 0 0,2 0 0,-1 0 0,1 0 0,0 1 0,0 0 0,1 0 0,0 0 0,0 1 0,1 0 0,-1 0 0,1 0 0,1 1 0,-1 0 0,1 1 0,0-1 0,11-3 0,-11 4 0,0 1 0,1 1 0,0-1 0,-1 1 0,1 0 0,0 1 0,0 0 0,0 1 0,16 1 0,-22-1 0,1 1 0,-1 0 0,1 0 0,-1 0 0,0 0 0,1 0 0,-1 1 0,0 0 0,0 0 0,0 0 0,0 0 0,0 0 0,-1 0 0,1 1 0,-1-1 0,1 1 0,-1 0 0,0 0 0,0 0 0,0 0 0,0 0 0,-1 0 0,1 0 0,-1 0 0,0 1 0,0-1 0,1 4 0,-1 2 0,1-1 0,-2 1 0,1-1 0,-1 1 0,0-1 0,-3 16 0,3-21 0,0-1 0,-1 1 0,1-1 0,-1 1 0,1-1 0,-1 1 0,0-1 0,0 0 0,0 1 0,0-1 0,0 0 0,-1 0 0,1 0 0,-1 1 0,1-2 0,-1 1 0,0 0 0,0 0 0,0 0 0,0-1 0,0 1 0,0-1 0,0 0 0,0 0 0,-1 0 0,-3 2 0,5-3 0,0 0 0,1 0 0,-1 0 0,0 0 0,1 0 0,-1 0 0,0 0 0,1 0 0,-1 0 0,0 0 0,1 0 0,-1-1 0,0 1 0,1 0 0,-1 0 0,1-1 0,-1 1 0,1-1 0,-1 1 0,1 0 0,-1-1 0,1 1 0,-1-1 0,1 1 0,-1-1 0,1 1 0,-1-2 0,-4-20 0,5 15 0,0 1 0,1-1 0,0 1 0,0-1 0,2-5 0,23-39-1365,-13 31-5461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5.2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213 185 24575,'1'0'0,"1"-1"0,-1 1 0,0-1 0,0 1 0,0-1 0,0 1 0,0-1 0,0 0 0,0 0 0,0 1 0,0-1 0,0 0 0,0 0 0,0 0 0,-1 0 0,1 0 0,0 0 0,-1 0 0,1 0 0,-1-1 0,1 1 0,-1 0 0,1 0 0,-1 0 0,0-1 0,0 1 0,1-2 0,4-40 0,-5 38 0,0 0 0,1 0 0,-1 0 0,0 0 0,-1-1 0,1 1 0,-1 0 0,0 0 0,-1 0 0,1 1 0,-1-1 0,0 0 0,0 0 0,0 1 0,-1-1 0,-3-4 0,4 6 0,-1 1 0,0-1 0,1 1 0,-1 0 0,0 0 0,0 0 0,0 1 0,0-1 0,-1 1 0,1-1 0,0 1 0,-1 0 0,1 0 0,0 0 0,-1 1 0,1-1 0,-1 1 0,1 0 0,-1 0 0,1 0 0,-1 1 0,-6 1 0,4-1 0,0 0 0,1 0 0,-1 1 0,1 0 0,0 0 0,-1 1 0,1 0 0,0-1 0,0 2 0,1-1 0,-1 0 0,1 1 0,-7 7 0,5-4 0,1 0 0,0 1 0,0-1 0,0 1 0,1 0 0,1 0 0,-1 1 0,-1 9 0,-1 5 0,1 1 0,2 0 0,1 1 0,0-1 0,4 41 0,-2-55 0,1 0 0,0 0 0,1 0 0,0 0 0,1-1 0,0 1 0,0 0 0,1-1 0,0 0 0,1 0 0,7 11 0,-7-14 0,-1 0 0,2-1 0,-1 0 0,0 0 0,1-1 0,0 1 0,0-1 0,1-1 0,-1 1 0,1-1 0,0 0 0,-1 0 0,1-1 0,1 0 0,-1 0 0,9 0 0,-11-1-50,-1 0-1,1-1 1,0 1-1,-1-1 0,1 0 1,0-1-1,-1 1 1,1-1-1,-1 0 1,1 0-1,-1 0 0,1 0 1,-1-1-1,0 0 1,0 0-1,0 0 1,0-1-1,0 1 0,0-1 1,0 0-1,-1 0 1,0 0-1,1 0 1,-1-1-1,0 1 1,3-8-1,4-2-6775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5.9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52 162 24575,'-3'-3'0,"0"0"0,1 0 0,-1-1 0,1 0 0,0 1 0,0-1 0,1 0 0,-1 0 0,1 0 0,0 0 0,0 0 0,0 0 0,0 0 0,1 0 0,0-1 0,0-7 0,0 9 0,0-1 0,0 1 0,1-1 0,-1 1 0,1-1 0,0 1 0,0 0 0,0-1 0,1 1 0,-1 0 0,1 0 0,0 0 0,0 0 0,0 0 0,0 0 0,0 0 0,1 1 0,-1-1 0,6-3 0,0 2 0,0 0 0,0 1 0,0 0 0,1 1 0,-1 0 0,1 0 0,-1 1 0,1 0 0,0 1 0,0-1 0,14 3 0,-20-2 0,0 1 0,1-1 0,-1 1 0,0 0 0,1 0 0,-1 0 0,0 1 0,0-1 0,0 1 0,0 0 0,0-1 0,0 1 0,4 5 0,-5-5 0,0 0 0,-1 0 0,0 0 0,0 1 0,1-1 0,-1 0 0,-1 1 0,1-1 0,0 1 0,-1-1 0,1 1 0,-1-1 0,0 1 0,1 0 0,-1-1 0,0 1 0,-1-1 0,1 1 0,0-1 0,-2 6 0,-1-1 0,1 0 0,-1-1 0,0 1 0,-1 0 0,0-1 0,0 0 0,0 0 0,0 0 0,-1 0 0,-7 6 0,2-3 0,-1 0 0,0 0 0,0-1 0,-18 10 0,42-22 0,1 0 0,0 0 0,1 2 0,-1-1 0,0 2 0,1 0 0,-1 1 0,1 0 0,17 3 0,-30-2 0,0-1 0,0 1 0,0-1 0,0 1 0,0 0 0,0 0 0,0 0 0,-1 0 0,1 0 0,0 0 0,-1 0 0,1 1 0,-1-1 0,1 1 0,-1-1 0,1 1 0,0 2 0,-1-3 0,-1 1 0,1-1 0,-1 1 0,1-1 0,-1 0 0,0 1 0,0-1 0,0 1 0,0-1 0,0 1 0,0-1 0,0 1 0,-1-1 0,1 1 0,-1-1 0,1 1 0,-1-1 0,0 2 0,-2 2 0,0 0 0,0 0 0,-1-1 0,1 1 0,-1-1 0,0 0 0,0 0 0,-1 0 0,1-1 0,-9 6 0,-10 3 0,0-1 0,-1-1 0,0-2 0,-1 0 0,0-1 0,-34 4 0,56-10 11,0-1 0,0 0 0,0 0 0,0 0 0,-1 0 0,1-1-1,0 0 1,0 1 0,0-1 0,-5-2 0,8 3-49,-1-1 0,0 1 0,0-1 0,0 1 0,1-1 0,-1 1-1,0-1 1,0 1 0,1-1 0,-1 0 0,1 1 0,-1-1 0,1 0 0,-1 0 0,1 1 0,-1-1 0,1 0 0,-1 0 0,1 0-1,0 0 1,0 0 0,-1 1 0,1-1 0,0 0 0,0 0 0,0 0 0,0 0 0,0 0 0,0 0 0,0 0 0,0 0 0,1 1-1,-1-1 1,0 0 0,0 0 0,1 0 0,-1 0 0,1-1 0,8-11-6788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6.2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24575,'0'-4'0,"4"-2"0,11 0 0,12 2 0,9 1 0,9 1 0,4 0 0,0 2 0,-6 0 0,-9 5 0,-10 1-8191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6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24575,'-9'0'0,"2"0"0,10 0 0,15 0 0,12 0 0,10 0 0,4 0 0,1 0 0,-1 0 0,-8 5 0,-11 1-8191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7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296 87 24575,'0'-4'0,"0"0"0,-1 0 0,1 0 0,-1 0 0,1 0 0,-1 0 0,-1 0 0,1 0 0,0 0 0,-1 0 0,0 0 0,0 1 0,0-1 0,0 1 0,-5-6 0,5 7 0,-1 0 0,1 0 0,-1 0 0,0 0 0,1 1 0,-1-1 0,0 1 0,0 0 0,0 0 0,0 0 0,0 0 0,0 0 0,0 1 0,0 0 0,0-1 0,-1 1 0,1 0 0,0 0 0,0 1 0,0-1 0,-5 2 0,-2 0 0,0 0 0,1 2 0,-1-1 0,1 1 0,-1 0 0,1 1 0,0 0 0,1 0 0,-1 1 0,1 0 0,0 1 0,1 0 0,0 0 0,0 1 0,0-1 0,1 2 0,-10 16 0,9-12 0,0 0 0,1 1 0,1 0 0,1 0 0,0 0 0,0 1 0,2 0 0,0-1 0,0 1 0,1 0 0,3 26 0,-2-36 5,1-1-1,0 1 1,0-1 0,0 1-1,0-1 1,1 1-1,0-1 1,0 0 0,0 0-1,1 0 1,-1 0 0,1 0-1,0 0 1,0-1-1,0 1 1,1-1 0,-1 0-1,1 0 1,0 0-1,-1-1 1,1 1 0,1-1-1,-1 0 1,0 0-1,5 1 1,7 3-253,1-2 1,0 0-1,-1-1 1,1-1-1,26 1 1,-5-2-6579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7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44 24575,'1'-2'0,"-1"0"0,1 0 0,-1 0 0,1 0 0,0 0 0,0 0 0,0 0 0,0 0 0,0 1 0,0-1 0,0 0 0,1 0 0,-1 1 0,0-1 0,1 1 0,0 0 0,-1-1 0,1 1 0,0 0 0,0 0 0,-1 0 0,1 0 0,0 0 0,0 0 0,0 1 0,0-1 0,4 0 0,-4 0 0,0 1 0,0-1 0,0 1 0,0 0 0,0-1 0,0 1 0,0 0 0,0 0 0,0 0 0,0 1 0,0-1 0,0 0 0,0 1 0,0-1 0,0 1 0,-1 0 0,1-1 0,0 1 0,0 0 0,-1 0 0,1 0 0,0 1 0,-1-1 0,1 0 0,-1 1 0,1-1 0,-1 1 0,0-1 0,2 4 0,0 2 0,-1 0 0,0 0 0,-1 0 0,1 0 0,-2 1 0,1-1 0,-1 0 0,0 0 0,-2 13 0,2-15 0,-1 1 0,0-1 0,0 0 0,0 0 0,-1 0 0,0 0 0,0 0 0,0 0 0,0 0 0,-1-1 0,0 1 0,0-1 0,-7 8 0,9-11 0,1-1 0,0 1 0,-1-1 0,0 1 0,1-1 0,-1 1 0,1-1 0,-1 1 0,1-1 0,-1 0 0,0 1 0,1-1 0,-1 0 0,0 0 0,1 0 0,-1 1 0,0-1 0,0 0 0,1 0 0,-1 0 0,0 0 0,1 0 0,-1 0 0,0 0 0,0 0 0,1-1 0,-1 1 0,0 0 0,0-1 0,0 1 0,1-1 0,0 1 0,0-1 0,0 1 0,0-1 0,0 1 0,0-1 0,0 1 0,0-1 0,0 1 0,0-1 0,0 0 0,0 1 0,0-1 0,0 1 0,0-1 0,1 1 0,-1-1 0,0 1 0,0-1 0,1 1 0,-1 0 0,0-1 0,0 1 0,1-1 0,-1 1 0,1-1 0,-1 1 0,0 0 0,1-1 0,-1 1 0,1 0 0,-1 0 0,1-1 0,-1 1 0,1 0 0,0-1 0,3-1 0,-1-1 0,1 1 0,0 0 0,0 0 0,0 0 0,0 0 0,0 1 0,0-1 0,0 1 0,1 0 0,-1 1 0,0-1 0,1 1 0,-1-1 0,1 1 0,-1 1 0,0-1 0,1 1 0,-1-1 0,0 1 0,1 0 0,-1 1 0,0-1 0,0 1 0,0 0 0,0 0 0,0 0 0,-1 0 0,1 1 0,0 0 0,-1-1 0,0 1 0,0 1 0,0-1 0,0 0 0,0 1 0,-1-1 0,1 1 0,-1 0 0,0 0 0,0 0 0,-1 0 0,3 7 0,-1-2 0,-1-1 0,1 1 0,-2 0 0,1 0 0,-1 0 0,-1 0 0,1 0 0,-2 13 0,0-18 0,0 0 0,0 0 0,0 0 0,0 0 0,0 0 0,-1 0 0,0 0 0,0-1 0,0 1 0,0-1 0,0 1 0,-1-1 0,0 0 0,0 0 0,0 0 0,0 0 0,0 0 0,0-1 0,-1 1 0,-4 2 0,-9 3 0,1 0 0,-24 6 0,33-11 0,0-1 0,0-1 0,0 1 0,-1-1 0,1 0 0,0-1 0,-1 0 0,-10-1 0,17 1 4,0 0 0,0 0-1,-1-1 1,1 1-1,0 0 1,0-1 0,0 1-1,0-1 1,0 1 0,0-1-1,0 0 1,0 1 0,0-1-1,1 0 1,-1 1-1,0-1 1,0 0 0,0 0-1,1 0 1,-1 0 0,1 0-1,-1 0 1,1 0 0,-2-2-1,2 1-135,0 0-1,-1-1 1,1 1 0,0 0-1,0-1 1,0 1 0,1-1-1,-1 1 1,0 0-1,2-4 1,6-20-6694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8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1 119 24575,'235'0'0,"-220"-2"0,-11-4 0,-19-11 0,4 6 0,-13-20 0,20 24 0,-1 1 0,1 0 0,-1 0 0,0 1 0,-1 0 0,-10-9 0,16 14 0,-1-1 0,1 1 0,-1 0 0,1-1 0,-1 1 0,0 0 0,1 0 0,-1 0 0,1 0 0,-1 0 0,1-1 0,-1 1 0,0 0 0,1 0 0,-1 0 0,1 1 0,-1-1 0,0 0 0,1 0 0,-1 0 0,1 0 0,-1 0 0,1 1 0,-1-1 0,0 0 0,1 1 0,-1-1 0,1 0 0,0 1 0,-1-1 0,1 0 0,-1 1 0,1-1 0,-1 1 0,1-1 0,0 1 0,-1-1 0,1 1 0,0-1 0,0 1 0,-1-1 0,1 1 0,0-1 0,0 1 0,0 1 0,-7 29 0,7-29 0,-4 66-24,5 88 0,1-76-1293,-1-51-5509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8.8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82 24575,'5'-6'0,"0"0"0,0 0 0,1 1 0,0 0 0,0 0 0,0 0 0,1 0 0,-1 1 0,1 0 0,0 1 0,0-1 0,14-3 0,-8 3 0,0 0 0,0 1 0,1 1 0,-1 0 0,1 1 0,21 1 0,-33 0 0,0 0 0,0 0 0,1 0 0,-1 0 0,0 1 0,0-1 0,0 1 0,0 0 0,0-1 0,0 1 0,0 0 0,0 0 0,0 1 0,0-1 0,0 0 0,0 1 0,-1-1 0,1 1 0,-1-1 0,1 1 0,-1 0 0,2 1 0,-2 0 0,0 0 0,0 1 0,0-1 0,0 0 0,0 0 0,-1 1 0,1-1 0,-1 0 0,0 1 0,0-1 0,0 0 0,-1 1 0,0 3 0,-1 3 0,0-1 0,-1 1 0,-1-1 0,1 1 0,-2-1 0,1 0 0,-1 0 0,-11 14 0,7-13 0,0-1 0,-1 0 0,0-1 0,-21 14 0,44-28 0,0-1 0,0 2 0,26-8 0,-30 10 0,1 1 0,0 0 0,-1 1 0,1-1 0,0 2 0,0-1 0,0 2 0,14 1 0,-21-1 0,0-1 0,-1 1 0,1 0 0,-1 1 0,0-1 0,1 0 0,-1 1 0,0-1 0,0 1 0,1 0 0,-1 0 0,-1-1 0,1 1 0,0 1 0,0-1 0,-1 0 0,1 0 0,-1 1 0,0-1 0,0 1 0,0-1 0,0 1 0,0-1 0,0 1 0,-1 0 0,1-1 0,-1 1 0,0 0 0,0 4 0,0-2 0,0 0 0,0 0 0,-1 0 0,1 0 0,-1 0 0,-1 0 0,1 0 0,-1 0 0,1-1 0,-1 1 0,-1-1 0,1 1 0,-1-1 0,0 0 0,-5 7 0,1-5 0,-1 0 0,0 0 0,0-1 0,0 0 0,-1-1 0,0 1 0,0-1 0,0-1 0,-13 4 0,7-4 0,-1 0 0,1 0 0,0-1 0,-1-1 0,-18-1 0,33 0 9,-1 0 0,0-1 0,0 1 0,1 0 0,-1-1 0,0 1 0,0-1 0,1 1 0,-1-1 0,1 0 0,-1 0 0,-2-1 0,4 1-45,-1 1 0,1 0-1,0-1 1,-1 1 0,1-1 0,0 1 0,0-1 0,0 1 0,-1-1-1,1 1 1,0-1 0,0 1 0,0-1 0,0 1 0,0-1 0,0 1-1,0-1 1,0 0 0,0 1 0,0-1 0,0 1 0,0-1 0,0 1-1,1-1 1,-1 1 0,0-1 0,0 1 0,1-1 0,-1 1 0,0-1-1,0 1 1,1 0 0,-1-1 0,1 1 0,-1-1 0,0 1 0,1 0-1,-1-1 1,1 1 0,0-1 0,14-10-6790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6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1 24575,'-6'10'0,"-1"1"0,1 1 0,1-1 0,0 1 0,1 0 0,0 0 0,0 1 0,2-1 0,-1 1 0,2-1 0,-1 1 0,2 13 0,0 20 0,14 87 0,-5-71 0,2-1 0,26 82 0,-36-139 0,1 0 0,-1-1 0,1 1 0,-1-1 0,1 1 0,0-1 0,1 0 0,-1 0 0,0 0 0,1 0 0,0 0 0,-1 0 0,6 3 0,-7-5 0,1-1 0,-1 1 0,1-1 0,0 0 0,-1 1 0,1-1 0,-1 0 0,1 0 0,0 0 0,-1 0 0,1 0 0,-1-1 0,1 1 0,0 0 0,-1-1 0,1 1 0,-1-1 0,1 1 0,-1-1 0,1 0 0,-1 0 0,0 1 0,1-1 0,-1 0 0,0 0 0,0-1 0,1 1 0,-1 0 0,0 0 0,0 0 0,0-1 0,-1 1 0,2-3 0,6-7 0,-1 0 0,0-1 0,-1 0 0,0 0 0,-1-1 0,5-17 0,17-85 0,-11 41 0,-8 55 0,-8 18 0,0 1 0,1 0 0,-1 0 0,0 0 0,0 0 0,0 0 0,1 0 0,-1 0 0,0 0 0,0 0 0,0 0 0,1 0 0,-1 0 0,0 0 0,0 0 0,1 0 0,-1 0 0,0 0 0,0 0 0,0 0 0,1 0 0,-1 0 0,0 0 0,0 0 0,0 0 0,1 0 0,-1 1 0,0-1 0,0 0 0,0 0 0,0 0 0,1 0 0,-1 0 0,0 1 0,0-1 0,0 0 0,0 0 0,0 0 0,0 0 0,0 1 0,1-1 0,-1 0 0,0 1 0,12 36 0,-9-28 0,8 35 0,2-1 0,37 83 0,-44-114 0,1-1 0,-1 1 0,2-1 0,0 0 0,0-1 0,1 0 0,0 0 0,0-1 0,1 0 0,1-1 0,-1 0 0,1-1 0,1 0 0,23 11 0,-31-16 0,1 0 0,0-1 0,0 0 0,0 0 0,0 0 0,0 0 0,0-1 0,0 0 0,1 0 0,-1 0 0,0 0 0,0-1 0,0 0 0,0 0 0,0-1 0,0 1 0,-1-1 0,8-3 0,-7 1 0,1 0 0,-1 0 0,1 0 0,-1-1 0,0 1 0,-1-1 0,1-1 0,-1 1 0,0 0 0,-1-1 0,1 0 0,-1 0 0,4-10 0,0-4 0,0-1 0,-1 0 0,-2 0 0,0 0 0,-1 0 0,0-28 0,-3 33 0,0-1 0,-1 1 0,-1-1 0,0 0 0,-1 1 0,-1 0 0,-1 0 0,-11-25 0,14 35 0,-1 1 0,-1 0 0,1 0 0,-1 0 0,0 0 0,0 0 0,-10-7 0,14 11 0,-1 0 0,0 0 0,0 1 0,0-1 0,-1 0 0,1 1 0,0-1 0,0 0 0,0 1 0,0 0 0,0-1 0,-1 1 0,1 0 0,0-1 0,0 1 0,-1 0 0,1 0 0,0 0 0,-1 0 0,1 0 0,0 1 0,0-1 0,-1 0 0,1 0 0,0 1 0,0-1 0,0 1 0,0-1 0,-1 1 0,1 0 0,0-1 0,0 1 0,0 0 0,0 0 0,0 0 0,1-1 0,-1 1 0,0 0 0,0 0 0,0 0 0,1 1 0,-1-1 0,0 1 0,-3 6 0,1 0 0,-1 1 0,1-1 0,1 1 0,0-1 0,0 1 0,1 0 0,0 0 0,0 0 0,1 0 0,1-1 0,-1 1 0,1 0 0,3 13 0,-1-11 0,-1 0 0,2 0 0,-1 0 0,2-1 0,-1 0 0,1 0 0,1 0 0,0 0 0,0-1 0,1 0 0,9 9 0,-7-9 10,1-1 0,1-1 0,-1 0 0,1 0 0,1-1 0,-1 0 0,1-1 0,0 0 0,0-1 0,0 0 0,18 2 0,-1-1-381,0-2-1,1-2 1,55-3 0,-58 0-6455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3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 24575,'-18'36'0,"-5"33"0,0 33 0,5 24 0,10 19 0,10 11 0,14 5 0,9-1 0,4-7 0,2-7 0,0-14 0,-5-22 0,-7-20 0,-11-29 0,-7-26-8191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9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192 187 24575,'2'-11'0,"0"0"0,0-1 0,-1 1 0,0-1 0,-1 1 0,-1-1 0,-3-20 0,3 28 0,0 0 0,0 0 0,-1 0 0,0 1 0,1-1 0,-1 0 0,-1 1 0,1 0 0,0-1 0,-1 1 0,0 0 0,0 0 0,0 1 0,0-1 0,0 0 0,0 1 0,-1 0 0,1 0 0,-1 0 0,0 0 0,1 1 0,-1-1 0,0 1 0,0 0 0,-6-1 0,7 1 0,-1 0 0,0 0 0,1 1 0,-1-1 0,0 1 0,0 0 0,1 0 0,-1 1 0,0-1 0,0 1 0,1-1 0,-1 1 0,0 0 0,1 1 0,-1-1 0,1 0 0,0 1 0,-1 0 0,1 0 0,0 0 0,0 0 0,0 1 0,0-1 0,1 1 0,-1-1 0,1 1 0,-1 0 0,1 0 0,0 0 0,0 1 0,0-1 0,1 0 0,-1 1 0,1-1 0,0 1 0,0 0 0,0-1 0,0 1 0,0 0 0,1 3 0,-4 23 0,2 0 0,3 52 0,-1-69 0,2 0 0,0 0 0,0-1 0,1 1 0,1-1 0,0 1 0,0-1 0,2-1 0,5 12 0,-6-17 0,-1-1 0,1 1 0,0-1 0,0 0 0,0-1 0,0 1 0,1-1 0,0 0 0,0-1 0,0 0 0,0 1 0,1-2 0,-1 1 0,1-1 0,0 0 0,13 2 0,0-1 0,-1-1 0,1-1 0,0-1 0,34-4 0,-48 3 20,0 0 0,0-1 0,0 1 0,-1-1 0,7-3 0,-11 5-55,0 0 1,0-1-1,-1 1 1,1 0-1,0 0 1,0-1-1,-1 1 1,1-1-1,0 1 1,0-1-1,-1 1 1,1-1-1,0 1 0,-1-1 1,1 0-1,-1 1 1,1-1-1,-1 0 1,1 1-1,-1-1 1,1 0-1,-1 0 1,0 0-1,1 1 1,-1-1-1,0 0 1,0 0-1,0 0 0,1 0 1,-1 1-1,0-1 1,0 0-1,0 0 1,-1 0-1,1 0 1,0 0-1,0 1 1,0-1-1,-1 0 1,1 0-1,0 0 0,-1-1 1,-8-7-6792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9.7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6 24575,'-5'-4'0,"0"2"0,-1 7 0,2 7 0,0 10 0,2 14 0,1 11 0,1 6 0,0 3 0,0 0 0,0 0 0,0-5 0,1-7 0,-1-6 0,0-14 0,0-16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52.1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3851 27 24575,'0'1'0,"0"0"0,-1 0 0,1 0 0,0 0 0,-1 0 0,1 0 0,0 0 0,-1-1 0,0 1 0,1 0 0,-1 0 0,1-1 0,-1 1 0,0 0 0,1-1 0,-1 1 0,0 0 0,0-1 0,1 1 0,-1-1 0,0 0 0,0 1 0,0-1 0,0 1 0,0-1 0,0 0 0,1 0 0,-1 0 0,0 1 0,0-1 0,-2 0 0,-30 0 0,-127-17 0,-201-11 0,-63 34 0,308 3 0,-190 38 0,151-14 0,-204 49 0,9 29 0,260-75 0,1 4 0,3 3 0,1 4 0,2 4 0,3 4 0,-75 65 0,100-70 0,3 1 0,1 3 0,3 2 0,3 2 0,2 2 0,-49 90 0,9 17 0,-100 288 0,116-234 0,-53 315 0,93-354 0,7 2 0,11 354 0,38-210 0,-20-271 0,3-2 0,3 0 0,37 94 0,-36-115 0,2-2 0,1 0 0,2 0 0,1-2 0,1-1 0,2-1 0,34 32 0,214 157 0,-111-96 0,-88-61 0,262 199 0,-266-212 0,3-2 0,1-4 0,79 32 0,-14-21 0,1-7 0,257 49 0,301 2 0,-218-36 0,-26 21 0,124 17 0,163-1 0,-384-59 0,-300-34 0,-27-3 0,0 1 0,0 2 0,-1 0 0,44 14 0,39 11 0,-79-22 0,0 2 0,46 17 0,-29-3 0,-25-10 0,1-2 0,0-1 0,46 12 0,-72-23 0,0 0 0,0 1 0,0-1 0,0 0 0,0 0 0,0 0 0,0 0 0,0 1 0,-1-1 0,1 0 0,0 0 0,0 0 0,-1 1 0,1-1 0,0 0 0,-1 1 0,1-1 0,-1 0 0,1 0 0,-1 1 0,1-1 0,-1 1 0,-1-2 0,-16-24 0,-28-30 0,25 33 0,2-1 0,0 0 0,2-2 0,-26-50 0,43 76 0,0 0 0,0 0 0,0 0 0,0 0 0,0 0 0,0 0 0,0 0 0,1 0 0,-1 0 0,0 0 0,0-1 0,0 1 0,0 0 0,0 0 0,0 0 0,0 0 0,0 0 0,0 0 0,0 0 0,1 0 0,-1 0 0,0 0 0,0 0 0,0 0 0,0 0 0,0-1 0,0 1 0,0 0 0,0 0 0,0 0 0,0 0 0,0 0 0,0 0 0,0 0 0,0 0 0,0-1 0,0 1 0,0 0 0,0 0 0,0 0 0,0 0 0,0 0 0,0 0 0,0 0 0,0 0 0,0-1 0,0 1 0,0 0 0,0 0 0,0 0 0,0 0 0,0 0 0,13 11 0,15 19 0,-28-30 0,153 171 0,-152-170 0,1 0 0,-1 0 0,0 1 0,0-1 0,0 0 0,0 1 0,0-1 0,-1 1 0,1 0 0,0-1 0,-1 1 0,1-1 0,-1 1 0,1 0 0,-1 0 0,0-1 0,0 1 0,1 0 0,-2 0 0,1-1 0,0 1 0,0 0 0,0-1 0,-1 1 0,1 0 0,-1-1 0,1 1 0,-1 0 0,0-1 0,0 1 0,1-1 0,-1 1 0,-2 1 0,-3 4 0,-1 1 0,0-1 0,0-1 0,-1 0 0,-9 6 0,4-2 0,-279 189-1365,167-121-5461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29.9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2 981 24575,'0'-35'0,"0"27"0,0 14 0,-1 66 0,1 73 0,2-118 0,0-1 0,2 0 0,10 36 0,-13-58 0,0-1 0,0 1 0,0-1 0,1 1 0,-1-1 0,1 0 0,0 0 0,0 0 0,0 0 0,0 0 0,0 0 0,1-1 0,-1 1 0,1-1 0,-1 1 0,1-1 0,0 0 0,5 3 0,-5-4 0,1-1 0,-1 1 0,1 0 0,-1-1 0,1 0 0,-1 0 0,0 0 0,1 0 0,-1-1 0,1 1 0,-1-1 0,0 0 0,1 0 0,-1 0 0,0 0 0,0-1 0,0 1 0,0-1 0,6-4 0,41-30 0,-2-2 0,-2-2 0,53-59 0,-31 31 0,79-68 0,5 6 0,7 8 0,4 6 0,5 7 0,234-111 0,-157 109 0,22-10 0,-429 233-1365,117-78-5461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6.5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750 185 24575,'1'-37'0,"0"22"0,-1 1 0,0-1 0,-1 0 0,-1 1 0,-3-17 0,4 29 0,1-1 0,-1 1 0,0-1 0,0 1 0,-1 0 0,1 0 0,0 0 0,-1 0 0,1 0 0,-1 0 0,0 0 0,0 0 0,1 0 0,-1 1 0,0-1 0,0 1 0,-1 0 0,1-1 0,0 1 0,0 0 0,-1 0 0,1 0 0,-1 1 0,1-1 0,-1 1 0,1-1 0,-1 1 0,1 0 0,-1 0 0,1 0 0,-1 0 0,-4 1 0,-2 0 0,0 1 0,0 0 0,0 1 0,0 0 0,0 0 0,1 1 0,-15 8 0,-3 5 0,1 2 0,0 0 0,2 2 0,0 0 0,-22 29 0,-1 7 0,-42 68 0,42-52 0,3 2 0,4 2 0,-49 136 0,71-159 0,1 0 0,3 0 0,3 1 0,1 1 0,4 0 0,1 95 0,5-130-97,1 0-1,1 0 1,1 0-1,1-1 1,0 1-1,2-1 1,0 0-1,2-1 1,0 0-1,1 0 1,0-1-1,2 0 0,14 16 1,25 21-6729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7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 0 24575,'-2'227'0,"8"326"0,-3-499 0,19 98 0,-18-132 0,1-1 0,1 0 0,1 0 0,1-1 0,0 0 0,2 0 0,0-1 0,15 21 0,-23-35 0,0-1 0,0 1 0,1-1 0,-1 1 0,1-1 0,-1 0 0,1 0 0,0 0 0,0-1 0,0 1 0,0 0 0,4 0 0,-6-2 0,0 1 0,0-1 0,0 0 0,0 0 0,0-1 0,0 1 0,0 0 0,0 0 0,0 0 0,0-1 0,0 1 0,0 0 0,0-1 0,0 1 0,0-1 0,0 1 0,0-1 0,0 0 0,0 1 0,-1-1 0,1 0 0,0 1 0,0-1 0,-1 0 0,1 0 0,-1 0 0,1 0 0,-1 0 0,1 0 0,-1 0 0,1 0 0,-1 0 0,0 0 0,1 0 0,-1 0 0,0 0 0,0 0 0,0 0 0,0 0 0,0-1 0,1-7 0,-1 1 0,0 0 0,-1 0 0,0 0 0,0 0 0,0 0 0,-1 0 0,0 1 0,-1-1 0,0 1 0,0-1 0,0 1 0,-6-8 0,-9-15 0,-35-44 0,-120-124 0,171 195 0,-1 0 0,1-1 0,-1 0 0,1 1 0,0-1 0,0 0 0,1 0 0,-1 0 0,1 0 0,0-1 0,-1-6 0,2 8 0,0 1 0,0-1 0,0 0 0,1 0 0,0 0 0,-1 0 0,1 1 0,0-1 0,0 0 0,1 1 0,-1-1 0,0 1 0,1-1 0,0 1 0,-1 0 0,1 0 0,0-1 0,4-2 0,7-6 0,0 1 0,0 1 0,1 0 0,0 0 0,18-7 0,83-30 0,-67 28 0,241-108 0,-287 125 0,3-2 0,1 1 0,-1-1 0,0-1 0,0 1 0,0-1 0,0 0 0,7-8 0,-12 12 0,1-1 0,-1 1 0,0-1 0,0 1 0,0-1 0,1 1 0,-1-1 0,0 1 0,0-1 0,0 1 0,0-1 0,0 1 0,0-1 0,0 1 0,0-1 0,0 1 0,0-1 0,0 1 0,0-1 0,0 1 0,-1-1 0,1 1 0,0-1 0,0 1 0,0-1 0,-1 1 0,1 0 0,0-1 0,-1 1 0,1-1 0,0 1 0,-1 0 0,1-1 0,-1 1 0,1 0 0,0 0 0,-1-1 0,1 1 0,-1 0 0,1 0 0,-1-1 0,1 1 0,-1 0 0,1 0 0,-1 0 0,1 0 0,-1 0 0,1 0 0,-1 0 0,1 0 0,-2 0 0,-28-3 0,18 3 0,0 1 0,1 1 0,-1 0 0,1 1 0,0 0 0,-1 0 0,1 2 0,1-1 0,-1 1 0,1 1 0,0 0 0,0 0 0,0 1 0,-11 10 0,14-11 0,0 1 0,0 0 0,1 0 0,0 1 0,0-1 0,1 1 0,-1 0 0,2 1 0,-1-1 0,1 1 0,1 0 0,0 0 0,0 1 0,1-1 0,0 0 0,0 1 0,0 17 0,2-22 0,0 0 0,1 0 0,0-1 0,0 1 0,0-1 0,0 1 0,1-1 0,0 1 0,0-1 0,0 0 0,0 0 0,1 0 0,0 0 0,-1 0 0,1-1 0,4 4 0,-1-1 0,1-1 0,-1 0 0,1-1 0,0 1 0,0-1 0,0-1 0,1 1 0,14 3 0,-9-3 0,-1-1 0,1 0 0,0-1 0,0-1 0,0 0 0,0-1 0,0 0 0,0-1 0,0-1 0,0 0 0,21-6 0,-26 5 0,-1 0 0,0-1 0,0 1 0,0-2 0,-1 1 0,1-1 0,-1 0 0,0 0 0,0-1 0,-1 1 0,0-1 0,0-1 0,0 1 0,-1-1 0,0 1 0,0-1 0,0-1 0,-1 1 0,0 0 0,2-10 0,2-12 0,-2 0 0,-1 0 0,-1-1 0,-1-30 0,-1 38 0,-1 18 0,0 1 0,1-1 0,-1 1 0,1 0 0,0-1 0,0 1 0,0 0 0,0-1 0,1 1 0,2-4 0,-4 6 0,1 0 0,-1 1 0,1-1 0,0 0 0,-1 1 0,1-1 0,0 1 0,-1-1 0,1 1 0,0-1 0,0 1 0,0 0 0,-1-1 0,1 1 0,0 0 0,0-1 0,0 1 0,0 0 0,0 0 0,0 0 0,0 0 0,0 0 0,-1 0 0,1 0 0,0 0 0,0 0 0,0 1 0,0-1 0,0 0 0,0 1 0,-1-1 0,1 0 0,0 1 0,0-1 0,0 1 0,-1-1 0,1 1 0,0-1 0,-1 1 0,1 0 0,0-1 0,0 2 0,6 5 0,-1 0 0,0 1 0,0-1 0,-1 1 0,0 0 0,0 0 0,5 15 0,23 67 0,-30-81 0,0-1 0,-1 0 0,0 1 0,0 0 0,1 15 0,-4-23 0,-1-4 0,-5-14 0,-7-24 0,10 23 0,0 0 0,2 0 0,0-1 0,1-34 0,1 49 0,0 0 0,0 0 0,1 0 0,0 0 0,-1 0 0,2 0 0,-1 1 0,0-1 0,1 0 0,-1 1 0,1-1 0,0 1 0,1-1 0,-1 1 0,0 0 0,1 0 0,0 0 0,0 0 0,0 0 0,0 1 0,0-1 0,0 1 0,1 0 0,-1 0 0,1 0 0,-1 1 0,1-1 0,0 1 0,4-1 0,12-2-207,1 2-1,-1 0 0,35 3 0,-45-1-326,33 2-6292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8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16 24575,'0'0'0,"0"-1"0,0 0 0,0 0 0,0 1 0,0-1 0,-1 0 0,1 0 0,0 1 0,0-1 0,-1 0 0,1 1 0,-1-1 0,1 0 0,0 1 0,-1-1 0,1 0 0,-1 1 0,0-1 0,1 1 0,-1-1 0,1 1 0,-1-1 0,0 1 0,1 0 0,-2-1 0,1 2 0,1-1 0,-1 1 0,0-1 0,1 1 0,-1-1 0,0 1 0,1 0 0,-1-1 0,1 1 0,-1 0 0,1 0 0,0-1 0,-1 1 0,1 0 0,0 0 0,-1 0 0,1-1 0,0 2 0,-12 54 0,11-50 0,-7 62 0,3-1 0,3 1 0,4-1 0,11 86 0,-10-124 0,-4-23 0,-3-14 0,-1-15 0,1 3 0,1-1 0,2 0 0,0 0 0,3-38 0,-1 53 0,0-1 0,0 1 0,1 0 0,0 0 0,0 0 0,0 0 0,1 1 0,-1-1 0,1 0 0,1 1 0,-1 0 0,1 0 0,0 0 0,0 0 0,1 0 0,-1 1 0,1 0 0,0 0 0,0 0 0,8-4 0,-7 5 0,0 0 0,0 0 0,0 1 0,0 0 0,0 0 0,0 1 0,1-1 0,-1 1 0,1 0 0,8 1 0,-13 0 0,1 0 0,-1 1 0,1-1 0,0 1 0,-1 0 0,1 0 0,-1 0 0,1 0 0,-1 0 0,0 0 0,0 1 0,1-1 0,-1 1 0,0-1 0,0 1 0,0 0 0,-1 0 0,1 0 0,0 0 0,-1 0 0,1 0 0,-1 1 0,0-1 0,0 0 0,1 1 0,-2-1 0,2 4 0,3 8 0,-1 1 0,1 0 0,0 0 0,2-1 0,-1 0 0,12 17 0,-16-29 0,0 1 0,0 0 0,0-1 0,0 1 0,1-1 0,-1 0 0,1 1 0,0-1 0,-1-1 0,1 1 0,0 0 0,0-1 0,0 1 0,1-1 0,-1 0 0,0 0 0,0 0 0,1 0 0,-1-1 0,0 1 0,1-1 0,-1 0 0,0 0 0,1 0 0,-1-1 0,0 1 0,1-1 0,-1 0 0,0 0 0,6-2 0,-3 0 0,-1 0 0,0 0 0,0-1 0,-1 0 0,1 0 0,-1 0 0,1 0 0,-1-1 0,-1 1 0,1-1 0,-1 0 0,1-1 0,-1 1 0,-1 0 0,5-12 0,-1 0 0,0 0 0,4-24 0,-9 39 0,7 367 0,1-94 0,-8-241 0,-3 0 0,0-1 0,-1 1 0,-9 31 0,10-53 0,0 1 0,-1-1 0,0 0 0,0 0 0,0 0 0,-1-1 0,-1 1 0,1-1 0,-1 0 0,-1 0 0,1 0 0,-1-1 0,0 0 0,0 0 0,-1 0 0,0-1 0,0 0 0,-13 6 0,17-9 0,0 0 0,0-1 0,0 0 0,0 0 0,0 0 0,0 0 0,-1 0 0,1 0 0,0-1 0,-1 0 0,1 0 0,0 0 0,-1 0 0,1 0 0,0-1 0,-1 1 0,1-1 0,0 0 0,0 0 0,-1 0 0,1 0 0,0-1 0,0 1 0,1-1 0,-1 0 0,0 0 0,0 0 0,1 0 0,-1 0 0,1-1 0,0 1 0,0-1 0,0 1 0,0-1 0,-3-5 0,0-2 0,0 0 0,1-1 0,0 0 0,1 0 0,0 0 0,1 0 0,0 0 0,1-1 0,0-16 0,2-4 0,2 0 0,2 0 0,0 1 0,2-1 0,2 2 0,22-54 0,6-1 0,52-83 0,-70 133 0,2 2 0,1 0 0,1 1 0,2 2 0,2 0 0,0 1 0,41-32 0,-67 60 0,1 0 0,-1 0 0,1 0 0,-1 0 0,1 0 0,-1 0 0,1 0 0,0 0 0,-1 1 0,1-1 0,0 1 0,0-1 0,-1 1 0,1 0 0,0 0 0,0-1 0,3 2 0,-4-1 0,0 0 0,0 1 0,0-1 0,0 1 0,0 0 0,0-1 0,0 1 0,0 0 0,-1 0 0,1-1 0,0 1 0,0 0 0,-1 0 0,1 0 0,0 0 0,-1 0 0,1 0 0,-1 0 0,1 0 0,0 2 0,1 7 0,0 1 0,0-1 0,-1 1 0,0 20 0,-1-20 0,-1 432 0,-2-169 0,1-373 0,6-188 0,-2 257 0,2-1 0,1 1 0,1 0 0,2 0 0,1 0 0,1 1 0,20-38 0,-24 57 0,0 0 0,1 1 0,0 0 0,1 0 0,0 0 0,15-12 0,-21 19 0,1 0 0,-1 0 0,1 0 0,0 0 0,-1 0 0,1 1 0,0-1 0,0 1 0,0 0 0,0 0 0,0 0 0,0 0 0,0 0 0,1 1 0,-1-1 0,0 1 0,0 0 0,1 0 0,-1 0 0,0 0 0,0 1 0,0-1 0,1 1 0,-1 0 0,0 0 0,0 0 0,0 0 0,4 3 0,-4-1 0,-1-1 0,1 1 0,0 0 0,-1 0 0,1 1 0,-1-1 0,0 0 0,0 1 0,0-1 0,0 1 0,-1 0 0,0 0 0,0 0 0,0-1 0,0 1 0,0 0 0,-1 0 0,1 0 0,-2 6 0,1-1 0,0-1 0,-1 1 0,0-1 0,0 1 0,-1-1 0,0 0 0,-1 0 0,-4 10 0,1-7-124,0 0 0,0 0 0,-1-1 0,-1 0 0,0 0 0,0-1-1,0 0 1,-2 0 0,1-1 0,-13 8 0,7-9-6702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9.0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17 24575,'-6'10'0,"0"0"0,1 0 0,0 0 0,0 1 0,1-1 0,1 1 0,-1 0 0,2 0 0,0 0 0,0 1 0,1-1 0,0 0 0,2 18 0,-1-27 0,0 0 0,0 0 0,1 0 0,-1 0 0,1 0 0,-1-1 0,1 1 0,0 0 0,0 0 0,0 0 0,0-1 0,0 1 0,0 0 0,0-1 0,1 1 0,-1-1 0,0 1 0,1-1 0,0 0 0,-1 0 0,1 0 0,0 0 0,-1 0 0,1 0 0,0 0 0,0 0 0,0-1 0,0 1 0,0-1 0,-1 1 0,1-1 0,0 0 0,0 1 0,0-1 0,0 0 0,0-1 0,4 1 0,-1-1 0,1-1 0,-1 1 0,0-1 0,0 0 0,0 0 0,0 0 0,-1 0 0,1-1 0,0 0 0,-1 0 0,0 0 0,0-1 0,4-4 0,-2 1 0,-1-1 0,0 1 0,0-2 0,0 1 0,-1 0 0,-1-1 0,1 0 0,-1 1 0,-1-1 0,0-1 0,1-8 0,-2 15 0,-1 0 0,1 0 0,-1 1 0,0-1 0,0 0 0,0 0 0,0 0 0,0 1 0,-1-1 0,1 0 0,-1 1 0,0-1 0,0 0 0,0 1 0,0-1 0,0 1 0,-1-1 0,1 1 0,-1-1 0,0 1 0,1 0 0,-1 0 0,0 0 0,0 0 0,0 0 0,-1 1 0,1-1 0,0 1 0,-1-1 0,1 1 0,-1 0 0,1 0 0,-1 0 0,0 0 0,1 0 0,-1 0 0,0 1 0,0-1 0,1 1 0,-5 0 0,-1 0 0,0 1 0,0 0 0,0 1 0,0-1 0,0 1 0,1 1 0,-1-1 0,1 2 0,-1-1 0,1 1 0,0 0 0,0 0 0,1 1 0,-1-1 0,1 2 0,0-1 0,1 1 0,-1 0 0,-5 8 0,3-4 0,1 0 0,0 0 0,0 0 0,1 1 0,1 0 0,0 0 0,0 1 0,1-1 0,1 1 0,0 0 0,0 0 0,0 14 0,2-20 6,1-1 0,0 1-1,0 0 1,1 0 0,0-1-1,0 1 1,0 0 0,1-1 0,0 1-1,0-1 1,0 0 0,0 0-1,1 0 1,0 0 0,0 0-1,1 0 1,-1-1 0,1 1 0,0-1-1,8 7 1,-5-6-112,1-1 0,-1 0 0,1 0 0,0-1 0,0 0 0,0 0-1,0-1 1,1 0 0,-1 0 0,0-1 0,1 0 0,-1 0 0,12-2 0,30-2-6720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9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5 24575,'0'-4'0,"-5"7"0,-1 16 0,0 15 0,1 9 0,-2 8 0,-1 2 0,1 3 0,2-5 0,2-6 0,1-6 0,1-11-8191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9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24575,'-9'22'0,"-3"21"0,1 12 0,2 10 0,3 3 0,2-2 0,1-2 0,3-8 0,0-10 0,0-7 0,0-15 0,1-12-8191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3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12 228 24575,'0'-15'0,"-1"-4"0,1 1 0,1 0 0,1 0 0,8-36 0,-9 50 0,1-1 0,0 0 0,0 1 0,0-1 0,0 1 0,1 0 0,0 0 0,0 0 0,0 0 0,0 0 0,1 1 0,-1-1 0,1 1 0,0 0 0,0 0 0,0 1 0,0-1 0,0 1 0,1 0 0,-1 0 0,1 0 0,0 0 0,6 0 0,-3 0 0,0 1 0,0 0 0,0 0 0,0 1 0,0 0 0,1 0 0,-1 1 0,0 0 0,0 0 0,0 1 0,11 4 0,-7-1 0,-1 0 0,1 1 0,-2 0 0,1 1 0,0 0 0,17 17 0,-13-10 0,-2 0 0,0 2 0,0-1 0,-2 1 0,0 1 0,0 0 0,-2 1 0,0 0 0,8 25 0,-14-36 0,-1 1 0,0 0 0,0-1 0,-1 1 0,0 0 0,0 0 0,0 0 0,-1-1 0,-1 1 0,1 0 0,-1 0 0,0 0 0,-1-1 0,0 1 0,0 0 0,-1-1 0,0 0 0,0 0 0,-1 0 0,0 0 0,0 0 0,0 0 0,-1-1 0,0 0 0,0 0 0,-1-1 0,0 1 0,0-1 0,0 0 0,0-1 0,-11 6 0,-3 0 0,0 0 0,0-2 0,-1 0 0,-1-2 0,1 0 0,-1-1 0,0-2 0,0 0 0,0-1 0,0-1 0,-27-3 0,45 2 0,1 0 0,-1-1 0,0 1 0,0-1 0,1 0 0,-1 0 0,0 0 0,1-1 0,-1 0 0,1 1 0,-1-1 0,1 0 0,0-1 0,0 1 0,0 0 0,-4-6 0,6 6 0,0 1 0,0-1 0,0 0 0,1 0 0,-1 0 0,0 0 0,1 0 0,0 0 0,-1 0 0,1 0 0,0 0 0,0 0 0,0 0 0,1 0 0,-1 0 0,0 0 0,1 0 0,-1 0 0,1 0 0,0 0 0,0 0 0,0 0 0,0 0 0,0 0 0,0 1 0,0-1 0,0 0 0,1 1 0,-1-1 0,1 1 0,2-3 0,34-27-1365,5 3-5461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0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32 24575,'-1'37'0,"0"-22"0,1 0 0,0 0 0,1 0 0,0 0 0,4 15 0,-4-26 0,0 0 0,1-1 0,-1 1 0,1-1 0,0 1 0,-1-1 0,2 0 0,-1 0 0,0 0 0,0 0 0,1 0 0,0 0 0,0-1 0,0 1 0,0-1 0,0 0 0,0 0 0,0 0 0,1 0 0,-1 0 0,1-1 0,-1 1 0,1-1 0,6 1 0,-5-1 0,1 1 0,-1-1 0,1-1 0,-1 1 0,1-1 0,0 0 0,-1 0 0,1-1 0,-1 1 0,1-1 0,-1-1 0,1 1 0,-1-1 0,0 0 0,1 0 0,-1 0 0,0-1 0,7-5 0,-7 4 0,-1 0 0,1-1 0,-1 0 0,0 0 0,0 0 0,-1-1 0,1 1 0,-1-1 0,0 0 0,-1 0 0,0 0 0,0 0 0,0 0 0,0 0 0,-1 0 0,0-7 0,1 6 0,-2-1 0,1 1 0,-1 0 0,0 0 0,0 0 0,-1 0 0,0 0 0,-1 0 0,-3-13 0,4 17 0,0 1 0,-1 0 0,1 0 0,-1-1 0,1 1 0,-1 0 0,0 0 0,1 0 0,-1 1 0,0-1 0,0 0 0,0 1 0,-1-1 0,1 1 0,0 0 0,-1 0 0,1 0 0,0 0 0,-1 0 0,1 0 0,-1 1 0,0-1 0,1 1 0,-1 0 0,1 0 0,-1 0 0,0 0 0,1 0 0,-1 0 0,-3 1 0,1 1 0,-1-1 0,1 1 0,0 0 0,0 1 0,0-1 0,0 1 0,0 0 0,0 0 0,1 1 0,0-1 0,0 1 0,0 0 0,0 0 0,0 0 0,1 1 0,-5 7 0,-3 4 0,1 1 0,1 0 0,-10 26 0,14-29 0,0 0 0,1 0 0,0 0 0,1 0 0,1 1 0,0-1 0,1 1 0,1 0 0,2 23 0,-1-31 0,0 0 0,1 0 0,0 0 0,0 0 0,1-1 0,0 1 0,0-1 0,0 0 0,1 1 0,0-2 0,0 1 0,1 0 0,-1-1 0,1 0 0,0 0 0,1 0 0,-1-1 0,1 1 0,0-1 0,0-1 0,11 6 0,-8-5-114,1 0 1,0 0-1,0-1 0,0 0 0,1-1 1,-1 0-1,1-1 0,-1 0 0,1 0 1,-1-1-1,18-3 0,14-6-6712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1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24575,'0'0'0,"-1"0"0,1 0 0,0 0 0,0 0 0,0 0 0,0 0 0,0 0 0,0 0 0,0 1 0,0-1 0,0 0 0,0 0 0,0 0 0,0 0 0,0 0 0,-1 0 0,1 0 0,0 0 0,0 0 0,0 0 0,0-1 0,0 1 0,0 0 0,0 0 0,0 0 0,0 0 0,0 0 0,0 0 0,0 0 0,-1 0 0,-3 17 0,-6 28 0,4-10 0,-22 170 0,25-173 0,2 0 0,2 0 0,0 0 0,9 44 0,-9-71 0,0-1 0,0 0 0,0 1 0,1-1 0,0 0 0,0 0 0,0 0 0,0 0 0,1 0 0,-1-1 0,1 1 0,0-1 0,0 1 0,0-1 0,1 0 0,4 3 0,-6-4 0,1-1 0,-1 0 0,1 0 0,-1 0 0,1 0 0,0-1 0,-1 1 0,1-1 0,0 1 0,-1-1 0,1 0 0,0 0 0,-1 0 0,1-1 0,0 1 0,-1 0 0,1-1 0,0 0 0,-1 0 0,1 0 0,-1 0 0,1 0 0,-1 0 0,0-1 0,1 1 0,-1-1 0,0 1 0,3-4 0,3-3 0,1-1 0,-1 0 0,0-1 0,-1 0 0,0 0 0,-1 0 0,0-1 0,7-18 0,29-95 0,-40 119 0,0-4 0,0 0 0,0 0 0,-1-1 0,0-13 0,-1 22 0,0-1 0,0 1 0,0-1 0,0 1 0,0-1 0,-1 1 0,1-1 0,-1 1 0,1-1 0,-1 1 0,1-1 0,-1 1 0,0 0 0,0-1 0,-1-1 0,1 3 0,0-1 0,0 1 0,0 0 0,1-1 0,-1 1 0,0 0 0,0-1 0,0 1 0,0 0 0,0 0 0,0 0 0,0 0 0,0 0 0,0 0 0,0 0 0,0 0 0,0 1 0,0-1 0,0 0 0,0 0 0,0 1 0,0-1 0,0 1 0,0-1 0,0 1 0,1-1 0,-2 2 0,-3 1 0,1 0 0,-1 1 0,1 0 0,0 0 0,0 0 0,0 1 0,1-1 0,0 1 0,0 0 0,0 0 0,0 0 0,1 0 0,-1 0 0,1 1 0,1-1 0,-1 0 0,1 1 0,0 0 0,0-1 0,1 1 0,-1 0 0,1 0 0,1-1 0,-1 1 0,1 0 0,2 9 0,-2-11 0,0 1 0,0-1 0,0 0 0,0 0 0,1-1 0,-1 1 0,1 0 0,0 0 0,0-1 0,1 1 0,-1-1 0,1 0 0,-1 0 0,1 0 0,0 0 0,0 0 0,1 0 0,-1-1 0,0 0 0,1 1 0,0-1 0,-1-1 0,1 1 0,0 0 0,0-1 0,0 0 0,0 0 0,0 0 0,0 0 0,0-1 0,1 0 0,-1 0 0,0 0 0,0 0 0,0 0 0,0-1 0,5-1 0,-5 1 0,1 0 0,-1-1 0,0 1 0,0-1 0,0 0 0,0 0 0,0-1 0,0 1 0,-1-1 0,1 0 0,-1 0 0,0 0 0,0 0 0,0 0 0,0-1 0,0 1 0,-1-1 0,3-5 0,2-6 0,-1 1 0,-1-1 0,6-30 0,-8 32 0,0 0 0,1 1 0,0-1 0,11-21 0,-15 33 0,0 0 0,1 1 0,-1-1 0,0 0 0,1 1 0,-1-1 0,1 1 0,-1-1 0,1 0 0,-1 1 0,1-1 0,-1 1 0,1-1 0,-1 1 0,1 0 0,0-1 0,-1 1 0,1-1 0,0 1 0,-1 0 0,1 0 0,0-1 0,-1 1 0,1 0 0,0 0 0,0 0 0,-1 0 0,1 0 0,0 0 0,0 0 0,-1 0 0,1 0 0,1 1 0,0 0 0,-1 0 0,1 0 0,0 0 0,0 1 0,-1-1 0,1 1 0,-1-1 0,0 1 0,1 0 0,-1 0 0,2 2 0,3 8 0,0 0 0,7 23 0,1 28 0,-10-44 0,0-1 0,8 23 0,-12-40 0,0 0 0,0 0 0,1 0 0,-1 0 0,0-1 0,1 1 0,-1 0 0,0 0 0,1-1 0,-1 1 0,1 0 0,-1-1 0,1 1 0,-1 0 0,1-1 0,0 1 0,-1-1 0,1 1 0,0-1 0,-1 1 0,1-1 0,0 1 0,0-1 0,-1 0 0,1 1 0,0-1 0,0 0 0,0 0 0,1 1 0,-1-2 0,1 1 0,-1-1 0,1 0 0,-1 0 0,0 1 0,1-1 0,-1 0 0,0 0 0,0 0 0,0 0 0,0-1 0,0 1 0,0 0 0,2-3 0,5-9 0,-1-1 0,10-22 0,-14 28 0,17-38 0,20-41 0,-32 79 0,-3 15 0,-3 22 0,-2-23 0,1 7 0,1 0 0,0 0 0,1 0 0,0 0 0,8 18 0,-10-28 0,0 0 0,0-1 0,1 0 0,-1 1 0,1-1 0,0 0 0,-1 0 0,1 0 0,0 0 0,0 0 0,0 0 0,1 0 0,-1-1 0,3 2 0,-3-2 0,0 0 0,0-1 0,0 1 0,0-1 0,1 0 0,-1 0 0,0 0 0,0 0 0,0 0 0,0 0 0,0-1 0,0 1 0,1-1 0,-1 1 0,0-1 0,0 0 0,0 0 0,-1 0 0,1 0 0,0 0 0,2-2 0,9-6 0,-1-1 0,0-1 0,-1 0 0,0-1 0,15-20 0,7-8 0,-33 39 0,0 1 0,1 0 0,-1-1 0,0 1 0,0 0 0,1-1 0,-1 1 0,0 0 0,0 0 0,1-1 0,-1 1 0,0 0 0,1 0 0,-1 0 0,0-1 0,1 1 0,-1 0 0,1 0 0,-1 0 0,0 0 0,1 0 0,-1 0 0,0 0 0,1 0 0,-1 0 0,1 0 0,-1 0 0,0 0 0,1 0 0,-1 0 0,1 0 0,-1 0 0,0 0 0,1 0 0,-1 1 0,1-1 0,7 17 0,0 33 0,-7-40 0,12 59-1365,-5-43-5461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2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24575,'-13'9'0,"-4"7"0,0 2-8191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4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1 278 24575,'8'45'0,"-1"1"0,-2 0 0,-2 48 0,1 7 0,-4-99 0,0 0 0,0 0 0,0 0 0,0-1 0,1 1 0,-1 0 0,0 0 0,1 0 0,-1 0 0,1 0 0,0-1 0,-1 1 0,1 0 0,0-1 0,0 1 0,0 0 0,0-1 0,1 1 0,-1-1 0,0 0 0,3 3 0,-3-4 0,-1 0 0,1 0 0,0 0 0,-1 0 0,1 0 0,0 0 0,0 0 0,-1 0 0,1 0 0,0 0 0,-1 0 0,1 0 0,0-1 0,0 1 0,-1 0 0,1-1 0,0 1 0,-1 0 0,1-1 0,0 0 0,18-20 0,-2-9 0,-1 0 0,-2-1 0,19-60 0,-21 57 0,0-1 0,3 2 0,22-40 0,-35 69 0,0 1 0,0 0 0,1-1 0,-1 1 0,1 0 0,0 1 0,0-1 0,0 0 0,0 1 0,0 0 0,0-1 0,7-2 0,-9 5 0,1 0 0,0-1 0,0 1 0,0 0 0,0 0 0,-1 0 0,1 0 0,0 0 0,0 0 0,0 0 0,0 1 0,0-1 0,-1 1 0,1-1 0,0 1 0,-1 0 0,1 0 0,0 0 0,-1 0 0,1 0 0,-1 0 0,1 0 0,-1 0 0,0 1 0,1-1 0,-1 1 0,0-1 0,2 3 0,10 16 0,-1 0 0,-1 1 0,0 0 0,12 39 0,-2-7 0,-15-39 0,-1-2 0,0 1 0,1-1 0,1 0 0,0-1 0,11 15 0,-17-24 0,1 0 0,-1-1 0,1 1 0,-1-1 0,1 1 0,0-1 0,0 0 0,0 1 0,0-1 0,0 0 0,0 0 0,0-1 0,0 1 0,0 0 0,0-1 0,1 1 0,-1-1 0,0 0 0,0 1 0,0-1 0,1 0 0,-1 0 0,0-1 0,0 1 0,1 0 0,-1-1 0,0 0 0,0 1 0,0-1 0,0 0 0,0 0 0,0 0 0,0 0 0,0 0 0,0-1 0,0 1 0,-1-1 0,1 1 0,1-2 0,6-5 0,-1 0 0,-1-1 0,1 0 0,-1 0 0,-1 0 0,10-18 0,24-65 0,-32 70 0,0 1 0,2 0 0,0 0 0,17-23 0,-26 42 0,0 0 0,0 0 0,0 1 0,1-1 0,-1 0 0,0 1 0,1-1 0,-1 1 0,1-1 0,0 1 0,0 0 0,-1 0 0,1 0 0,0 0 0,0 0 0,0 0 0,0 0 0,0 1 0,0-1 0,0 1 0,1-1 0,-1 1 0,0 0 0,0 0 0,0 0 0,0 0 0,0 0 0,1 0 0,-1 1 0,0-1 0,0 1 0,0 0 0,0-1 0,0 1 0,0 0 0,0 0 0,0 0 0,-1 0 0,1 1 0,0-1 0,-1 0 0,1 1 0,0-1 0,-1 1 0,0 0 0,1-1 0,-1 1 0,2 3 0,29 39 0,-20-25 0,2-1 0,0 0 0,1-1 0,25 22 0,-34-35 0,0 1 0,0-2 0,0 1 0,0-1 0,1 1 0,-1-2 0,1 1 0,0-1 0,-1 0 0,1 0 0,0-1 0,0 0 0,0 0 0,1-1 0,-1 0 0,0 0 0,0-1 0,13-2 0,-10 1 0,0-1 0,0 0 0,0 0 0,0-2 0,-1 1 0,0-1 0,0 0 0,0-1 0,0 0 0,-1 0 0,0-1 0,0 0 0,-1-1 0,0 1 0,0-1 0,0-1 0,-1 1 0,-1-1 0,0 0 0,0-1 0,0 1 0,-1-1 0,4-16 0,-7 25 0,-1-1 0,1 0 0,-1 0 0,0 0 0,0 1 0,1-1 0,-1 0 0,0 0 0,-1 0 0,1 0 0,0 1 0,0-1 0,-1 0 0,1 0 0,-1 1 0,0-1 0,1 0 0,-1 1 0,0-1 0,0 0 0,0 1 0,0-1 0,0 1 0,0 0 0,-1-1 0,1 1 0,0 0 0,-1 0 0,1-1 0,-1 1 0,1 1 0,-1-1 0,0 0 0,1 0 0,-1 0 0,0 1 0,1-1 0,-1 1 0,0-1 0,0 1 0,0 0 0,-2 0 0,-1 0 0,-1 0 0,1 0 0,0 0 0,-1 1 0,1 0 0,-1 0 0,1 0 0,0 1 0,0 0 0,0 0 0,0 0 0,0 1 0,-6 3 0,5-1 0,1 0 0,0 0 0,0 0 0,0 1 0,1-1 0,0 1 0,0 0 0,0 0 0,1 1 0,0-1 0,0 1 0,1 0 0,0 0 0,0-1 0,0 1 0,1 0 0,0 1 0,0-1 0,1 0 0,0 0 0,1 8 0,-1-13 0,1 0 0,0 0 0,-1 0 0,1 0 0,0 0 0,0 0 0,0 0 0,1 0 0,-1 0 0,0 0 0,1-1 0,-1 1 0,1-1 0,0 1 0,-1-1 0,1 1 0,0-1 0,0 0 0,3 1 0,-1 0 0,0 0 0,1-1 0,-1 0 0,0 0 0,1-1 0,-1 1 0,1-1 0,-1 0 0,7 0 0,-3-1 0,0 0 0,-1 0 0,1-1 0,0 0 0,-1 0 0,1-1 0,-1 0 0,0 0 0,0-1 0,11-8 0,-5-3 0,-11 12 0,0 1 0,-1-1 0,1 1 0,0 0 0,1-1 0,-1 1 0,0 0 0,1 0 0,4-3 0,1 42 0,-7-31 0,0-1 0,0 1 0,1-1 0,0 0 0,0 0 0,0 0 0,0 0 0,1 0 0,0 0 0,0 0 0,1-1 0,-1 0 0,1 0 0,0 0 0,7 6 0,-7-7 0,0-1 0,0 0 0,0 1 0,1-2 0,-1 1 0,1 0 0,-1-1 0,1 0 0,-1 0 0,1-1 0,0 1 0,-1-1 0,1 0 0,0 0 0,-1 0 0,1-1 0,0 1 0,-1-1 0,6-2 0,-1 0 0,0-1 0,0 0 0,-1-1 0,1 0 0,-1 0 0,0 0 0,-1-1 0,1-1 0,-1 1 0,0-1 0,-1 0 0,0-1 0,0 1 0,0-1 0,-1 0 0,0-1 0,-1 1 0,5-12 0,1-7 0,0-1 0,-2 1 0,-1-1 0,7-54 0,-12 68 0,4-54 0,-6 62 0,0 0 0,0 1 0,-1-1 0,0 0 0,0 1 0,0-1 0,0 0 0,-5-9 0,6 14 0,0 1 0,0 0 0,-1 0 0,1-1 0,0 1 0,0 0 0,0-1 0,0 1 0,0 0 0,0 0 0,-1 0 0,1-1 0,0 1 0,0 0 0,0 0 0,-1 0 0,1-1 0,0 1 0,0 0 0,-1 0 0,1 0 0,0 0 0,0 0 0,-1-1 0,1 1 0,0 0 0,-1 0 0,1 0 0,0 0 0,0 0 0,-1 0 0,1 0 0,0 0 0,-1 0 0,1 0 0,0 0 0,-1 0 0,1 0 0,0 0 0,0 1 0,-1-1 0,1 0 0,0 0 0,0 0 0,-1 0 0,1 0 0,0 1 0,0-1 0,-1 0 0,1 0 0,0 0 0,0 1 0,0-1 0,-1 1 0,-8 16 0,1 10 0,2 1 0,1 1 0,1-1 0,2 1 0,0 0 0,2-1 0,5 44 0,-2-54 0,0 1 0,1-1 0,0 0 0,2 0 0,0 0 0,1-1 0,1 0 0,0 0 0,2-1 0,17 25 0,-26-39 0,0-1 0,0 0 0,-1 0 0,1 0 0,0 0 0,0 0 0,0 0 0,1 0 0,-1 0 0,0 0 0,0-1 0,0 1 0,1 0 0,-1-1 0,0 1 0,1-1 0,-1 1 0,0-1 0,3 1 0,-3-2 0,-1 1 0,1 0 0,0-1 0,-1 1 0,1-1 0,0 1 0,-1-1 0,1 1 0,-1-1 0,1 1 0,-1-1 0,1 0 0,-1 1 0,0-1 0,1 0 0,-1 0 0,0 1 0,1-1 0,-1 0 0,0 0 0,0 1 0,0-1 0,1 0 0,-1-1 0,1-7 0,-1-1 0,0 1 0,0-1 0,-2-9 0,-5-26 0,4 28 0,0 0 0,1 0 0,1-1 0,0 1 0,1-1 0,4-22 0,-3 37 0,-1 1 0,1-1 0,0 1 0,0 0 0,1-1 0,-1 1 0,0 0 0,1 0 0,-1 0 0,1 0 0,0 0 0,0 0 0,-1 0 0,1 1 0,1-1 0,-1 1 0,0-1 0,0 1 0,0 0 0,1 0 0,-1 0 0,1 0 0,-1 0 0,1 1 0,-1-1 0,1 1 0,-1-1 0,1 1 0,-1 0 0,1 0 0,0 0 0,3 1 0,3 0 0,-1 0 0,0 0 0,0 1 0,0 0 0,0 1 0,0-1 0,0 2 0,-1-1 0,8 5 0,-6-2 0,-1 1 0,0 0 0,0 0 0,-1 1 0,0 0 0,0 0 0,-1 0 0,0 1 0,0 0 0,-1 1 0,0-1 0,-1 1 0,0 0 0,0 0 0,-1 0 0,-1 0 0,1 1 0,-2-1 0,1 1 0,-1 19 0,-1-28 0,0 0 0,0 0 0,0 1 0,0-1 0,0 0 0,-1 0 0,1 0 0,-1 1 0,1-1 0,-1 0 0,0 0 0,1 0 0,-1 0 0,0 0 0,-1 0 0,1-1 0,0 1 0,0 0 0,-1 0 0,1-1 0,-1 1 0,0-1 0,1 1 0,-1-1 0,0 0 0,0 0 0,0 0 0,0 0 0,0 0 0,0 0 0,0 0 0,0-1 0,0 1 0,-3 0 0,2-1 0,1-1 0,-1 1 0,0 0 0,1-1 0,-1 0 0,1 0 0,-1 0 0,1 0 0,-1 0 0,1 0 0,0 0 0,0-1 0,0 1 0,-1-1 0,1 0 0,1 1 0,-1-1 0,0 0 0,0 0 0,1 0 0,-1-1 0,1 1 0,0 0 0,-1 0 0,1-1 0,0 1 0,0-1 0,0-4 0,-3-7 15,1 0 0,0-1 0,1 1 0,1-1 0,0 0 0,1 1 0,3-20 0,-2 25-139,0-1 0,1 0 1,1 1-1,0 0 0,0-1 0,1 1 1,0 0-1,0 0 0,1 1 0,0 0 1,11-14-1,4 2-6702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4.5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 24575,'9'-5'0,"12"-5"0,7-2 0,-2 2-8191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4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292 0 24575,'5'27'0,"1"22"0,4 21 0,0 11 0,-1 6 0,-2 1 0,-12 4 0,-9-1 0,-11-3 0,-15-6 0,-9-10 0,-1-11 0,-1-12 0,9-10 0,6-12 0,10-10-8191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4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48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30 24575,'0'-1'0,"1"0"0,0-1 0,-1 1 0,1 0 0,-1-1 0,1 1 0,-1 0 0,0-1 0,0 1 0,1 0 0,-1-1 0,0 1 0,0-3 0,0 4 0,-1-1 0,1 1 0,0-1 0,0 1 0,0-1 0,-1 1 0,1 0 0,0-1 0,-1 1 0,1 0 0,0-1 0,-1 1 0,1 0 0,0-1 0,-1 1 0,1 0 0,-1-1 0,1 1 0,0 0 0,-1 0 0,1 0 0,-1-1 0,1 1 0,-1 0 0,0 0 0,-2 0 0,0 0 0,-1 0 0,1 0 0,0 1 0,0-1 0,0 1 0,0 0 0,0 0 0,0 0 0,-5 3 0,-24 12 0,-59 41 0,76-47 0,1 2 0,1-1 0,0 1 0,0 1 0,1 1 0,-11 15 0,21-26 0,0 0 0,1-1 0,-1 1 0,1 0 0,-1 0 0,1 0 0,0 0 0,0 1 0,0-1 0,1 0 0,-1 0 0,1 1 0,0-1 0,0 0 0,0 7 0,1-8 0,0 1 0,0-1 0,0 0 0,0 0 0,0 0 0,1 0 0,-1 0 0,0 0 0,1 0 0,0 0 0,-1 0 0,1-1 0,0 1 0,0-1 0,0 1 0,0-1 0,0 0 0,0 0 0,0 0 0,1 0 0,-1 0 0,3 1 0,19 4 0,1-1 0,0-1 0,0-1 0,0-2 0,45-1 0,-7 0 0,-63 0 0,38 4 0,-38-4 0,1 0 0,-1 0 0,1 0 0,-1 0 0,1 0 0,-1 0 0,1 0 0,-1 1 0,1-1 0,-1 0 0,1 0 0,-1 0 0,1 1 0,-1-1 0,0 0 0,1 1 0,-1-1 0,1 0 0,-1 1 0,0-1 0,1 1 0,-1-1 0,0 0 0,0 1 0,1-1 0,-1 1 0,0-1 0,0 1 0,0-1 0,1 1 0,-1-1 0,0 1 0,0-1 0,0 1 0,0-1 0,0 1 0,0-1 0,0 1 0,0-1 0,0 1 0,0-1 0,0 1 0,-1-1 0,1 1 0,0-1 0,0 1 0,0-1 0,-1 1 0,1-1 0,0 1 0,-1-1 0,1 0 0,0 1 0,-1-1 0,1 1 0,0-1 0,-1 0 0,1 1 0,-1-1 0,1 0 0,-1 0 0,0 1 0,-7 6 0,-1 0 0,0-1 0,-1 0 0,1 0 0,-1-1 0,-17 6 0,-71 20 0,35-12 0,14 0-1365,39-14-5461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0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24575,'0'-12'0,"0"16"0,4 23 0,-2-21 0,0-1 0,1 1 0,-1-1 0,1 0 0,0 0 0,1 0 0,-1-1 0,1 1 0,0-1 0,0 1 0,0-1 0,0-1 0,1 1 0,7 4 0,-10-7 0,1 1 0,0-1 0,-1 0 0,1 1 0,0-2 0,0 1 0,0 0 0,0 0 0,0-1 0,0 0 0,0 1 0,0-1 0,0 0 0,0-1 0,0 1 0,0 0 0,0-1 0,0 0 0,0 0 0,0 0 0,-1 0 0,1 0 0,0 0 0,0-1 0,-1 1 0,1-1 0,-1 0 0,0 0 0,4-3 0,0-2 0,0-1 0,0 0 0,-1 0 0,-1 0 0,1 0 0,-1-1 0,-1 0 0,0 0 0,0 0 0,3-16 0,-2 3 0,2-38 0,-6 71 0,1 0 0,0 0 0,0 0 0,1 1 0,0-1 0,1-1 0,5 14 0,-6-19 0,0-1 0,0 0 0,0 0 0,1 0 0,-1 0 0,1 0 0,0-1 0,0 1 0,5 3 0,-6-5 0,0-1 0,0 1 0,0-1 0,1 0 0,-1 0 0,0 0 0,1 0 0,-1 0 0,1 0 0,-1-1 0,1 1 0,-1-1 0,1 0 0,0 1 0,-1-1 0,1-1 0,4 1 0,-4-1 0,0 0 0,0-1 0,0 1 0,-1 0 0,1-1 0,0 0 0,-1 1 0,1-1 0,-1 0 0,1 0 0,-1-1 0,0 1 0,0 0 0,0-1 0,0 1 0,-1-1 0,1 0 0,-1 0 0,1 1 0,-1-1 0,0 0 0,0 0 0,0 0 0,0-6 0,3-7 0,-1 0 0,-1 0 0,0-20 0,-1 15 0,-1 19 0,-1 4 0,0 33 0,40 272 0,-2-22 0,-34-209 0,-3-76 0,0-1 0,0 1 0,0 0 0,0 0 0,0 0 0,-1 0 0,1 0 0,0 0 0,0 0 0,0 0 0,0-1 0,0 1 0,0 0 0,0 0 0,0 0 0,0 0 0,0 0 0,0 0 0,0 0 0,-1 0 0,1 0 0,0 0 0,0 0 0,0 0 0,0 0 0,0-1 0,0 1 0,0 0 0,-1 0 0,1 0 0,0 0 0,0 0 0,0 0 0,0 0 0,0 0 0,0 0 0,0 0 0,-1 1 0,1-1 0,0 0 0,0 0 0,0 0 0,0 0 0,0 0 0,0 0 0,0 0 0,-1 0 0,1 0 0,0 0 0,0 0 0,0 0 0,0 0 0,-5-14 0,-13-85 0,5-1 0,0-183 0,13 267 0,5-74 0,-5 84 0,1 0 0,0 0 0,0 1 0,1-1 0,0 0 0,0 1 0,0-1 0,1 1 0,-1 0 0,1 0 0,1 0 0,3-5 0,-7 9 0,1 0 0,0 0 0,0 1 0,-1-1 0,1 0 0,0 0 0,0 1 0,0-1 0,0 0 0,0 1 0,0-1 0,0 1 0,0-1 0,0 1 0,0-1 0,0 1 0,0 0 0,1 0 0,-1 0 0,0-1 0,0 1 0,0 0 0,0 0 0,0 1 0,1-1 0,-1 0 0,0 0 0,1 1 0,0 0 0,0 0 0,-1 1 0,1-1 0,0 1 0,-1-1 0,0 1 0,1-1 0,-1 1 0,0 0 0,0 0 0,0 0 0,0 0 0,2 3 0,1 7 0,-1 0 0,1 0 0,2 23 0,-5-19 0,0 0 0,-1 0 0,-2 23 0,1-33 0,0 0 0,0 0 0,0 0 0,-1-1 0,0 1 0,0 0 0,-1-1 0,1 1 0,-1-1 0,0 0 0,0 0 0,-6 6 0,9-11 0,0 0 0,0-1 0,0 1 0,0 0 0,0 0 0,0 0 0,0-1 0,0 1 0,0 0 0,0 0 0,0 0 0,0-1 0,0 1 0,0 0 0,0 0 0,0 0 0,-1-1 0,1 1 0,0 0 0,0 0 0,0 0 0,0 0 0,0-1 0,-1 1 0,1 0 0,0 0 0,0 0 0,0 0 0,-1 0 0,1 0 0,0 0 0,0 0 0,0 0 0,-1-1 0,1 1 0,0 0 0,0 0 0,0 0 0,-1 0 0,1 0 0,0 0 0,0 0 0,0 0 0,-1 1 0,1-1 0,0 0 0,0 0 0,0 0 0,-1 0 0,1 0 0,0 0 0,0 0 0,-1 1 0,6-23 0,9-15 0,33-61 0,2-4 0,-49 100 0,1-1 0,0 1 0,0 0 0,0 0 0,0 0 0,0 0 0,0 0 0,1 0 0,-1 0 0,1 0 0,-1 1 0,1-1 0,3-2 0,-5 4 0,1-1 0,-1 1 0,1 0 0,-1 0 0,1 0 0,-1 0 0,1 0 0,-1 0 0,1 0 0,-1 0 0,1 0 0,-1 0 0,1 0 0,-1 1 0,1-1 0,-1 0 0,1 0 0,-1 0 0,0 1 0,1-1 0,-1 0 0,1 0 0,0 1 0,12 18 0,3 20 0,-2 0 0,-2 1 0,-1 0 0,9 69 0,-7-33 0,-2-13 0,-8-37 0,1 0 0,2 0 0,13 37 0,-19-63 0,0 0 0,0 0 0,0 1 0,0-1 0,0 0 0,0 0 0,0 1 0,0-1 0,0 0 0,0 0 0,0 1 0,0-1 0,0 0 0,0 0 0,1 1 0,-1-1 0,0 0 0,0 0 0,0 0 0,0 1 0,0-1 0,1 0 0,-1 0 0,0 0 0,0 0 0,0 1 0,1-1 0,-1 0 0,0 0 0,0 0 0,1 0 0,-1 0 0,0 0 0,0 0 0,1 0 0,-1 0 0,0 0 0,0 0 0,1 0 0,-1 0 0,0 0 0,4-12 0,-3-22 0,-22-144 0,-3-49 0,24 223 0,0-1 0,1 0 0,-1 1 0,1-1 0,0 1 0,0-1 0,1 1 0,-1-1 0,1 1 0,0 0 0,3-5 0,-5 8 0,1 0 0,0 0 0,0 0 0,0 0 0,0 0 0,0 0 0,0 0 0,0 0 0,0 1 0,0-1 0,0 0 0,0 1 0,0-1 0,0 1 0,1-1 0,-1 1 0,0-1 0,0 1 0,1 0 0,-1 0 0,0 0 0,1-1 0,-1 1 0,0 1 0,0-1 0,1 0 0,-1 0 0,0 0 0,1 1 0,-1-1 0,0 0 0,0 1 0,0-1 0,1 1 0,-1 0 0,0-1 0,0 1 0,0 0 0,0 0 0,0 0 0,0 0 0,0-1 0,1 3 0,1 0 0,0 1 0,0 0 0,0 0 0,0 0 0,-1 0 0,1 0 0,-1 0 0,0 1 0,0-1 0,-1 1 0,1-1 0,-1 1 0,0 0 0,0-1 0,-1 1 0,1 6 0,-1-4 0,0 0 0,0 0 0,-1 0 0,0-1 0,0 1 0,-1 0 0,0-1 0,0 1 0,0-1 0,-6 11 0,29-45 0,2 0 0,33-30 0,39-46 0,-79 79 0,-16 25 0,-4 7 0,-8 15 0,-14 34 0,24-50 0,0 1 0,-1-1 0,2 1 0,-1 0 0,1-1 0,0 1 0,1 0 0,-1 0 0,1 0 0,2 11 0,-2-16 0,1 0 0,0 0 0,-1 1 0,1-1 0,0 0 0,0 0 0,0 0 0,1 0 0,-1-1 0,0 1 0,1 0 0,-1 0 0,1-1 0,0 1 0,-1-1 0,1 0 0,0 1 0,0-1 0,0 0 0,0 0 0,0 0 0,0 0 0,0 0 0,0-1 0,1 1 0,-1-1 0,0 1 0,0-1 0,0 0 0,1 0 0,-1 0 0,0 0 0,0 0 0,1-1 0,-1 1 0,4-2 0,0 1 0,-1 0 0,1-1 0,-1 1 0,1-1 0,-1-1 0,0 1 0,0-1 0,0 0 0,0 0 0,-1 0 0,1-1 0,-1 0 0,7-7 0,-6 3 0,0-1 0,0 0 0,-1 0 0,0-1 0,-1 0 0,0 1 0,0-1 0,-1 0 0,0 0 0,-1 0 0,0-18 0,-1 23 0,-1 0 0,1 0 0,-1 0 0,0 1 0,0-1 0,0 0 0,-1 0 0,1 1 0,-1-1 0,0 1 0,-5-7 0,5 8 0,0 1 0,0-1 0,-1 1 0,1 0 0,-1 0 0,0 0 0,1 0 0,-1 0 0,0 1 0,0-1 0,0 1 0,0 0 0,0-1 0,0 2 0,-1-1 0,1 0 0,0 1 0,-6-1 0,5 1 0,0 0 0,0 1 0,0 0 0,0 0 0,0 0 0,0 0 0,0 0 0,1 1 0,-1 0 0,1 0 0,-1 0 0,1 0 0,-1 0 0,-4 5 0,7-6 0,0 0 0,1 0 0,-1 0 0,0-1 0,0 1 0,1 0 0,-1 0 0,0 0 0,1 0 0,-1 0 0,1 1 0,-1-1 0,1 0 0,0 0 0,0 0 0,-1 0 0,1 0 0,0 1 0,0-1 0,0 2 0,1-2 0,-1 1 0,1-1 0,0 0 0,0 1 0,0-1 0,0 0 0,0 0 0,0 1 0,0-1 0,0 0 0,0 0 0,0 0 0,1-1 0,-1 1 0,0 0 0,1 0 0,-1-1 0,0 1 0,1-1 0,2 2 0,4 0 0,0 0 0,0-1 0,0 1 0,0-1 0,0-1 0,0 0 0,0 0 0,0 0 0,1-1 0,-1 0 0,0-1 0,-1 0 0,1 0 0,0-1 0,0 0 0,-1 0 0,0-1 0,9-5 0,-3 2 0,-1-2 0,0 0 0,0 0 0,-1-2 0,0 1 0,0-1 0,-2 0 0,17-24 0,-23 33 0,0 9 0,-1 21 0,0-5 0,0-17 0,0-1 0,1 1 0,-1-1 0,1 0 0,1 1 0,-1-2 0,1 1 0,-1 0 0,1-1 0,1 1 0,-1-1 0,1 0 0,-1-1 0,7 4 0,-5-3 0,-1 1 0,1-1 0,-1 1 0,0 0 0,0 1 0,0-1 0,-1 1 0,5 7 0,-8-11-3,-1-1-1,1 0 0,-1 0 1,0 1-1,1-1 0,-1 0 1,0 0-1,0 1 0,1-1 1,-1 0-1,0 1 0,0-1 1,-1 0-1,1 0 0,0 1 1,0-1-1,-1 0 0,1 0 1,0 1-1,-1-1 0,-1 2 1,1 0 23,-1-1 0,0 1 0,0-1 0,0 0 0,-1 0 0,1 0 0,0 0 0,-1 0 0,-2 1 0,-3 2-268,0-1 1,0-1-1,0 1 1,0-1-1,-14 3 1,10-5-6579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0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33 122 24575,'-2'1'0,"0"0"0,0 0 0,-1 0 0,2 1 0,-1-1 0,0 1 0,0-1 0,0 1 0,1 0 0,-1 0 0,1 0 0,-1 0 0,1 0 0,0 0 0,0 0 0,0 0 0,0 0 0,0 1 0,0-1 0,1 0 0,-1 0 0,1 1 0,0-1 0,-1 1 0,1-1 0,0 0 0,0 1 0,1-1 0,-1 1 0,0-1 0,1 0 0,0 1 0,-1-1 0,1 0 0,0 0 0,0 1 0,0-1 0,0 0 0,1 0 0,-1 0 0,1 0 0,-1-1 0,1 1 0,-1 0 0,1-1 0,0 1 0,0-1 0,0 1 0,0-1 0,0 0 0,0 0 0,0 0 0,1 0 0,-1 0 0,0 0 0,0-1 0,1 1 0,-1-1 0,1 1 0,-1-1 0,0 0 0,1 0 0,-1 0 0,1 0 0,-1-1 0,0 1 0,1-1 0,2 0 0,-3 0 0,1-1 0,-1 1 0,0 0 0,0-1 0,1 0 0,-1 1 0,0-1 0,0 0 0,-1 0 0,1 0 0,0 0 0,-1-1 0,1 1 0,-1 0 0,0-1 0,1 1 0,-1-1 0,0 1 0,-1-1 0,1 1 0,0-1 0,-1 0 0,1-4 0,1-8 0,-1 1 0,-1-29 0,-1 34 0,0 0 0,0 0 0,-1 1 0,-1-1 0,-5-13 0,7 19 0,0 1 0,-1-1 0,1 1 0,0 0 0,-1 0 0,0 0 0,1 0 0,-1 0 0,0 0 0,-3-3 0,4 5 0,0-1 0,-1 1 0,1-1 0,0 1 0,0-1 0,0 1 0,0 0 0,0-1 0,0 1 0,-1 0 0,1 0 0,0 0 0,0 0 0,0 0 0,0 0 0,-1 1 0,1-1 0,0 0 0,0 0 0,0 1 0,0-1 0,0 1 0,0-1 0,-2 2 0,0 0 0,0 1 0,0-1 0,0 1 0,1 0 0,-1-1 0,1 1 0,0 0 0,0 1 0,0-1 0,0 0 0,1 1 0,-1-1 0,1 1 0,0-1 0,0 1 0,0-1 0,0 1 0,1 0 0,-1 6 0,1-3 0,-1 0 0,1 1 0,1-1 0,0 1 0,0-1 0,0 0 0,1 0 0,0 0 0,3 9 0,0-7-72,0-1 1,1 1-1,0-1 0,0 0 0,1 0 0,-1-1 0,2 1 0,-1-2 1,1 1-1,0-1 0,0 0 0,1-1 0,0 0 0,0 0 0,0-1 1,1 0-1,-1-1 0,19 5 0,-3-4-6754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5.0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0 193 24575,'6'-8'0,"0"0"0,1 1 0,-1 0 0,1 0 0,1 0 0,-1 1 0,15-9 0,-20 13 0,1 1 0,-1 0 0,1 0 0,0 0 0,-1 0 0,1 0 0,0 0 0,0 1 0,0 0 0,-1-1 0,1 1 0,0 0 0,0 0 0,0 1 0,-1-1 0,1 1 0,0-1 0,0 1 0,-1 0 0,1 0 0,0 0 0,-1 0 0,1 0 0,-1 1 0,0-1 0,1 1 0,-1 0 0,0-1 0,0 1 0,4 4 0,4 6 0,-1 0 0,0 0 0,0 1 0,-2 0 0,1 1 0,-2 0 0,8 21 0,-5-10 0,-2 1 0,-1 1 0,5 37 0,-11-55 0,0 0 0,0 0 0,0 1 0,-1-1 0,-1 0 0,1 0 0,-2 0 0,-4 13 0,7-20 0,-1 1 0,0-1 0,0 0 0,0 0 0,0 0 0,0 0 0,-1 0 0,1 0 0,0 0 0,-1 0 0,1-1 0,-1 1 0,0-1 0,0 1 0,0-1 0,0 1 0,1-1 0,-2 0 0,1 0 0,0 0 0,0 0 0,0 0 0,0-1 0,-1 1 0,1-1 0,0 1 0,-1-1 0,1 0 0,0 0 0,0 0 0,-1 0 0,1 0 0,0-1 0,-1 1 0,1-1 0,0 1 0,0-1 0,-1 0 0,-1-1 0,0 0 0,1 0 0,-1 0 0,1-1 0,0 1 0,0-1 0,0 0 0,0 0 0,0 0 0,0 0 0,1 0 0,0-1 0,0 1 0,0-1 0,0 1 0,0-1 0,1 0 0,-1 0 0,1 0 0,-1-7 0,0 5 0,1-1 0,0 1 0,1-1 0,0 1 0,0-1 0,0 0 0,1 1 0,0-1 0,0 1 0,0-1 0,5-10 0,-2 9 0,0 1 0,1-1 0,0 1 0,1 0 0,0 0 0,0 0 0,0 1 0,1 0 0,0 0 0,0 0 0,0 1 0,1 0 0,0 1 0,-1 0 0,2 0 0,12-4 0,15-3 0,1 1 0,62-8 0,-34 7 0,-75 23 0,-1-1 0,1 1 0,1 0 0,0 1 0,1 0 0,-13 25 0,20-35 0,0 1 0,0-1 0,0 0 0,1 1 0,-1-1 0,1 1 0,0-1 0,0 1 0,0-1 0,1 1 0,-1-1 0,1 0 0,0 1 0,-1-1 0,2 0 0,-1 1 0,0-1 0,1 0 0,-1 0 0,3 3 0,-1-2 0,1 0 0,0-1 0,0 1 0,0-1 0,0 0 0,0 0 0,1 0 0,-1-1 0,1 1 0,-1-1 0,1 0 0,6 1 0,4 1 0,0-1 0,-1 0 0,2-2 0,-1 1 0,0-2 0,0 0 0,0-1 0,21-3 0,-33 4 0,0-1 0,0 1 0,0-1 0,0 0 0,0 0 0,0 0 0,-1 0 0,1 0 0,0-1 0,0 1 0,-1-1 0,1 0 0,-1 0 0,0 0 0,1 0 0,-1 0 0,0 0 0,0 0 0,0-1 0,0 1 0,-1-1 0,1 0 0,-1 1 0,1-1 0,-1 0 0,0 0 0,0 0 0,0 0 0,-1 0 0,1 0 0,-1 0 0,1-4 0,-2 0 0,0 0 0,0 0 0,0 0 0,-1 1 0,0-1 0,0 0 0,-1 1 0,1-1 0,-2 1 0,1 0 0,-1 0 0,0 0 0,-5-7 0,-2 2 0,4 4 0,1 0 0,0-1 0,-9-14 0,14 21 0,1 1 0,-1-1 0,0 0 0,1 0 0,0 0 0,-1 0 0,1 0 0,-1 1 0,1-1 0,0 0 0,0 0 0,0 0 0,-1 0 0,1 0 0,0 0 0,0 0 0,0 0 0,0 0 0,1 0 0,-1 0 0,0 0 0,0 0 0,0 0 0,1 0 0,-1 0 0,1 0 0,-1 0 0,1 1 0,-1-1 0,1 0 0,-1 0 0,1 1 0,0-1 0,-1 0 0,1 0 0,0 1 0,0-1 0,-1 1 0,1-1 0,0 1 0,0-1 0,0 1 0,0-1 0,1 1 0,6-3 0,1 1 0,0 1 0,-1 0 0,1 0 0,0 0 0,0 1 0,0 1 0,11 1 0,75 15 0,-82-14 0,-9-2 0,-1-1 0,1 1 0,-1 0 0,1 0 0,-1 0 0,1 1 0,-1 0 0,0-1 0,0 1 0,0 0 0,0 0 0,0 1 0,0-1 0,0 0 0,-1 1 0,1 0 0,-1 0 0,0 0 0,4 5 0,-4-1 0,0 0 0,0 0 0,0 0 0,-1 1 0,0-1 0,0 0 0,-1 0 0,0 15 0,-1-1 0,-1-5 0,2 1 0,0 0 0,4 22 0,-4-36 0,0 0 0,1 0 0,-1 0 0,1 0 0,0 0 0,0 0 0,0 0 0,1 0 0,-1-1 0,1 1 0,-1 0 0,1-1 0,0 1 0,0-1 0,0 0 0,0 0 0,0 0 0,1 0 0,-1 0 0,1 0 0,-1-1 0,1 1 0,-1-1 0,6 3 0,-6-4 0,0 1 0,0-1 0,0 1 0,0-1 0,0 0 0,0 0 0,-1 0 0,1 0 0,0 0 0,0 0 0,0 0 0,0-1 0,0 1 0,0-1 0,-1 1 0,1-1 0,0 0 0,0 0 0,-1 0 0,1 0 0,0 0 0,1-2 0,0 0 0,-1 0 0,1 0 0,-1 0 0,0 0 0,0 0 0,0-1 0,-1 1 0,1-1 0,-1 1 0,2-8 0,0-1 0,-1-1 0,-1 1 0,0-1 0,0 0 0,-1 1 0,-2-14 0,-5-2 0,0 0 0,-2 0 0,-1 0 0,-1 1 0,-2 0 0,-16-27 0,1 1 0,26 51 0,1 0 0,0-1 0,-1 1 0,1 0 0,0-1 0,0 0 0,1 1 0,-1-1 0,0 1 0,1-1 0,0 0 0,0 0 0,-1 1 0,2-1 0,-1 0 0,0 1 0,0-1 0,1 0 0,1-4 0,-1 5 0,1 0 0,0 1 0,0-1 0,0 0 0,0 1 0,0-1 0,0 1 0,0 0 0,0 0 0,1 0 0,-1 0 0,0 0 0,1 0 0,-1 1 0,1-1 0,-1 1 0,1-1 0,-1 1 0,1 0 0,-1 0 0,4 0 0,7 1 0,0-1 0,0 2 0,0-1 0,0 2 0,0 0 0,-1 0 0,1 1 0,-1 1 0,0 0 0,0 1 0,0 0 0,-1 1 0,0 0 0,0 0 0,-1 1 0,17 18 0,-13-12 0,-1 1 0,0 1 0,-2 0 0,0 1 0,0 0 0,-2 0 0,0 1 0,-1 1 0,-1-1 0,8 31 0,-4 8 0,-2-1 0,2 85 0,-12 118 0,-1-183 0,-7 444 0,11-491 0,1-20 0,2-19 0,-1-11 0,0-1 0,-1 0 0,-2 0 0,0 0 0,-1 1 0,-2-1 0,0 0 0,-9-39 0,-3 6 0,-2 1 0,-31-66 0,25 69 0,0 3 0,3 0 0,1-2 0,-16-73 0,33 120 0,1-1 0,-1 1 0,1-1 0,0 1 0,0 0 0,0-1 0,0 1 0,0-1 0,1 1 0,0 0 0,-1-1 0,1 1 0,0 0 0,1 0 0,-1-1 0,3-3 0,-1 3 0,0 2 0,0-1 0,0 0 0,0 1 0,0-1 0,1 1 0,-1 0 0,1 0 0,-1 0 0,1 0 0,0 1 0,-1 0 0,9-2 0,47-10 0,66-5 0,11-2 0,-116 16 0,82-19 0,-90 19 0,1 0 0,-1-1 0,0 0 0,-1-1 0,20-12 0,-29 17 0,-1 0 0,1 0 0,-1-1 0,1 1 0,-1 0 0,1-1 0,-1 1 0,0-1 0,1 0 0,-1 0 0,0 1 0,1-3 0,-2 3 0,0 0 0,0 1 0,0-1 0,0 0 0,0 1 0,0-1 0,0 1 0,0-1 0,0 0 0,0 1 0,0-1 0,0 0 0,0 1 0,0-1 0,-1 1 0,1-1 0,0 1 0,-1-1 0,1 0 0,0 1 0,-1-1 0,1 1 0,0-1 0,-1 1 0,0-1 0,-1-1 0,-1 1 0,1 0 0,-1-1 0,1 1 0,-1 0 0,0 1 0,0-1 0,1 0 0,-1 1 0,0-1 0,0 1 0,1 0 0,-1 0 0,0 0 0,-4 1 0,-20 4-1365,1 0-5461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24575,'2'23'0,"1"1"0,1 0 0,13 44 0,-3-14 0,-12-45 0,11 40 0,-12-47 0,0 0 0,0 0 0,0 0 0,0 0 0,0 0 0,0 0 0,0-1 0,0 1 0,1 0 0,-1 0 0,1-1 0,-1 1 0,1-1 0,0 0 0,0 1 0,0-1 0,-1 0 0,4 1 0,-4-2 0,0 0 0,0 1 0,0-1 0,0 0 0,0-1 0,0 1 0,0 0 0,1 0 0,-1 0 0,0-1 0,0 1 0,0 0 0,0-1 0,0 1 0,0-1 0,0 1 0,-1-1 0,1 1 0,0-1 0,0 0 0,0 0 0,0 1 0,-1-1 0,1 0 0,0 0 0,-1 0 0,1 0 0,-1 0 0,1 0 0,-1 0 0,1-1 0,11-35 0,-8 17 0,0-1 0,-2 1 0,0-1 0,-1 0 0,-5-41 0,4 61 0,0-1 0,-1 1 0,0 0 0,1-1 0,-1 1 0,0 0 0,1 0 0,-1 0 0,0 0 0,0 0 0,0 0 0,0 0 0,0 0 0,0 0 0,0 0 0,-1 0 0,1 1 0,0-1 0,0 0 0,-1 1 0,1-1 0,0 1 0,-1-1 0,1 1 0,0 0 0,-1 0 0,1 0 0,0-1 0,-3 2 0,2-2 0,-1 1 0,1-1 0,-1 1 0,1-1 0,0 1 0,-1-1 0,1 0 0,0 0 0,0-1 0,-4-1 0,3-3 0,0 1 0,0-1 0,1 1 0,0-1 0,0 0 0,0 0 0,1 0 0,0 0 0,0-1 0,0-8 0,0-3 0,3 53 0,15 215 0,-9-199 0,2-1 0,30 92 0,-36-135-38,-2-11 130,0-11-1421,-2 15 1239,0-18-6736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2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 24575,'-1'59'0,"0"-26"0,1 0 0,1 0 0,11 62 0,-11-91 0,0-1 0,0 1 0,1-1 0,-1 0 0,1 1 0,0-1 0,-1 0 0,1 0 0,5 5 0,-6-7 0,-1-1 0,1 1 0,-1-1 0,1 1 0,0-1 0,0 1 0,-1-1 0,1 1 0,0-1 0,0 0 0,-1 0 0,1 1 0,0-1 0,0 0 0,0 0 0,0 0 0,-1 0 0,1 0 0,0 0 0,0 0 0,0 0 0,0 0 0,-1 0 0,1-1 0,0 1 0,0 0 0,0-1 0,-1 1 0,1 0 0,0-1 0,-1 1 0,1-1 0,0 1 0,-1-1 0,1 1 0,0-1 0,-1 0 0,1 1 0,-1-1 0,1 0 0,-1 1 0,1-1 0,-1 0 0,0 1 0,1-1 0,-1-1 0,6-9 0,0 0 0,-2-1 0,1 0 0,-1 0 0,-1 0 0,4-23 0,6-22 0,-13 56 0,0 0 0,0 0 0,1 0 0,-1 0 0,0 0 0,1 0 0,-1 0 0,1 0 0,-1 0 0,1 0 0,0 0 0,-1 0 0,1 1 0,0-1 0,-1 0 0,1 0 0,0 1 0,0-1 0,0 1 0,1-2 0,-1 2 0,0 0 0,-1 0 0,1 0 0,0 0 0,0 0 0,0 1 0,0-1 0,0 0 0,-1 0 0,1 0 0,0 1 0,0-1 0,-1 0 0,1 1 0,0-1 0,0 1 0,-1-1 0,1 1 0,0-1 0,0 2 0,6 5 0,-1 0 0,0 0 0,9 17 0,-2-6 0,-9-13 0,0 0 0,1-1 0,-1 1 0,1-1 0,0 0 0,0-1 0,0 1 0,1-1 0,-1 0 0,8 3 0,-11-6 0,0 1 0,-1-1 0,1 0 0,0 1 0,0-1 0,0 0 0,0 0 0,0 0 0,-1 0 0,1-1 0,0 1 0,0 0 0,0-1 0,-1 1 0,1-1 0,0 0 0,0 0 0,-1 1 0,1-1 0,-1 0 0,1 0 0,-1-1 0,1 1 0,-1 0 0,1 0 0,-1-1 0,0 1 0,0-1 0,0 1 0,0-1 0,0 1 0,0-1 0,0 0 0,0 1 0,-1-1 0,1 0 0,-1 0 0,1-2 0,2-4 0,-1-1 0,0 0 0,0 0 0,-1 0 0,0 0 0,-1 0 0,0 0 0,0 0 0,-1 0 0,0 0 0,-1 0 0,0 0 0,0 0 0,-1 1 0,0-1 0,-1 1 0,1-1 0,-10-13 0,8 18 42,5 10-1449,2 5-5419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80 311 24575,'-1'-3'0,"0"1"0,1 0 0,-1-1 0,0 1 0,-1 0 0,1 0 0,0-1 0,-1 1 0,1 0 0,-1 0 0,1 1 0,-1-1 0,0 0 0,0 1 0,0-1 0,0 1 0,0-1 0,0 1 0,-3-2 0,4 3 0,0 0 0,0 0 0,0 0 0,0 0 0,0 0 0,0 0 0,0 0 0,0 0 0,0 0 0,0 0 0,1 0 0,-1 0 0,0 1 0,0-1 0,0 0 0,0 1 0,0-1 0,0 1 0,-1 0 0,0 1 0,1 0 0,-1-1 0,1 1 0,-1 0 0,1 0 0,0 0 0,-1 0 0,1 0 0,0 0 0,0 0 0,0 3 0,-2 3 0,1 0 0,0 0 0,1 0 0,0 0 0,0 0 0,1 0 0,0 0 0,0 0 0,1 0 0,1 9 0,-1-14 0,-1-1 0,1 0 0,-1 0 0,1 1 0,0-1 0,0 0 0,0 0 0,0 0 0,0 0 0,0 0 0,1 0 0,-1 0 0,1-1 0,-1 1 0,1 0 0,0-1 0,0 0 0,-1 1 0,1-1 0,0 0 0,0 0 0,0 0 0,0 0 0,1 0 0,-1 0 0,0 0 0,0-1 0,1 1 0,-1-1 0,0 0 0,0 0 0,1 0 0,-1 0 0,0 0 0,1 0 0,-1 0 0,0-1 0,0 1 0,4-2 0,-3 1 0,0-1 0,1 0 0,-1 1 0,0-1 0,0 0 0,0-1 0,0 1 0,0 0 0,0-1 0,-1 0 0,1 0 0,-1 1 0,0-1 0,0-1 0,0 1 0,0 0 0,0 0 0,-1-1 0,0 1 0,1-1 0,-1 1 0,-1-1 0,2-7 0,1-5 0,-1-1 0,-1 0 0,-1-30 0,2 55 0,0-1 0,0 1 0,1-1 0,0 0 0,0 0 0,1-1 0,-1 1 0,8 9 0,-9-13 0,-1-1 0,1 1 0,0-1 0,0 0 0,0 0 0,0 0 0,0 0 0,0 0 0,0 0 0,1 0 0,-1-1 0,1 1 0,-1-1 0,1 1 0,0-1 0,-1 0 0,1 0 0,0-1 0,0 1 0,0 0 0,0-1 0,0 0 0,-1 0 0,1 0 0,0 0 0,0 0 0,0 0 0,0-1 0,0 1 0,0-1 0,5-2 0,-6 2 0,0-1 0,1 1 0,-1-1 0,0 0 0,1 0 0,-1 0 0,0 0 0,-1 0 0,1-1 0,0 1 0,-1 0 0,1-1 0,-1 0 0,0 1 0,0-1 0,0 0 0,0 1 0,1-5 0,0-6 0,0-1 0,1-24 0,0-4 0,-3 41 0,0 0 0,0 0 0,1 0 0,-1-1 0,0 1 0,1 0 0,-1 0 0,1 0 0,-1 0 0,1 0 0,-1 1 0,1-1 0,0 0 0,-1 0 0,2-1 0,-1 1 0,-1 1 0,1 0 0,-1 0 0,1 0 0,-1 0 0,0 0 0,1 0 0,-1 0 0,1 0 0,-1 0 0,1 0 0,-1 0 0,1 0 0,-1 0 0,0 0 0,1 0 0,-1 0 0,1 1 0,-1-1 0,1 0 0,-1 0 0,0 0 0,1 1 0,-1-1 0,1 1 0,24 30 0,-17-20 0,-5-7 0,1 1 0,-1-1 0,1 0 0,0 0 0,1-1 0,-1 1 0,1-1 0,-1 0 0,11 4 0,-13-6 0,0 0 0,0-1 0,0 1 0,0-1 0,0 0 0,0 0 0,0 1 0,1-1 0,-1-1 0,0 1 0,0 0 0,0 0 0,0-1 0,0 1 0,0-1 0,0 0 0,0 0 0,0 0 0,0 0 0,-1 0 0,1 0 0,0 0 0,0 0 0,-1-1 0,1 1 0,-1-1 0,1 1 0,-1-1 0,2-2 0,2-3 0,-1 0 0,0-1 0,0 1 0,-1-1 0,5-14 0,-5 13 0,1-1 0,0 1 0,7-13 0,-10 21 0,-1 1 0,0 0 0,0-1 0,0 1 0,1 0 0,-1 0 0,0-1 0,0 1 0,1 0 0,-1 0 0,0-1 0,0 1 0,1 0 0,-1 0 0,0 0 0,1-1 0,-1 1 0,0 0 0,1 0 0,-1 0 0,0 0 0,1 0 0,-1 0 0,1 0 0,-1 0 0,0 0 0,1 0 0,-1 0 0,0 0 0,1 0 0,-1 0 0,0 0 0,1 0 0,0 0 0,10 12 0,8 23 0,-18-31 0,5 7 0,-1 0 0,2 0 0,-1 0 0,2-1 0,8 10 0,-14-18 0,0 1 0,0-1 0,0 0 0,1-1 0,-1 1 0,1 0 0,-1-1 0,1 1 0,0-1 0,-1 0 0,1 0 0,3 1 0,-4-2 0,0 0 0,0 0 0,-1 0 0,1 0 0,0 0 0,0 0 0,0-1 0,0 1 0,-1-1 0,1 1 0,0-1 0,0 0 0,-1 1 0,1-1 0,0 0 0,-1 0 0,1 0 0,-1 0 0,1-1 0,-1 1 0,2-2 0,1-2 0,-1 0 0,1 0 0,-1 0 0,0 0 0,0-1 0,-1 0 0,1 1 0,-1-1 0,-1 0 0,1 0 0,-1 0 0,1-10 0,1-12 0,-2-40 0,-1 46 0,-2-56 0,1 68 0,-1 51 0,2 175 0,-1-258 0,0-37 0,2 72 0,-1-1 0,1 1 0,1-1 0,0 1 0,0-1 0,0 1 0,6-12 0,-6 16-97,0 0-1,0 0 1,0 0-1,0 1 1,1-1-1,-1 1 1,1-1-1,0 1 1,-1 0-1,1 0 1,0 0-1,0 1 0,6-3 1,16-5-6729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3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24575,'2'23'0,"1"0"0,1 0 0,0-1 0,9 24 0,2 10 0,13 51 0,-28-107 0,0 0 0,0 0 0,0 0 0,0 0 0,0 0 0,0 0 0,0 0 0,-1 0 0,1 0 0,0 0 0,0 0 0,0 0 0,0 0 0,0 0 0,0 0 0,0 0 0,0 0 0,0 0 0,0 0 0,0 0 0,0 0 0,0 0 0,-9-17 0,-8-28 0,15 37 0,1 0 0,-1 0 0,1 0 0,0 1 0,1-1 0,0 0 0,0 0 0,1 0 0,0 0 0,2-8 0,-1 10 0,1 0 0,0 0 0,0 0 0,0 1 0,0-1 0,1 1 0,0 0 0,0 0 0,0 0 0,1 1 0,-1-1 0,1 1 0,6-3 0,-3 1 0,0 0 0,0 0 0,1 1 0,0 1 0,0-1 0,1 2 0,-1-1 0,1 1 0,16-3 0,-25 6 0,0 0 0,-1 0 0,1 0 0,0 0 0,0 0 0,0 0 0,0 1 0,0-1 0,-1 0 0,1 0 0,0 1 0,0-1 0,0 0 0,-1 1 0,1-1 0,0 1 0,-1-1 0,1 1 0,0-1 0,-1 1 0,1 0 0,0-1 0,-1 1 0,1 0 0,0 1 0,0 1 0,0-1 0,0 0 0,0 0 0,-1 0 0,1 1 0,-1-1 0,0 0 0,1 3 0,-1 9 0,-1-1 0,-4 22 0,3-20 0,1-5 0,-1 4 0,0 0 0,1 1 0,2 22 0,-1-34 0,1-1 0,-1 1 0,1-1 0,-1 0 0,1 1 0,0-1 0,0 0 0,0 1 0,0-1 0,0 0 0,4 4 0,-4-5 0,0 0 0,0 0 0,0 0 0,0-1 0,0 1 0,0 0 0,1-1 0,-1 1 0,0-1 0,0 1 0,1-1 0,-1 0 0,0 1 0,1-1 0,-1 0 0,1 0 0,-1 0 0,0 0 0,1 0 0,-1 0 0,0-1 0,1 1 0,1-1 0,0 0 0,1-1 0,0 0 0,0 0 0,-1 0 0,1 0 0,-1-1 0,0 1 0,0-1 0,0 0 0,0 0 0,0 0 0,-1 0 0,1-1 0,-1 1 0,0-1 0,0 0 0,0 1 0,0-1 0,-1 0 0,1 0 0,0-4 0,3-12 0,0 1 0,4-39 0,-8 51 0,0-1 0,-1 1 0,0-1 0,-1 1 0,0-1 0,0 1 0,0-1 0,-5-13 0,5 18 0,0 1 0,0 0 0,0 0 0,0 0 0,0 0 0,-1 0 0,1 1 0,0-1 0,-1 0 0,0 1 0,1-1 0,-1 1 0,0-1 0,0 1 0,1 0 0,-1-1 0,0 1 0,0 0 0,-1 1 0,1-1 0,0 0 0,0 0 0,0 1 0,0-1 0,-1 1 0,1 0 0,0 0 0,0 0 0,-1 0 0,1 0 0,0 0 0,0 1 0,-5 0 0,-26 12-1365,3 3-5461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4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24575,'0'-5'0,"0"4"0,0 5 0,4 8 0,2 5 0,0 5 0,-2 2 0,-1 3 0,-1 0 0,-1-4-8191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5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24575,'-5'5'0,"-1"5"0,1 11 0,0 10 0,6 4 0,3-3-8191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8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1 487 24575,'10'24'0,"0"1"0,6 26 0,9 22 0,-25-71 0,1-1 0,-1 1 0,1 0 0,0-1 0,0 1 0,0-1 0,-1 1 0,2-1 0,-1 1 0,0-1 0,0 1 0,0-1 0,1 0 0,-1 0 0,3 2 0,-3-3 0,-1 0 0,1 0 0,-1 0 0,1 0 0,0 0 0,-1 0 0,1 0 0,-1 0 0,1 0 0,0-1 0,-1 1 0,1 0 0,-1 0 0,1-1 0,-1 1 0,1 0 0,0-1 0,-1 1 0,0 0 0,1-1 0,-1 1 0,1-1 0,-1 1 0,1-1 0,-1 1 0,0-1 0,1 1 0,-1-2 0,4-5 0,-1 0 0,0-1 0,0 1 0,0-1 0,1-10 0,4-50 0,-7 52 0,0 0 0,1 1 0,1-1 0,6-18 0,-9 34 0,0-1 0,0 0 0,1 1 0,-1-1 0,0 0 0,1 1 0,-1-1 0,0 1 0,1-1 0,-1 1 0,1-1 0,-1 1 0,1-1 0,-1 1 0,1-1 0,0 1 0,-1-1 0,1 1 0,-1 0 0,1 0 0,0-1 0,-1 1 0,1 0 0,0 0 0,-1 0 0,1-1 0,0 1 0,0 0 0,-1 0 0,1 0 0,0 0 0,-1 0 0,1 1 0,0-1 0,-1 0 0,1 0 0,0 0 0,-1 1 0,1-1 0,0 0 0,-1 0 0,1 1 0,0-1 0,-1 1 0,1-1 0,-1 1 0,1-1 0,-1 1 0,1-1 0,-1 1 0,0-1 0,1 1 0,34 38 0,-25-26 0,-5-7 0,1-1 0,0 1 0,1-1 0,-1 0 0,1-1 0,0 0 0,0 0 0,0 0 0,15 4 0,-20-7 0,0 0 0,1-1 0,-1 1 0,0-1 0,0 0 0,1 0 0,-1 0 0,0 0 0,0 0 0,1 0 0,-1 0 0,0-1 0,0 1 0,1-1 0,-1 0 0,0 0 0,0 0 0,0 0 0,0 0 0,0 0 0,0 0 0,0-1 0,-1 1 0,1-1 0,0 1 0,-1-1 0,1 1 0,-1-1 0,0 0 0,1 0 0,-1 0 0,0 0 0,0 0 0,0 0 0,0 0 0,-1 0 0,1-1 0,0 1 0,-1-3 0,4-14 0,-1 0 0,-1 0 0,-1 0 0,-2-30 0,1-10 0,0 59 0,0 0 0,0 0 0,0-1 0,0 1 0,-1 0 0,1 0 0,0 0 0,0-1 0,0 1 0,0 0 0,0 0 0,0 0 0,0-1 0,0 1 0,0 0 0,0 0 0,0-1 0,0 1 0,0 0 0,0 0 0,0 0 0,0-1 0,0 1 0,0 0 0,0 0 0,0-1 0,1 1 0,-1 0 0,0 0 0,0 0 0,0 0 0,0-1 0,0 1 0,1 0 0,-1 0 0,0 0 0,0 0 0,0-1 0,0 1 0,1 0 0,-1 0 0,0 0 0,0 0 0,0 0 0,1 0 0,-1 0 0,0 0 0,0 0 0,1 0 0,-1 0 0,0 0 0,0 0 0,0 0 0,1 0 0,8 14 0,8 28 0,34 148 0,-50-186 0,0-1 0,-1 0 0,0 0 0,1 0 0,-1 1 0,0-1 0,-1 0 0,1 0 0,-2 6 0,2-9 0,0 1 0,0-1 0,0 0 0,0 0 0,0 0 0,0 0 0,0 0 0,0 1 0,0-1 0,0 0 0,0 0 0,-1 0 0,1 0 0,0 0 0,0 0 0,0 1 0,0-1 0,0 0 0,0 0 0,0 0 0,-1 0 0,1 0 0,0 0 0,0 0 0,0 0 0,0 0 0,0 0 0,-1 0 0,1 0 0,0 0 0,0 0 0,0 0 0,0 0 0,-1 0 0,1 0 0,0 0 0,0 0 0,0 0 0,0 0 0,0 0 0,-1 0 0,1 0 0,0 0 0,0 0 0,0 0 0,0 0 0,0 0 0,-1 0 0,1-1 0,0 1 0,0 0 0,-10-18 0,7 9 0,1 1 0,-1-1 0,1 0 0,1 1 0,0-1 0,0 0 0,1 0 0,0 0 0,0 0 0,1 0 0,3-14 0,-3 20 0,0-1 0,0 1 0,1-1 0,0 1 0,-1-1 0,1 1 0,0 0 0,1 0 0,-1 0 0,0 0 0,1 1 0,0-1 0,0 1 0,0-1 0,0 1 0,0 0 0,0 0 0,0 0 0,1 0 0,-1 1 0,1 0 0,-1-1 0,1 1 0,-1 0 0,1 1 0,0-1 0,0 1 0,-1 0 0,8 0 0,-9 0 0,1 0 0,0 0 0,-1 0 0,0 1 0,1-1 0,-1 1 0,1 0 0,-1-1 0,1 1 0,-1 0 0,0 1 0,0-1 0,0 0 0,0 1 0,0-1 0,0 1 0,0-1 0,2 3 0,2 3 0,-1 0 0,0 1 0,8 14 0,-10-14 0,1-1 0,0 0 0,1 0 0,0-1 0,6 8 0,-9-12 0,0-1 0,0 1 0,1 0 0,-1-1 0,0 1 0,1-1 0,-1 0 0,1 0 0,-1 0 0,1 0 0,0 0 0,-1-1 0,1 1 0,0-1 0,0 0 0,-1 1 0,1-1 0,0-1 0,4 1 0,-2-1 0,-1 0 0,0-1 0,0 1 0,0-1 0,-1 0 0,1 0 0,0 0 0,-1 0 0,1 0 0,-1-1 0,0 0 0,1 0 0,-1 0 0,-1 0 0,1 0 0,0 0 0,-1-1 0,0 1 0,4-7 0,-4 6 0,0-1 0,0 1 0,0-1 0,-1 0 0,1 0 0,-1 1 0,0-1 0,0 0 0,-1 0 0,0 0 0,0 0 0,0 0 0,0 0 0,-1 0 0,1 0 0,-3-7 0,2 10 0,0 0 0,1 0 0,-1 0 0,0 0 0,0 0 0,0 0 0,0 1 0,-1-1 0,1 0 0,0 1 0,-1-1 0,1 1 0,-1 0 0,1-1 0,-1 1 0,0 0 0,1 0 0,-1 0 0,0 0 0,0 0 0,0 1 0,0-1 0,0 0 0,0 1 0,0-1 0,0 1 0,0 0 0,0 0 0,0 0 0,0 0 0,0 0 0,-4 1 0,4-1 0,-1 1 0,1 0 0,-1 0 0,0 0 0,1 0 0,0 1 0,-1-1 0,1 1 0,0-1 0,0 1 0,-1 0 0,1 0 0,1 0 0,-1 0 0,0 0 0,0 0 0,1 0 0,-1 1 0,1-1 0,0 1 0,0-1 0,0 1 0,-1 4 0,1-1 0,0 0 0,1 1 0,0-1 0,1 0 0,-1 0 0,1 0 0,0-1 0,1 1 0,0 0 0,0 0 0,0-1 0,0 1 0,1-1 0,0 1 0,0-1 0,0 0 0,1 0 0,-1 0 0,1-1 0,1 0 0,-1 1 0,0-1 0,10 6 0,-10-7 0,-1 0 0,1-1 0,0 1 0,0-1 0,0 0 0,0 0 0,1 0 0,-1 0 0,0-1 0,1 0 0,-1 0 0,1 0 0,-1 0 0,1-1 0,0 0 0,-1 0 0,1 0 0,0 0 0,-1-1 0,1 0 0,-1 0 0,1 0 0,-1 0 0,1-1 0,-1 1 0,0-1 0,0 0 0,0-1 0,0 1 0,0-1 0,4-3 0,-4 2 0,-1 0 0,0 0 0,0 0 0,0-1 0,-1 1 0,1-1 0,-1 1 0,0-1 0,0 0 0,-1 0 0,1 0 0,-1 0 0,0 0 0,-1 0 0,1 0 0,-1-5 0,0-1 0,-1 1 0,0 0 0,0 0 0,-1 0 0,0 0 0,-8-19 0,10 28 0,-1 0 0,0 0 0,1 0 0,-1 0 0,1 0 0,-1 0 0,1 0 0,0-1 0,0 1 0,-1 0 0,1 0 0,0-1 0,0 1 0,0 0 0,0 0 0,0 0 0,0-1 0,1 1 0,-1 0 0,0 0 0,1 0 0,-1-1 0,1 1 0,-1 0 0,1 0 0,-1 0 0,1 0 0,1-1 0,1 0 0,0 1 0,-1-1 0,1 1 0,0 0 0,0 0 0,1 0 0,-1 1 0,0-1 0,6 0 0,-7 1 0,0 0 0,0 0 0,0-1 0,0 1 0,0 1 0,-1-1 0,1 0 0,0 0 0,0 1 0,0-1 0,0 1 0,0 0 0,0-1 0,-1 1 0,1 0 0,0 0 0,-1 0 0,1 0 0,-1 1 0,1-1 0,-1 0 0,1 1 0,-1-1 0,0 1 0,3 2 0,0 4 0,0 0 0,-1 0 0,0 1 0,4 14 0,-5-14 0,1-1 0,0 1 0,0-1 0,4 8 0,-5-14 0,-1 1 0,0-1 0,1 0 0,0 0 0,-1 0 0,1 0 0,0 0 0,0 0 0,0 0 0,0-1 0,0 1 0,0-1 0,1 0 0,-1 1 0,1-1 0,4 1 0,-6-1 0,1-1 0,0 0 0,0 0 0,0 0 0,0-1 0,0 1 0,0 0 0,-1-1 0,1 1 0,0-1 0,0 1 0,0-1 0,-1 0 0,1 0 0,0 0 0,-1 0 0,1 0 0,1-2 0,2-1 0,0-1 0,-1-1 0,1 1 0,-1-1 0,0 0 0,-1 0 0,1 0 0,-1 0 0,0 0 0,-1-1 0,3-8 0,1-25 0,-6 31 0,1-1 0,1 1 0,-1 0 0,1 0 0,1 0 0,4-11 0,-6 18 0,0 1 0,0 0 0,-1-1 0,1 1 0,0 0 0,0 0 0,1 0 0,-1 0 0,0 0 0,0 0 0,0 0 0,1 0 0,-1 0 0,0 0 0,1 1 0,-1-1 0,3 0 0,-2 1 0,1-1 0,-1 1 0,1 0 0,-1 0 0,1 0 0,-1 1 0,1-1 0,-1 1 0,1-1 0,-1 1 0,1 0 0,-1 0 0,5 2 0,4 4 0,0 1 0,-1 0 0,1 1 0,14 16 0,-28-31 0,0 1 0,-1 0 0,0 0 0,0 0 0,0 0 0,0 1 0,-10-8 0,12 11 0,1 0 0,0 1 0,0-1 0,0 0 0,0 1 0,-1-1 0,1 1 0,0-1 0,-1 1 0,1 0 0,0 0 0,-1-1 0,1 1 0,-1 0 0,1 0 0,0 0 0,-1 0 0,1 1 0,0-1 0,-1 0 0,1 0 0,0 1 0,-1-1 0,1 1 0,0-1 0,0 1 0,-1 0 0,1 0 0,0-1 0,0 1 0,0 0 0,0 0 0,0 0 0,0 0 0,0 0 0,0 0 0,1 0 0,-1 0 0,0 1 0,0-1 0,0 2 0,-3 3 0,1 1 0,0-1 0,0 1 0,1-1 0,0 1 0,0 0 0,0 0 0,1 0 0,0 0 0,0 0 0,1 0 0,0 0 0,1 8 0,0-12 0,-1 1 0,1-1 0,0 1 0,0-1 0,1 1 0,-1-1 0,1 0 0,-1 0 0,1 0 0,0 0 0,0 0 0,1 0 0,-1 0 0,0 0 0,1-1 0,0 0 0,0 1 0,0-1 0,0 0 0,0 0 0,0-1 0,0 1 0,0-1 0,1 1 0,-1-1 0,1 0 0,3 1 0,0-1 0,-1 0 0,0 0 0,1 0 0,-1 0 0,0-1 0,1 0 0,-1-1 0,1 1 0,-1-1 0,0-1 0,0 1 0,0-1 0,1 0 0,5-3 0,-8 3 0,0-1 0,0 0 0,0 0 0,0 0 0,0 0 0,-1 0 0,0-1 0,1 0 0,-1 0 0,0 0 0,-1 0 0,1 0 0,-1 0 0,0-1 0,0 1 0,0-1 0,-1 1 0,3-10 0,1-29 0,-1-1 0,-2 1 0,-7-86 0,4 118 0,3 41 0,-1 9 0,2 1 0,10 44 0,-11-76 0,16 51 0,-17-56 0,0-1 0,0 0 0,1 1 0,-1-1 0,0 0 0,1 1 0,0-1 0,-1 0 0,1 0 0,0-1 0,0 1 0,0 0 0,0 0 0,0-1 0,0 0 0,1 1 0,-1-1 0,0 0 0,5 2 0,-5-3 0,0 0 0,0 0 0,0 0 0,0-1 0,0 1 0,0 0 0,0-1 0,-1 0 0,1 1 0,0-1 0,0 0 0,-1 0 0,1 0 0,0 0 0,-1 0 0,1 0 0,-1 0 0,1 0 0,-1-1 0,0 1 0,1-1 0,-1 1 0,0-1 0,0 1 0,0-1 0,1-3 0,3-3 0,-1-1 0,-1 1 0,1-1 0,1-10 0,4-29 0,-9 39 0,1-1 0,1 1 0,0-1 0,0 1 0,8-17 0,-10 26 0,0 0 0,0-1 0,1 1 0,-1 0 0,0 0 0,0-1 0,1 1 0,-1 0 0,0 0 0,0 0 0,1 0 0,-1-1 0,0 1 0,1 0 0,-1 0 0,0 0 0,1 0 0,-1 0 0,0 0 0,1 0 0,-1 0 0,0 0 0,0 0 0,1 0 0,-1 0 0,0 0 0,1 0 0,-1 0 0,0 0 0,1 0 0,-1 0 0,0 1 0,1-1 0,-1 0 0,0 0 0,0 0 0,1 1 0,-1-1 0,0 0 0,0 0 0,1 0 0,-1 1 0,0-1 0,0 0 0,0 0 0,0 1 0,1-1 0,-1 0 0,0 1 0,12 16 0,-11-16 0,9 15 0,-4-4 0,2 0 0,0 0 0,0-1 0,13 14 0,-19-24 0,0 1 0,0 0 0,0 0 0,0-1 0,0 1 0,0-1 0,0 1 0,1-1 0,-1 0 0,0 0 0,1 0 0,-1 0 0,1-1 0,-1 1 0,1-1 0,-1 1 0,1-1 0,-1 0 0,1 0 0,0 0 0,-1 0 0,1 0 0,-1-1 0,1 1 0,-1-1 0,1 0 0,-1 0 0,1 0 0,3-2 0,-3 1 0,0 0 0,0 0 0,0 0 0,-1-1 0,1 1 0,-1-1 0,0 1 0,0-1 0,1 0 0,-2 0 0,1 0 0,0 0 0,2-7 0,10-47 0,-13 47 0,1 1 0,0 0 0,0 0 0,6-13 0,-7 21 0,-1 1 0,0 0 0,0-1 0,0 1 0,0 0 0,0-1 0,1 1 0,-1 0 0,0-1 0,0 1 0,0 0 0,1 0 0,-1-1 0,0 1 0,0 0 0,1 0 0,-1 0 0,0-1 0,1 1 0,-1 0 0,0 0 0,0 0 0,1 0 0,-1-1 0,0 1 0,1 0 0,-1 0 0,1 0 0,-1 0 0,0 0 0,1 0 0,-1 0 0,0 0 0,1 0 0,-1 0 0,1 0 0,9 12 0,4 22 0,-13-31 0,3 9 0,0 0 0,1 0 0,10 20 0,-10-28 0,-3-12 0,-3-12 0,0 17 0,0 0 0,0 1 0,0-1 0,0 1 0,0-1 0,-1 1 0,1-1 0,-1 1 0,1 0 0,-1 0 0,0 0 0,0 0 0,0 0 0,0 0 0,0 0 0,0 1 0,-1-1 0,1 1 0,0-1 0,-1 1 0,1 0 0,-1 0 0,0 0 0,1 1 0,-4-2 0,4 2 0,0 0 0,0 1 0,0-1 0,0 0 0,0 1 0,0-1 0,0 1 0,0-1 0,0 1 0,1 0 0,-1 0 0,0 0 0,1 0 0,-1 0 0,0 0 0,1 1 0,-1-1 0,1 0 0,0 1 0,-1-1 0,1 1 0,0-1 0,0 1 0,0 0 0,0 0 0,0-1 0,0 1 0,1 0 0,-1 0 0,1 0 0,-1 0 0,1 0 0,0 0 0,-1 0 0,1 2 0,0 0 0,0-1 0,0 0 0,0 1 0,1-1 0,-1 0 0,1 0 0,0 1 0,0-1 0,0 0 0,0 0 0,0 0 0,1 0 0,0 0 0,-1-1 0,1 1 0,0 0 0,0-1 0,0 1 0,1-1 0,-1 0 0,1 1 0,-1-1 0,1-1 0,0 1 0,-1 0 0,1 0 0,6 1 0,-4 0 0,1-1 0,-1 0 0,1 0 0,-1-1 0,1 1 0,0-1 0,-1 0 0,1-1 0,0 0 0,0 1 0,0-2 0,-1 1 0,1-1 0,0 0 0,6-2 0,-9 2 0,0-1 0,-1 0 0,1 0 0,-1 0 0,1 0 0,-1 0 0,0 0 0,0-1 0,0 1 0,0-1 0,0 1 0,0-1 0,-1 0 0,0 0 0,1 0 0,-1 0 0,0 0 0,0 0 0,-1 0 0,1 0 0,0 0 0,-1-5 0,1-2 0,0 1 0,-1 0 0,-1 0 0,1-1 0,-2 1 0,-2-13 0,-2 7 0,6 15 0,0 0 0,0 0 0,0 0 0,0 0 0,0 0 0,0 0 0,0 0 0,-1 0 0,1-1 0,0 1 0,0 0 0,0 0 0,0 0 0,0 0 0,0 0 0,0 0 0,0 0 0,0 0 0,0 0 0,0 0 0,-1 0 0,1 0 0,0 0 0,0 0 0,0 0 0,0 0 0,0 0 0,0 0 0,0 0 0,0 0 0,0 0 0,-1 0 0,1 0 0,0 0 0,0 0 0,0 0 0,0 0 0,0 0 0,0 0 0,0 0 0,0 0 0,0 0 0,0 0 0,-1 0 0,1 0 0,0 1 0,0-1 0,0 0 0,0 0 0,0 0 0,0 0 0,0 0 0,0 0 0,0 0 0,0 0 0,0 0 0,0 0 0,0 1 0,0 0 0,-1 1 0,1-1 0,0 1 0,1 0 0,-1-1 0,0 1 0,0-1 0,1 1 0,-1 0 0,0-1 0,1 1 0,0-1 0,-1 0 0,1 1 0,1 1 0,2 3 0,0 0 0,0 0 0,1 0 0,-1 0 0,1-1 0,1 0 0,-1 0 0,12 8 0,-15-12 0,0 0 0,-1 0 0,1 0 0,0-1 0,0 1 0,0 0 0,0-1 0,-1 1 0,1-1 0,0 0 0,0 0 0,0 0 0,0 0 0,0 0 0,0 0 0,0 0 0,0-1 0,0 1 0,0-1 0,0 1 0,-1-1 0,1 0 0,0 0 0,0 0 0,-1 0 0,1 0 0,0 0 0,-1 0 0,1 0 0,-1-1 0,0 1 0,1 0 0,-1-1 0,0 0 0,0 1 0,0-1 0,1-2 0,4-7 0,0 0 0,-1 0 0,0-1 0,-1 1 0,4-20 0,6-18 0,-14 48 0,0 1 0,0-1 0,0 1 0,0 0 0,1-1 0,-1 1 0,0-1 0,0 1 0,0-1 0,0 1 0,1-1 0,-1 1 0,0-1 0,1 1 0,-1 0 0,0-1 0,0 1 0,1 0 0,-1-1 0,1 1 0,-1 0 0,0-1 0,1 1 0,-1 0 0,1 0 0,-1-1 0,1 1 0,-1 0 0,1 0 0,-1 0 0,0 0 0,1 0 0,-1 0 0,1 0 0,-1 0 0,1 0 0,-1 0 0,1 0 0,-1 0 0,1 0 0,-1 0 0,1 0 0,-1 0 0,1 0 0,-1 1 0,1-1 0,-1 0 0,1 0 0,-1 1 0,0-1 0,1 0 0,-1 1 0,0-1 0,1 0 0,-1 1 0,0-1 0,1 0 0,-1 1 0,0-1 0,1 1 0,-1-1 0,0 1 0,0-1 0,0 0 0,0 1 0,1 0 0,20 42 0,-17-33 0,0-2 0,24 45 0,-26-49 0,1 0 0,-1-1 0,1 1 0,0-1 0,0 1 0,0-1 0,1 0 0,-1-1 0,1 1 0,7 4 0,-10-7 0,0 1 0,0-1 0,1 1 0,-1-1 0,0 0 0,0 1 0,0-1 0,0 0 0,0 0 0,1 0 0,-1 0 0,0 0 0,0 0 0,0 0 0,1 0 0,-1-1 0,0 1 0,0 0 0,0-1 0,0 1 0,0-1 0,0 1 0,2-2 0,-2 1 0,1-1 0,0 0 0,-1 1 0,1-1 0,-1 0 0,0 0 0,1 0 0,-1 0 0,0 0 0,0 0 0,0-3 0,3-5 0,-2-1 0,1 1 0,1-21 0,-4 0 0,0 25 0,0-1 0,0 1 0,0 0 0,0-1 0,1 1 0,0 0 0,1 0 0,0 0 0,3-10 0,-5 16 0,1 0 0,-1 0 0,0 0 0,0 0 0,1-1 0,-1 1 0,0 0 0,1 0 0,-1 0 0,0 0 0,1 0 0,-1 0 0,0 0 0,1 0 0,-1 0 0,0 0 0,1 0 0,-1 0 0,0 0 0,1 0 0,-1 1 0,0-1 0,1 0 0,-1 0 0,0 0 0,1 0 0,-1 1 0,0-1 0,0 0 0,1 0 0,-1 0 0,0 1 0,0-1 0,0 0 0,1 1 0,-1-1 0,0 0 0,0 0 0,0 1 0,0-1 0,1 0 0,-1 1 0,0-1 0,0 0 0,0 1 0,10 17 0,-9-17 0,2 6 0,1-1 0,0 0 0,1 0 0,-1 0 0,1 0 0,1-1 0,-1 1 0,1-1 0,0-1 0,0 1 0,0-1 0,0 0 0,8 3 0,-12-6 0,1 0 0,-1 0 0,1-1 0,-1 1 0,1 0 0,0-1 0,-1 0 0,1 0 0,0 1 0,-1-2 0,1 1 0,0 0 0,-1 0 0,1-1 0,-1 0 0,5-1 0,-5 1 0,1-1 0,0 0 0,-1 1 0,1-1 0,-1-1 0,1 1 0,-1 0 0,0-1 0,0 1 0,0-1 0,-1 1 0,1-1 0,0 0 0,-1 0 0,0 0 0,0 0 0,1-3 0,1-4 0,0 0 0,-1 0 0,0 0 0,0-15 0,-1 23 0,-1 0 0,0 0 0,1 0 0,-1 0 0,0 0 0,0 0 0,-1 0 0,1 0 0,0 0 0,-1 0 0,1 0 0,-1 0 0,0 0 0,0 0 0,1 0 0,-1 0 0,-1 0 0,1 0 0,0 1 0,0-1 0,0 1 0,-1-1 0,1 1 0,-1-1 0,0 1 0,1 0 0,-1-1 0,-3 0 0,5 2 0,-1-1 0,1 1 0,-1 0 0,0 0 0,1 0 0,-1 0 0,1 0 0,-1 0 0,0 0 0,1 0 0,-1 1 0,1-1 0,-1 0 0,1 0 0,-1 0 0,0 1 0,1-1 0,-1 0 0,1 1 0,-1-1 0,1 0 0,-1 1 0,1-1 0,0 0 0,-1 1 0,1-1 0,-1 2 0,-8 20 0,4 23 0,6-25 0,0 0 0,1 0 0,1 0 0,1 0 0,9 27 0,42 91 0,-37-99 0,-1 1 0,19 78 0,-35-112 0,0 0 0,0 0 0,0 0 0,-1 0 0,0 0 0,0 0 0,0 1 0,-1-1 0,0 0 0,0 0 0,-3 6 0,3-9 0,0-1 0,-1 1 0,1 0 0,-1-1 0,0 0 0,0 1 0,0-1 0,0 0 0,0 0 0,0 0 0,0 0 0,-1-1 0,1 1 0,0-1 0,-1 1 0,0-1 0,1 0 0,-1 0 0,0 0 0,0 0 0,0 0 0,1-1 0,-1 0 0,0 1 0,-4-1 0,0 0 5,0 0 1,0 0-1,0-1 0,0 0 0,0 0 0,0 0 1,0-1-1,0 0 0,1-1 0,-1 1 1,1-1-1,0 0 0,0-1 0,0 0 0,0 0 1,0 0-1,1 0 0,0-1 0,0 0 0,0 0 1,0-1-1,-4-7 0,3 4-104,1 1 0,0-1 0,1 0 0,0-1 0,1 1 0,-1-1 0,2 0 0,0 0 0,0 0 0,0 0 0,1 0 0,1 0 0,0 0 0,2-19 0,7-16-6727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8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23 103 24575,'0'8'0,"0"0"0,1 1 0,-1-1 0,2 0 0,-1 0 0,1-1 0,4 12 0,-5-17 0,0 0 0,0 0 0,0-1 0,0 1 0,0-1 0,0 1 0,1-1 0,-1 1 0,1-1 0,-1 0 0,1 0 0,-1 1 0,1-1 0,0 0 0,-1-1 0,1 1 0,0 0 0,0 0 0,0-1 0,0 1 0,0-1 0,0 0 0,-1 1 0,1-1 0,0 0 0,0 0 0,0 0 0,0-1 0,0 1 0,0 0 0,0-1 0,0 1 0,0-1 0,0 1 0,-1-1 0,4-2 0,-2 2 0,0 0 0,0-1 0,0 1 0,0-1 0,0 0 0,-1 0 0,1 0 0,-1 0 0,1-1 0,-1 1 0,0-1 0,1 1 0,-1-1 0,-1 0 0,1 0 0,0 0 0,2-6 0,-2 4 0,-1 0 0,1-1 0,-1 1 0,0-1 0,-1 1 0,1-1 0,-1 0 0,0 1 0,0-1 0,-2-8 0,1 9 0,0 0 0,0 0 0,-1 1 0,1-1 0,-1 0 0,0 1 0,0 0 0,-1-1 0,0 1 0,1 0 0,-7-7 0,6 9 0,1 0 0,0 0 0,-1 0 0,1 0 0,-1 1 0,0-1 0,1 1 0,-1-1 0,0 1 0,0 0 0,0 0 0,0 0 0,0 1 0,0-1 0,0 1 0,0 0 0,0 0 0,0 0 0,-6 0 0,6 1 0,0 0 0,0 0 0,0 0 0,0 1 0,0-1 0,0 0 0,1 1 0,-1 0 0,1 0 0,-1 0 0,1 0 0,-1 0 0,1 0 0,0 1 0,0-1 0,0 1 0,1-1 0,-1 1 0,1 0 0,-1 0 0,1-1 0,0 1 0,0 0 0,0 0 0,0 0 0,1 0 0,-1 7 0,-1-1 0,1 0 0,1 1 0,0-1 0,0 1 0,1-1 0,0 1 0,0-1 0,4 12 0,-2-13 0,0 0 0,1-1 0,0 0 0,0 1 0,0-1 0,1-1 0,0 1 0,0-1 0,1 0 0,0 0 0,0 0 0,0-1 0,1 0 0,-1 0 0,1-1 0,1 0 0,-1 0 0,0 0 0,1-1 0,0 0 0,0-1 0,0 0 0,0 0 0,0 0 0,0-1 0,0-1 0,1 1 0,11-2 0,-18 1-50,0 0-1,0 0 1,0 0-1,0 0 0,0-1 1,0 1-1,1-1 1,-1 1-1,-1-1 1,1 0-1,0 0 0,0 0 1,0 0-1,0 0 1,-1 0-1,1 0 1,0-1-1,-1 1 0,1 0 1,-1-1-1,1 0 1,-1 1-1,0-1 1,0 0-1,0 1 1,1-4-1,-1-7-6775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0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24575,'3'61'0,"3"-1"0,28 117 0,-27-144 0,-4-133 0,-4 57 0,2-70 0,1 99 0,-1 1 0,2-1 0,0 1 0,0-1 0,1 1 0,6-13 0,-8 22 0,1 0 0,-1 0 0,1 1 0,-1-1 0,1 1 0,0-1 0,1 1 0,-1 0 0,6-4 0,-8 6 0,0 1 0,0-1 0,0 1 0,-1-1 0,1 1 0,0-1 0,0 1 0,0 0 0,0-1 0,0 1 0,0 0 0,0 0 0,-1 0 0,1-1 0,0 1 0,0 0 0,0 0 0,0 1 0,0-1 0,0 0 0,0 0 0,0 0 0,0 1 0,0-1 0,0 0 0,0 1 0,-1-1 0,1 1 0,0-1 0,0 1 0,0-1 0,-1 1 0,1-1 0,0 1 0,-1 0 0,1 0 0,-1-1 0,1 1 0,0 0 0,-1 0 0,0 0 0,1-1 0,-1 1 0,1 0 0,-1 0 0,0 0 0,0 0 0,0 0 0,1 0 0,-1 1 0,0 2 0,1 1 0,-1-1 0,0 0 0,0 0 0,0 0 0,-1 1 0,0-1 0,1 0 0,-1 0 0,-1 0 0,1 0 0,-1 0 0,1 0 0,-1 0 0,0-1 0,0 1 0,-1 0 0,1-1 0,-4 4 0,-2 2 0,0 0 0,0-1 0,-1 0 0,0 0 0,-15 9 0,22-16 0,0 1 0,0-1 0,0 0 0,0 1 0,1-1 0,-1 1 0,0 0 0,1-1 0,-1 1 0,1 0 0,-2 2 0,3-3 0,0 0 0,0 0 0,0 0 0,0 0 0,0 0 0,0-1 0,0 1 0,0 0 0,0 0 0,1 0 0,-1 0 0,0-1 0,1 1 0,-1 0 0,0 0 0,1-1 0,-1 1 0,1 0 0,0-1 0,-1 1 0,1 0 0,-1-1 0,1 1 0,0-1 0,-1 1 0,1-1 0,0 1 0,0-1 0,-1 1 0,1-1 0,1 1 0,33 18 0,-22-12 0,1 1 0,-2 0 0,1 0 0,-1 1 0,0 1 0,-1 0 0,13 14 0,11 23-1365,-21-29-5461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24575,'10'-9'0,"0"0"0,1 0 0,12-8 0,-18 14 0,0 0 0,0 1 0,0-1 0,0 1 0,0 0 0,0 1 0,1-1 0,-1 1 0,1 0 0,6-1 0,-11 2 0,1 1 0,-1-1 0,0 0 0,1 0 0,-1 0 0,1 1 0,-1-1 0,0 1 0,1-1 0,-1 1 0,0-1 0,1 1 0,-1 0 0,0 0 0,0 0 0,0-1 0,0 1 0,0 0 0,0 1 0,0-1 0,1 1 0,0 1 0,0 1 0,0-1 0,-1 1 0,1-1 0,-1 1 0,0-1 0,2 8 0,-2 5 0,1-1 0,-3 30 0,1-44 0,-1 10 0,-1 1 0,0-1 0,-1 0 0,0 0 0,-1 0 0,0 0 0,-1-1 0,0 1 0,0-1 0,-1-1 0,-1 1 0,1-1 0,-9 9 0,15-18 0,-1 0 0,1 0 0,0 0 0,0 0 0,0 0 0,0 1 0,-1-1 0,1 0 0,0 0 0,0 0 0,0 0 0,0 0 0,0 1 0,0-1 0,-1 0 0,1 0 0,0 0 0,0 0 0,0 1 0,0-1 0,0 0 0,0 0 0,0 0 0,0 1 0,0-1 0,0 0 0,0 0 0,0 0 0,0 0 0,0 1 0,0-1 0,0 0 0,0 0 0,0 0 0,0 1 0,0-1 0,0 0 0,0 0 0,0 0 0,1 0 0,-1 1 0,0-1 0,0 0 0,0 0 0,0 0 0,0 0 0,0 1 0,1-1 0,12-2 0,25-11 0,-32 11 0,48-18-1365,-30 9-5461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5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0 24575,'-9'0'0,"-3"4"0,1 7 0,6 0 0,5-1-8191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24575,'82'-5'0,"144"-26"0,-141 12 0,243-64 0,-323 82-118,-3 0 53,-1 1-1,1 0 0,-1 0 1,1-1-1,-1 1 0,0-1 1,1 1-1,-1-1 0,0 0 1,1 1-1,-1-1 0,0 0 1,0 0-1,1 0 1,-1 0-1,0 0 0,0 0 1,1-2-1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1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21 24575,'-4'-5'0,"2"0"0,7-1 0,6 1 0,7 7 0,4 6 0,-2 7 0,-4 5 0,-4 4 0,-14 2 0,-11 1 0,-12 1 0,-11-5 0,2-6-8191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2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 24575,'-9'18'0,"-8"14"0,-5 7 0,-3 1 0,-2-1 0,8-9 0,17-8 0,12-8 0,9-7 0,6-4 0,4 1 0,-4 5 0,-2 1 0,0 3 0,-3 4 0,-7-1-8191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24575,'0'303'0,"0"-343"0,-1 0 0,2 0 0,7-44 0,-7 73 0,2 0 0,-1 0 0,1 0 0,1 1 0,0-1 0,0 1 0,1 0 0,1 0 0,-1 0 0,2 1 0,-1 0 0,11-11 0,-16 18 0,1 1 0,0-1 0,-1 1 0,1-1 0,0 1 0,0 0 0,0 0 0,0 0 0,0 0 0,4-1 0,-6 1 0,1 1 0,0 0 0,0 0 0,-1 0 0,1 0 0,0 0 0,0 0 0,0 0 0,-1 0 0,1 0 0,0 0 0,0 1 0,0-1 0,-1 0 0,1 0 0,0 1 0,-1-1 0,1 0 0,0 1 0,-1-1 0,2 1 0,-1 1 0,0-1 0,0 1 0,-1 0 0,1-1 0,0 1 0,0-1 0,-1 1 0,0 0 0,1 0 0,-1-1 0,0 1 0,1 0 0,-1 0 0,0 0 0,0-1 0,-1 1 0,1 0 0,0 0 0,-1-1 0,1 1 0,-1 0 0,1 0 0,-1-1 0,-1 4 0,-5 8 0,0 0 0,-16 22 0,-4 6 0,26-39 0,0 0 0,0 1 0,0-1 0,0 0 0,1 0 0,-1 0 0,1 1 0,-1-1 0,1 0 0,0 1 0,0-1 0,0 0 0,0 1 0,0-1 0,0 0 0,1 0 0,-1 1 0,1-1 0,-1 0 0,1 0 0,0 0 0,0 1 0,0-1 0,0 0 0,1 0 0,-1-1 0,0 1 0,1 0 0,1 2 0,6 4 0,0 0 0,1 0 0,0-1 0,16 9 0,-2 0 0,4 3-1365,-4 0-5461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3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24575,'3'-5'0,"1"0"0,-1 0 0,1 1 0,1-1 0,-1 1 0,1 0 0,5-3 0,-9 6 0,0 0 0,0 1 0,0-1 0,-1 1 0,1 0 0,0-1 0,0 1 0,1 0 0,-1-1 0,0 1 0,0 0 0,0 0 0,0 0 0,0 0 0,0 0 0,0 0 0,0 0 0,2 1 0,-2 0 0,0-1 0,0 1 0,0 0 0,0 0 0,0 0 0,0 0 0,0 0 0,0 0 0,0 0 0,-1 0 0,1 0 0,0 0 0,-1 0 0,1 0 0,-1 1 0,1-1 0,-1 0 0,0 0 0,1 3 0,0 3 0,0 1 0,0-1 0,-1 1 0,-1 11 0,1 13 0,0-31 0,0 0 0,1 0 0,-1 0 0,1 0 0,-1 0 0,1 0 0,-1 0 0,1 0 0,-1 0 0,1 0 0,0 0 0,0 0 0,-1 0 0,1 0 0,0-1 0,0 1 0,0 0 0,0-1 0,0 1 0,0-1 0,0 1 0,0-1 0,0 1 0,0-1 0,0 0 0,0 1 0,1-1 0,-1 0 0,0 0 0,0 0 0,0 0 0,0 0 0,1 0 0,-1 0 0,0 0 0,1-1 0,55-9 0,-40 6 0,-11 3 0,0 0 0,0 0 0,0 1 0,1-1 0,-1 2 0,0-1 0,0 0 0,0 1 0,9 3 0,-13-3 0,0 0 0,0 0 0,0 0 0,0 0 0,0 0 0,0 1 0,0-1 0,0 1 0,-1 0 0,1-1 0,0 1 0,-1 0 0,0 0 0,1 0 0,-1 0 0,0 0 0,0 0 0,0 0 0,0 1 0,0-1 0,-1 0 0,1 0 0,-1 1 0,0-1 0,1 1 0,-1-1 0,0 4 0,-1 0 0,1-1 0,-1 1 0,0 0 0,0-1 0,-1 0 0,0 1 0,0-1 0,0 0 0,0 0 0,-1 0 0,0 0 0,0 0 0,0 0 0,-1-1 0,1 0 0,-1 0 0,0 0 0,-1 0 0,1 0 0,0-1 0,-1 0 0,-5 3 0,-4 2 0,-1 0 0,0 0 0,0-2 0,-1 0 0,1-1 0,-22 4 0,-6-2-1365,6-3-5461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4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 24575,'-4'-4'0,"-2"2"0,1 7 0,0 7 0,-3 5 0,1 1-8191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24575,'5'0'0,"5"0"0,7 0 0,-1 0-8191</inkml:trace>
  <inkml:trace contextRef="#ctx0" brushRef="#br0" timeOffset="1">314 1 24575,'5'0'0,"6"0"0,0 0-8191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10 24575,'12'175'0,"1"9"0,-18-165 0,5-19 0,0 0 0,-1 1 0,1-1 0,0 0 0,-1 0 0,1 0 0,0 0 0,-1 0 0,1 0 0,0 0 0,-1-1 0,1 1 0,0 0 0,0 0 0,-1 0 0,1 0 0,0 0 0,-1 0 0,1 0 0,0-1 0,0 1 0,-1 0 0,1 0 0,0 0 0,0-1 0,-1 1 0,1 0 0,0 0 0,0-1 0,0 1 0,0 0 0,-1-1 0,-19-34 0,20 34 0,-16-33 0,-21-71 0,32 85 0,0 0 0,2 0 0,0 0 0,1-1 0,1-27 0,1 45 0,1 0 0,-1 1 0,1-1 0,0 1 0,0-1 0,0 0 0,0 1 0,0 0 0,0-1 0,0 1 0,1 0 0,0-1 0,-1 1 0,1 0 0,0 0 0,0 0 0,0 1 0,0-1 0,0 0 0,0 1 0,1-1 0,-1 1 0,0 0 0,1 0 0,-1 0 0,1 0 0,0 0 0,-1 0 0,1 1 0,0-1 0,-1 1 0,5 0 0,10-2 0,1 2 0,0 0 0,32 5 0,-33-3 0,18 3-1365,-4 2-5461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24575,'9'32'0,"2"4"0,5-2 0,4-12 0,7-10 0,3-7 0,6-8 0,2-5 0,-2 0 0,-3 1 0,-6 6 0,-9 8 0,-6 3-8191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6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24575,'4'0'0,"7"0"0,9-5 0,7-1 0,7-4 0,6 0 0,2 1 0,-2 2 0,-4 3 0,-3 2 0,-8 1-8191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6.4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0 662 24575,'209'-249'0,"-138"172"0,91-129 0,-158 199 0,3-3 0,-1 1 0,0-1 0,-1-1 0,6-13 0,-10 22 0,-1 1 0,1-1 0,0 1 0,-1-1 0,0 1 0,1-1 0,-1 1 0,0-1 0,0 0 0,0 1 0,0-1 0,0 1 0,0-1 0,0 0 0,-1 1 0,1-1 0,-1 1 0,1-1 0,-1 1 0,1-1 0,-1 1 0,0-1 0,0 1 0,0 0 0,0-1 0,0 1 0,0 0 0,0 0 0,0 0 0,0-1 0,-1 1 0,1 1 0,0-1 0,-1 0 0,1 0 0,0 0 0,-1 1 0,-1-2 0,-4 1 0,0-1 0,0 1 0,1 0 0,-1 1 0,0-1 0,0 1 0,0 1 0,0-1 0,1 1 0,-1 0 0,0 1 0,1-1 0,-1 2 0,1-1 0,-1 0 0,1 1 0,0 1 0,-10 5 0,7-3 0,1 0 0,-1 1 0,1 0 0,0 0 0,0 1 0,1 0 0,0 1 0,1-1 0,-1 1 0,2 0 0,-7 14 0,8-15 0,1 0 0,1 0 0,-1 1 0,1-1 0,1 1 0,-1-1 0,1 1 0,1 0 0,0 0 0,0 0 0,1-1 0,0 1 0,0 0 0,1-1 0,0 1 0,5 11 0,-2-7 0,2-1 0,0 1 0,1-1 0,0 0 0,0-1 0,1 0 0,1 0 0,0-1 0,15 12 0,56 37 0,-55-41 0,0 1 0,27 26 0,-52-44 0,0 0 0,0 0 0,0 0 0,0 0 0,1 0 0,-2 1 0,1-1 0,0 0 0,0 1 0,0-1 0,-1 1 0,1-1 0,0 1 0,-1-1 0,1 1 0,-1-1 0,0 1 0,0-1 0,1 1 0,-1 0 0,-1 2 0,1-2 0,-1 0 0,0-1 0,0 1 0,0-1 0,0 1 0,0-1 0,0 0 0,0 1 0,0-1 0,0 0 0,-1 0 0,1 0 0,0 0 0,-1 0 0,1 0 0,-4 1 0,-8 3 0,1 0 0,-1-1 0,0-1 0,-16 2 0,19-3 0,-124 22-1365,101-15-5461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6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27 24575,'-9'0'0,"2"0"0,11 0 0,13 0 0,13 0 0,10-4 0,8-2 0,-1 0 0,2 2 0,-5 1 0,-12 1 0,-14 1-8191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6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50 24575,'-4'0'0,"3"0"0,10 0 0,12-4 0,13-2 0,8-4 0,6 0 0,5 1 0,-4 2 0,-8 3-8191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24575,'0'-4'0,"0"7"0,0 8 0,0 11 0,0 5 0,0 9 0,0 5 0,0 2 0,0-3 0,0-4 0,0-3 0,0-3 0,5-7 0,0-11 0,1-12 0,3-16 0,0-4-8191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9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1 162 24575,'0'-4'0,"0"-7"0,9 0 0,11-4 0,17 2 0,19-3 0,13-1 0,9-4 0,4 2 0,-7 5 0,-21 4 0,-28 4 0,-28 3 0,-14 2-8191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0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24575,'1'31'0,"3"0"0,6 32 0,0-3 0,23 185 0,125 813 0,-121-778 0,-32-236 0,1 110 0,-6-152 0,0 1 0,1-1 0,0 0 0,-1 0 0,1 0 0,0 0 0,0 0 0,0 0 0,0 0 0,0 0 0,1-1 0,-1 1 0,1 0 0,-1-1 0,1 1 0,-1-1 0,1 1 0,0-1 0,0 0 0,0 0 0,0 0 0,0 0 0,0 0 0,0 0 0,0 0 0,0-1 0,3 2 0,8 0 0,-1 0 0,1 0 0,21-1 0,-29-1 0,39 0-682,67-11-1,-34 0-6143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2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24575,'0'372'0,"0"-676"0,0 345-112,-2-25-27,2 1 0,0 0 0,0 0-1,2 0 1,0 0 0,1 0 0,1-1-1,8 23 1,-2-20-6687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24575,'-8'8'0,"0"1"0,0 0 0,1 1 0,1 0 0,0 0 0,0 0 0,1 1 0,0 0 0,0 0 0,2 0 0,-1 0 0,1 1 0,1 0 0,0-1 0,1 1 0,0 22 0,1-30 0,1-1 0,-1 1 0,1 0 0,0-1 0,0 1 0,0 0 0,1-1 0,-1 0 0,1 1 0,0-1 0,0 0 0,0 0 0,0 0 0,1 0 0,-1 0 0,1 0 0,0-1 0,-1 1 0,1-1 0,0 0 0,1 0 0,-1 0 0,0 0 0,0-1 0,1 1 0,-1-1 0,1 0 0,0 0 0,3 1 0,9 2 0,0-1 0,0-1 0,0-1 0,0 0 0,22-2 0,-35 1 0,1 0 0,-1 0 0,0 0 0,1-1 0,-1 0 0,0 1 0,0-1 0,1 0 0,-1-1 0,0 1 0,0-1 0,0 1 0,-1-1 0,1 0 0,0 0 0,-1 0 0,1 0 0,-1 0 0,1-1 0,-1 1 0,0-1 0,2-3 0,-2 1 0,1-1 0,-1 0 0,-1 1 0,1-1 0,-1 0 0,0 0 0,0 0 0,-1 0 0,0 0 0,0 0 0,-1-9 0,0 9 12,0 0 0,0 0 0,0 0 0,-1 0 0,0 1 0,0-1 0,0 1 0,-1-1 0,-3-5 0,4 8-80,1 1 1,-1 0-1,0-1 1,0 1-1,0 0 1,0 0-1,0 0 1,0 1-1,-1-1 1,1 0-1,-1 1 1,1 0-1,-1-1 1,1 1-1,-1 0 1,0 0-1,0 1 1,1-1-1,-1 0 1,0 1-1,-3 0 1,-11 1-6759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43 24575,'-3'-2'0,"0"1"0,0-1 0,0 1 0,0 0 0,0 0 0,0 0 0,-1 1 0,1-1 0,0 1 0,-1 0 0,1 0 0,0 0 0,-1 0 0,1 0 0,0 1 0,-1-1 0,1 1 0,0 0 0,0 0 0,0 0 0,-5 3 0,4-1 0,0-1 0,0 2 0,0-1 0,1 0 0,-1 1 0,1 0 0,0 0 0,0 0 0,0 0 0,0 0 0,1 0 0,0 1 0,-3 6 0,3-4 0,-1 0 0,1 1 0,0-1 0,1 1 0,0-1 0,0 1 0,1 0 0,1 14 0,-1-17 0,1-1 0,-1 1 0,1-1 0,1 1 0,-1-1 0,1 1 0,-1-1 0,1 0 0,1 0 0,-1 1 0,0-2 0,1 1 0,0 0 0,5 5 0,1-2 0,0-1 0,0 0 0,0-1 0,0 0 0,1 0 0,0-1 0,0 0 0,0-1 0,1 0 0,-1-1 0,1 0 0,0-1 0,-1 0 0,19 0 0,-23-2 0,-1 1 0,1-1 0,0 0 0,-1 0 0,1 0 0,-1-1 0,1 0 0,-1 0 0,0-1 0,0 1 0,0-1 0,8-6 0,-10 6 0,0 0 0,0 0 0,0 0 0,-1-1 0,1 1 0,-1-1 0,1 0 0,-1 0 0,0 0 0,-1 0 0,1 0 0,-1 0 0,0-1 0,0 1 0,0 0 0,0-1 0,-1 1 0,0-5 0,0 1 5,0 1 0,-1-1 0,1 1 0,-2-1 0,1 1 0,-1-1 0,0 1 0,-1 0 0,1 0 0,-2 0 0,1 1 0,-1-1 0,0 1 0,0-1 0,0 1 0,-1 0 0,0 1 0,0-1 0,-1 1 0,0 0 0,0 1 0,0-1 0,-13-6 0,6 4-129,0 1 0,-1 0 1,0 2-1,0-1 0,0 1 0,0 1 1,-1 1-1,1 0 0,-1 1 0,0 0 1,-18 2-1,-29 6-6702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78 24575,'0'-1'0,"0"1"0,0-1 0,0 1 0,0-1 0,0 1 0,0-1 0,-1 1 0,1 0 0,0-1 0,0 1 0,0-1 0,0 1 0,0-1 0,-1 1 0,1 0 0,0-1 0,0 1 0,-1-1 0,1 1 0,0 0 0,-1-1 0,1 1 0,0 0 0,-1 0 0,1-1 0,0 1 0,-1 0 0,1 0 0,-1-1 0,1 1 0,-1 0 0,1 0 0,0 0 0,-1 0 0,1 0 0,-1 0 0,1 0 0,-1 0 0,1 0 0,-1 0 0,1 0 0,-1 0 0,1 0 0,0 0 0,-1 0 0,1 0 0,-1 0 0,1 1 0,-1-1 0,1 0 0,0 0 0,-1 0 0,1 1 0,0-1 0,-1 1 0,-23 16 0,17-9 0,1 0 0,0 0 0,0 1 0,1 0 0,0 0 0,1 1 0,0-1 0,0 1 0,1 0 0,-4 18 0,7-25 0,-1 0 0,1 0 0,-1 0 0,1 0 0,0 0 0,0-1 0,0 1 0,1 0 0,-1 0 0,1 0 0,0 0 0,0 0 0,-1 0 0,2-1 0,-1 1 0,0 0 0,1-1 0,-1 1 0,1-1 0,0 0 0,-1 1 0,1-1 0,0 0 0,1 0 0,-1 0 0,0 0 0,1-1 0,-1 1 0,0 0 0,1-1 0,0 0 0,-1 0 0,1 0 0,0 0 0,0 0 0,0 0 0,0-1 0,-1 1 0,1-1 0,0 0 0,5 0 0,-3 0 0,0 1 0,0-1 0,0 0 0,0-1 0,0 1 0,0-1 0,0 0 0,0-1 0,0 1 0,0-1 0,0 0 0,0 0 0,-1 0 0,1-1 0,-1 1 0,0-1 0,0 0 0,0-1 0,0 1 0,0-1 0,-1 1 0,1-1 0,4-7 0,-5 5 0,-1 1 0,1-1 0,-1 0 0,0 0 0,0 0 0,0 0 0,-1 0 0,0 0 0,0 0 0,-1-1 0,0 1 0,0 0 0,0-1 0,-1 1 0,0 0 0,0 0 0,0 0 0,-5-12 0,3 10-97,0 1-1,0 0 1,0-1-1,-1 1 1,0 0-1,0 1 1,-1-1-1,0 1 1,0 0-1,0 0 1,-1 0-1,0 1 0,-7-5 1,-7-1-6729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134 106 24575,'-6'1'0,"0"0"0,0 0 0,0 0 0,0 1 0,0 0 0,0 0 0,0 0 0,1 1 0,-1 0 0,1 0 0,0 0 0,-1 1 0,2 0 0,-1 0 0,0 0 0,1 0 0,0 1 0,0-1 0,0 1 0,1 0 0,-1 1 0,1-1 0,-4 11 0,5-13 0,0 1 0,1 0 0,-1 0 0,1 0 0,0 0 0,0 0 0,0 0 0,1 0 0,0 0 0,-1 0 0,1 0 0,1 0 0,-1 0 0,1 0 0,-1 0 0,1 0 0,0 0 0,1 0 0,-1 0 0,1 0 0,-1 0 0,1-1 0,0 1 0,1-1 0,-1 1 0,0-1 0,1 0 0,0 0 0,0 0 0,0 0 0,0-1 0,0 1 0,1-1 0,-1 0 0,8 4 0,0-2 0,1 0 0,0 0 0,0-1 0,0 0 0,0-1 0,1 0 0,-1-1 0,18-1 0,-22 0 0,0-1 0,-1 1 0,1-1 0,0-1 0,-1 1 0,1-1 0,-1-1 0,0 1 0,1-1 0,-1 0 0,-1-1 0,1 0 0,0 0 0,9-8 0,-11 6 0,-1 1 0,1-1 0,-1 0 0,0-1 0,-1 1 0,1-1 0,-1 1 0,-1-1 0,1 0 0,-1 0 0,0-1 0,-1 1 0,0 0 0,0 0 0,0-1 0,-1 1 0,0-1 0,-1 1 0,1 0 0,-1-1 0,-1 1 0,1 0 0,-1 0 0,-5-11 0,4 10 0,0 1 0,-1-1 0,1 1 0,-2 0 0,1 0 0,-1 0 0,0 0 0,0 1 0,-1 0 0,0 0 0,0 1 0,0-1 0,-1 1 0,1 0 0,-1 1 0,-1 0 0,1 0 0,-1 1 0,1-1 0,-1 2 0,-13-4 0,-4 5-1365,6 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7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266 217 24575,'1'-7'0,"2"-9"0,-1 1 0,0-1 0,-1 0 0,-1 0 0,-1-17 0,0 30 0,1 0 0,-1 0 0,1 0 0,-1 0 0,0 0 0,0 0 0,0 0 0,0 1 0,-1-1 0,1 0 0,-1 1 0,0-1 0,0 1 0,0-1 0,0 1 0,0 0 0,0 0 0,0 0 0,-1 0 0,1 0 0,-1 1 0,0-1 0,1 1 0,-1-1 0,0 1 0,0 0 0,0 0 0,0 0 0,0 1 0,0-1 0,0 1 0,0 0 0,-4-1 0,1 1 0,0 0 0,-1 1 0,1 0 0,0 0 0,-1 0 0,1 0 0,0 1 0,0 0 0,0 0 0,0 1 0,0 0 0,1 0 0,-9 6 0,6-3 0,0 1 0,1 0 0,0 0 0,0 1 0,0 0 0,1 0 0,1 0 0,-6 11 0,4-6 0,1 0 0,0 1 0,1-1 0,1 1 0,0 0 0,1 1 0,0-1 0,1 1 0,1-1 0,0 1 0,1-1 0,2 16 0,-1-23 0,0 0 0,1-1 0,0 1 0,0-1 0,0 0 0,1 0 0,0 0 0,0 0 0,0 0 0,1 0 0,0-1 0,0 1 0,0-1 0,1 0 0,0-1 0,0 1 0,0-1 0,0 0 0,1 0 0,0-1 0,-1 1 0,1-1 0,1-1 0,-1 1 0,0-1 0,0 0 0,1 0 0,0-1 0,-1 0 0,1 0 0,0 0 0,-1-1 0,1 0 0,0-1 0,-1 1 0,1-1 0,0 0 0,-1-1 0,1 0 0,-1 0 0,0 0 0,0-1 0,0 0 0,0 0 0,0 0 0,8-7 0,-3 1 0,-1 0 0,1-1 0,-2 0 0,1 0 0,-1-1 0,-1-1 0,0 0 0,-1 0 0,0 0 0,0-1 0,-2 0 0,0 0 0,0 0 0,-1-1 0,-1 1 0,0-1 0,-1 0 0,0 0 0,-1-25 0,-1 33 0,-1-1 0,0 1 0,0-1 0,0 1 0,-1 0 0,-4-9 0,6 14 0,-1-1 0,1 0 0,-1 1 0,0-1 0,1 1 0,-1-1 0,0 1 0,0 0 0,0-1 0,-1 1 0,1 0 0,0 0 0,0-1 0,-1 1 0,1 0 0,0 0 0,-1 1 0,1-1 0,-1 0 0,1 0 0,-1 1 0,0-1 0,1 1 0,-1-1 0,1 1 0,-1 0 0,0 0 0,-2-1 0,2 2 0,1-1 0,0 1 0,-1-1 0,1 1 0,0 0 0,-1 0 0,1-1 0,0 1 0,0 0 0,0 0 0,0 0 0,0 0 0,0 1 0,0-1 0,0 0 0,0 0 0,0 0 0,1 1 0,-1-1 0,1 0 0,-1 1 0,1-1 0,-1 3 0,-7 37 0,7-37 0,-1 15 0,1 1 0,1 0 0,1-1 0,1 1 0,0 0 0,2-1 0,9 33 0,-10-43 0,0 0 0,0 0 0,1 0 0,0-1 0,0 1 0,1-1 0,0 0 0,1 0 0,-1-1 0,2 0 0,-1 0 0,1 0 0,0-1 0,0 0 0,1 0 0,-1-1 0,18 9 0,-22-12 0,1-1 0,-1 0 0,1 0 0,-1 0 0,1 0 0,0-1 0,-1 1 0,1-1 0,0 0 0,-1 0 0,1 0 0,0-1 0,-1 1 0,1-1 0,-1 0 0,1 0 0,-1 0 0,7-3 0,-5 1 0,0-1 0,-1 1 0,1-1 0,-1 0 0,0 0 0,0 0 0,0-1 0,-1 1 0,1-1 0,4-10 0,1-4 0,-1-1 0,0 0 0,-2 0 0,-1-1 0,5-28 0,-7 31 0,-1-1 0,-1 0 0,-1 0 0,0 0 0,-1 0 0,-1 1 0,-1-1 0,-6-20 0,8 37 0,1 0 0,-1 0 0,0-1 0,1 1 0,-1-1 0,1 1 0,0 0 0,0-1 0,0 1 0,0-1 0,0 1 0,0-1 0,1-2 0,-1 5 0,1 0 0,-1-1 0,0 1 0,1 0 0,-1-1 0,0 1 0,1 0 0,-1-1 0,0 1 0,1 0 0,-1 0 0,0 0 0,1-1 0,-1 1 0,1 0 0,-1 0 0,1 0 0,-1 0 0,1 0 0,-1 0 0,0 0 0,1-1 0,-1 1 0,1 1 0,20 4 0,5 6 0,43 26 0,-61-32 0,-1 0 0,1 0 0,-1 1 0,-1 0 0,1 0 0,-1 0 0,0 1 0,-1 0 0,10 15 0,-14-19 0,-1 0 0,1 1 0,-1 0 0,0-1 0,0 1 0,0-1 0,0 1 0,0-1 0,-1 1 0,0-1 0,0 1 0,0-1 0,-2 6 0,-3 13 0,0 11 0,1 0 0,1 0 0,2 0 0,2 1 0,7 65 0,-7-96 0,1 0 0,0 0 0,-1-1 0,1 1 0,0 0 0,0 0 0,1-1 0,-1 1 0,1-1 0,-1 1 0,1-1 0,0 1 0,-1-1 0,1 0 0,1 0 0,-1 0 0,0 0 0,0 0 0,1-1 0,-1 1 0,1-1 0,-1 1 0,1-1 0,0 0 0,4 2 0,-3-3 0,0 0 0,0 0 0,-1 0 0,1 0 0,0 0 0,-1-1 0,1 0 0,0 0 0,-1 0 0,1 0 0,-1 0 0,1-1 0,-1 1 0,0-1 0,1 0 0,-1 0 0,0 0 0,0-1 0,4-4 0,13-14 0,-1-1 0,-1 0 0,-1-2 0,-1 0 0,-1 0 0,-2-2 0,0 0 0,-2 0 0,0-1 0,-2-1 0,-1 1 0,-2-1 0,0-1 0,-2 1 0,1-51 0,-5 74 0,0 0 0,-1-1 0,0 1 0,0 0 0,0 0 0,-1 0 0,1 0 0,-1 0 0,-1 0 0,1 0 0,0 1 0,-1-1 0,-5-6 0,6 9 0,0 0 0,0 0 0,0 0 0,0 1 0,-1-1 0,1 0 0,0 1 0,-1 0 0,1-1 0,-1 1 0,0 0 0,1 0 0,-1 0 0,0 1 0,0-1 0,1 1 0,-1 0 0,0-1 0,0 1 0,0 0 0,1 1 0,-1-1 0,0 0 0,0 1 0,0 0 0,-4 1 0,4-1 0,0 1 0,0 0 0,0-1 0,0 1 0,1 0 0,-1 0 0,0 1 0,1-1 0,0 1 0,-1-1 0,1 1 0,0 0 0,1-1 0,-1 1 0,0 0 0,1 0 0,-1 0 0,1 1 0,-1 4 0,-2 7 0,0 0 0,-2 30 0,4-22 0,1 0 0,0 1 0,2-1 0,1 1 0,1-1 0,1 0 0,7 24 0,-6-31 0,0-1 0,2 1 0,0-1 0,0 0 0,2-1 0,-1 0 0,2 0 0,0-1 0,1 0 0,22 20 0,-7-12-227,0-2-1,1-2 1,0 0-1,2-1 1,52 20-1,-15-12-6598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5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24575,'0'5'0,"0"10"0,0 11 0,4 11 0,2 12 0,-1 6 0,4 4 0,1-5 0,-3-6 0,-1-8 0,-3-6 0,-1-8-8191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82 24575,'-3'11'0,"0"0"0,0-1 0,-7 14 0,-11 36 0,20-54 0,0 0 0,0 0 0,0 0 0,0 0 0,1 0 0,0 0 0,1 1 0,-1-1 0,1 0 0,0 0 0,0 0 0,3 5 0,-2-7 0,-1 0 0,1-1 0,0 0 0,1 1 0,-1-1 0,0 0 0,1 0 0,0 0 0,0 0 0,0-1 0,0 1 0,0-1 0,0 0 0,1 0 0,-1 0 0,1 0 0,-1-1 0,1 1 0,6 1 0,-2-1 0,-1 0 0,0-1 0,1 0 0,-1 0 0,1-1 0,-1 0 0,0 0 0,1-1 0,-1 0 0,1 0 0,-1-1 0,11-3 0,-13 3 0,0 0 0,-1 0 0,0-1 0,1 1 0,-1-1 0,0 0 0,0 0 0,-1 0 0,1-1 0,-1 0 0,1 1 0,-1-1 0,0 0 0,-1 0 0,1-1 0,-1 1 0,0-1 0,0 1 0,0-1 0,1-4 0,0-5 0,0 0 0,-1 1 0,0-1 0,-1 0 0,-1 0 0,-1 0 0,1 0 0,-2 0 0,-3-13 0,4 22 0,0 0 0,0-1 0,-1 1 0,0 0 0,0 0 0,0 1 0,0-1 0,-1 0 0,0 1 0,0-1 0,0 1 0,0 0 0,-1 0 0,1 0 0,-1 1 0,0-1 0,-1 1 0,1 0 0,0 0 0,-1 0 0,0 1 0,1 0 0,-1-1 0,0 2 0,0-1 0,-7-1 0,9 3-76,1-1 1,0 1-1,0 0 0,-1 0 0,1 0 0,0 0 0,0 1 0,0-1 1,-1 1-1,1-1 0,0 1 0,0 0 0,0 0 0,0 0 1,0 0-1,0 0 0,-2 1 0,-8 10-6750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6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24575,'0'9'0,"5"7"0,0 10 0,5 10 0,1 2 0,-2 5 0,-3-2 0,3-2 0,-1-4 0,3-8 0,5-12 0,-2-10-8191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68 24575,'0'-1'0,"0"1"0,0 0 0,0-1 0,0 1 0,0-1 0,0 1 0,0-1 0,0 1 0,0 0 0,0-1 0,-1 1 0,1-1 0,0 1 0,0 0 0,0-1 0,-1 1 0,1 0 0,0-1 0,0 1 0,-1-1 0,1 1 0,0 0 0,0 0 0,-1-1 0,1 1 0,0 0 0,-1 0 0,1-1 0,-1 1 0,1 0 0,0 0 0,-1 0 0,-15 3 0,-12 15 0,24-14 0,0 0 0,0 0 0,1 1 0,0-1 0,0 0 0,0 1 0,0 0 0,1 0 0,-1 0 0,1 0 0,1 0 0,-1 0 0,1 1 0,0-1 0,0 1 0,0 7 0,1-10 0,0 1 0,1-1 0,0 1 0,0-1 0,0 1 0,0-1 0,0 0 0,1 1 0,-1-1 0,1 0 0,0 0 0,0 0 0,0 0 0,0-1 0,1 1 0,-1 0 0,1-1 0,0 0 0,-1 1 0,1-1 0,0 0 0,0-1 0,1 1 0,-1 0 0,0-1 0,5 2 0,-3-2 0,0 1 0,0-1 0,-1 0 0,1 0 0,0-1 0,0 0 0,0 0 0,0 0 0,0 0 0,0-1 0,0 1 0,0-1 0,-1 0 0,1-1 0,0 1 0,-1-1 0,1 0 0,-1 0 0,1-1 0,-1 1 0,0-1 0,0 0 0,0 0 0,0-1 0,4-4 0,-4 4 0,0-1 0,0 1 0,-1-1 0,1 0 0,-1 0 0,0-1 0,0 1 0,-1-1 0,1 1 0,-1-1 0,-1 0 0,1 0 0,-1 0 0,0 0 0,0 0 0,-1 0 0,0 0 0,0 0 0,0 0 0,-2-8 0,1 10 3,0 1 0,0 0 0,0 0 0,0 0 0,-1 0-1,1 0 1,-1 0 0,0 0 0,0 1 0,0-1 0,0 1 0,0-1-1,-1 1 1,1 0 0,-1 0 0,1 0 0,-1 0 0,0 0 0,-5-2-1,-3-1-71,-1 1-1,1 1 0,-1 0 0,-13-2 0,-5-1-1003,9 0-5753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24575,'101'-2'0,"111"5"0,-210-3 0,1 0 0,-1 0 0,1 1 0,0 0 0,-1-1 0,1 1 0,-1 0 0,1 0 0,-1 0 0,0 1 0,1-1 0,-1 1 0,0-1 0,0 1 0,0 0 0,0 0 0,0-1 0,-1 1 0,1 1 0,0-1 0,-1 0 0,0 0 0,1 1 0,-1-1 0,0 0 0,0 1 0,0-1 0,-1 1 0,2 4 0,0 7 0,0 1 0,-1 0 0,-1-1 0,-2 22 0,1 2 0,4 40 0,24 126 0,33 76 0,-28-134 0,68 472 0,-73-424 0,-20-140 0,3-2 0,17 56 0,-19-93 0,-9-14 0,-14-5 0,-2 3-119,0 0-1,-1 1 0,-22 3 1,15-1-768,-62 5-5939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0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24575,'-5'18'0,"-5"15"0,-2 15 0,2 8 0,-2 4 0,1 0 0,-2-1 0,1-2 0,-2-1 0,1-6 0,4-7 0,2-6 0,3-15 0,2-19 0,2-19 0,0-7-8191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1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24575,'21'40'0,"1"-2"0,2 0 0,41 48 0,-46-63 0,1-2 0,1-1 0,1 0 0,0-2 0,2-1 0,30 18 0,-50-33 0,0 0 0,0 1 0,-1-1 0,1 1 0,-1-1 0,1 1 0,-1 0 0,0 1 0,0-1 0,-1 0 0,1 1 0,-1 0 0,1-1 0,-1 1 0,0 0 0,2 7 0,-3-4 0,0-1 0,0 1 0,-1-1 0,1 1 0,-2 0 0,1-1 0,-1 1 0,0-1 0,0 1 0,-4 8 0,-12 54 0,17-69-1,0 0 0,0 0 0,-1 0 0,1 0 0,0 0 0,0 0 0,0 0 0,0 0 0,0 0 0,0 0 0,0 0 1,0 0-1,0 0 0,0 0 0,0 0 0,0 0 0,0 0 0,-1 0 0,1 0 0,0 0 0,0 0 0,0 0 0,0 0 0,0 0 0,0 0 0,0 0 0,0 0 0,0 0 0,0 0 0,0 0 0,0 0 0,0 0 0,0 0 0,0 0 0,0 0 0,-1 0 0,1 0 0,0 0 0,0 0 0,0 0 0,0 0 0,0 1 0,0-1 0,0 0 0,0 0 0,0 0 0,0 0 0,0 0 0,0 0 0,0 0 0,0 0 0,0 0 0,0 0 0,0 0 0,0 0 0,-2-10 138,1-15-1584,1 4-5379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1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24575,'-2'-2'0,"-1"6"0,-3 11 0,-2 32 0,2 1 0,2-1 0,4 91 0,1-71 0,-3 8 0,1-20 0,5 56 0,2-95-68,2-15 237,-7-2-282,1 0 0,0 0 1,-1-1-1,0 1 0,1 0 0,-1-1 1,0 1-1,0-1 0,0 0 0,0 1 1,0-1-1,1-2 0,7-19-6713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3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131 234 24575,'0'0'0,"0"-1"0,0 0 0,0 1 0,-1-1 0,1 0 0,0 1 0,0-1 0,0 0 0,-1 1 0,1-1 0,0 1 0,-1-1 0,1 0 0,-1 1 0,1-1 0,0 1 0,-1-1 0,1 1 0,-1-1 0,0 1 0,1 0 0,-1-1 0,1 1 0,-1-1 0,0 1 0,1 0 0,-1 0 0,1-1 0,-1 1 0,0 0 0,1 0 0,-1 0 0,0 0 0,0 0 0,1 0 0,-1 0 0,-1 0 0,0 0 0,0 0 0,-1 0 0,1 1 0,0-1 0,0 1 0,0-1 0,0 1 0,0 0 0,0 0 0,0 0 0,-3 1 0,-3 5 0,1 0 0,0 0 0,0 1 0,1 0 0,0 0 0,0 0 0,1 1 0,-7 15 0,9-18 0,0 1 0,0 0 0,1 0 0,0 1 0,0-1 0,0 0 0,1 1 0,0-1 0,1 1 0,0 0 0,0-1 0,2 10 0,-2-14 0,1-1 0,0 1 0,0 0 0,1 0 0,-1-1 0,0 1 0,1-1 0,0 1 0,-1-1 0,1 0 0,0 1 0,0-1 0,1 0 0,-1 0 0,0-1 0,1 1 0,-1 0 0,1-1 0,-1 0 0,1 1 0,0-1 0,-1 0 0,1 0 0,0 0 0,0-1 0,0 1 0,0-1 0,0 0 0,5 0 0,-5 1 0,1-1 0,-1-1 0,1 1 0,-1-1 0,1 1 0,-1-1 0,1 0 0,-1 0 0,0 0 0,1-1 0,-1 1 0,0-1 0,0 0 0,0 0 0,0 0 0,0 0 0,-1 0 0,1-1 0,-1 1 0,1-1 0,-1 0 0,0 0 0,0 0 0,3-5 0,-2 0 0,0 1 0,-1-1 0,0 0 0,-1 0 0,1 0 0,-1 0 0,-1 0 0,0 0 0,0 0 0,-2-13 0,2 16 0,-1 1 0,0-1 0,-1 0 0,1 1 0,-1-1 0,0 1 0,0 0 0,0 0 0,-1-1 0,1 1 0,-1 1 0,0-1 0,0 0 0,-1 1 0,1-1 0,-1 1 0,1 0 0,-8-4 0,-3-3 0,14 6 0,23 2 0,1 1 0,-8-3 0,0 0 0,0-1 0,0 0 0,0-1 0,28-16 0,-13 6 0,-30 16 0,0-1 0,0 0 0,0 1 0,0-1 0,0 1 0,0-1 0,0 1 0,0-1 0,1 1 0,-1 0 0,0 0 0,0-1 0,0 1 0,0 0 0,1 0 0,-1 0 0,0 0 0,0 0 0,0 1 0,0-1 0,1 0 0,-1 1 0,0-1 0,0 0 0,0 1 0,0-1 0,0 1 0,0 0 0,0-1 0,0 1 0,0 0 0,0-1 0,0 1 0,-1 0 0,1 0 0,0 0 0,0 0 0,-1 0 0,1 0 0,-1 0 0,1 0 0,-1 0 0,1 2 0,2 6 0,-1 0 0,-1 0 0,0 0 0,0 0 0,-1 10 0,3 16 0,-3-34 0,0 0 0,1 1 0,-1-1 0,0 0 0,1 1 0,-1-1 0,1 0 0,-1 1 0,1-1 0,-1 0 0,1 0 0,0 1 0,0-1 0,0 0 0,0 0 0,0 0 0,0 0 0,0 0 0,0 0 0,0-1 0,0 1 0,0 0 0,1 0 0,-1-1 0,0 1 0,1-1 0,-1 1 0,0-1 0,1 0 0,-1 1 0,0-1 0,1 0 0,-1 0 0,1 0 0,-1 0 0,0 0 0,1 0 0,2-1 0,-2 0 0,1 0 0,0-1 0,0 1 0,-1-1 0,1 0 0,-1 0 0,1 0 0,-1 0 0,0 0 0,0 0 0,0 0 0,0-1 0,0 1 0,0-1 0,-1 0 0,3-5 0,1-7 0,-2-1 0,0 1 0,2-27 0,-5 41 0,-1 12 0,1-1 0,1 0 0,0 0 0,0 0 0,1 1 0,0-1 0,6 16 0,-7-23 0,0-1 0,0 0 0,0 1 0,0-1 0,1 0 0,-1 1 0,1-1 0,-1 0 0,1 0 0,0 0 0,0-1 0,0 1 0,0 0 0,0-1 0,0 1 0,1-1 0,-1 0 0,0 1 0,1-1 0,-1 0 0,1-1 0,-1 1 0,1 0 0,-1-1 0,1 1 0,0-1 0,-1 0 0,1 0 0,-1 0 0,1 0 0,0 0 0,-1-1 0,1 1 0,-1-1 0,1 0 0,2-1 0,-2 1 0,0 0 0,0 0 0,0-1 0,-1 1 0,1-1 0,0 0 0,-1 0 0,1 0 0,-1 0 0,0 0 0,0 0 0,0-1 0,0 1 0,3-6 0,-1 2 0,-1 0 0,-1 0 0,1-1 0,-1 1 0,0-1 0,2-10 0,-2 3 0,-1 1 0,0-1 0,-1 1 0,-1-1 0,0 1 0,-4-22 0,4 30 6,-1-1 0,1 1-1,-1 0 1,0 0 0,-1 0-1,1 0 1,-1 0 0,0 0 0,0 0-1,-1 1 1,1 0 0,-1-1-1,0 1 1,0 1 0,-1-1-1,1 1 1,-1-1 0,1 1 0,-1 1-1,-8-5 1,4 4-130,0 1 0,0-1 1,0 1-1,0 1 0,-1 0 0,1 0 1,0 1-1,0 0 0,-1 1 0,1-1 1,-14 5-1,-22 6-6702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5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24575,'0'-4'0,"0"-6"0,0-6 0,0-5 0,0-3 0,0-2 0,0 8 0,0 16 0,0 17 0,0 11 0,0 9 0,0 4 0,0-1 0,0-2 0,0-2 0,0-4 0,0-6-8191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8.8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0 24575,'-5'5'0,"0"9"0,-1 17 0,1 16 0,2 9 0,1 8 0,6 2 0,1-1 0,1-7 0,-2-9 0,0-13-8191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5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24575,'17'-13'0,"11"-9"0,10-1 0,6 3 0,6 6 0,-2 5 0,0 4 0,-4 11 0,-9 10 0,-11 10 0,-9 2-8191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5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70 24575,'-5'0'0,"4"0"0,5 0 0,12-5 0,12-1 0,10-4 0,12 0 0,6 1 0,7-2 0,2 1 0,-10 2-8191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6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87 24575,'-1'53'0,"0"-28"0,0 0 0,2 1 0,6 39 0,-6-62 0,0 0 0,0 0 0,0 0 0,0 0 0,0 0 0,1 0 0,-1 0 0,1 0 0,0-1 0,-1 1 0,1-1 0,0 1 0,4 2 0,-5-4 0,0-1 0,0 1 0,0 0 0,0-1 0,1 1 0,-1-1 0,0 0 0,1 1 0,-1-1 0,0 0 0,1 0 0,-1 0 0,0 1 0,1-2 0,-1 1 0,0 0 0,0 0 0,1 0 0,-1 0 0,0-1 0,1 1 0,-1-1 0,0 1 0,0-1 0,1 1 0,-1-1 0,0 0 0,0 0 0,0 0 0,0 1 0,0-1 0,0 0 0,1-2 0,3-2 0,0-1 0,-1 0 0,0 0 0,0 0 0,0 0 0,-1-1 0,0 0 0,0 1 0,2-9 0,17-34 0,-21 48 0,0-1 0,0 1 0,0 0 0,0 0 0,0 0 0,1 0 0,-1 0 0,0 0 0,1 0 0,-1 0 0,1 0 0,-1 0 0,1 1 0,-1-1 0,1 1 0,-1-1 0,1 1 0,0 0 0,-1 0 0,1-1 0,-1 1 0,1 0 0,0 0 0,-1 1 0,4-1 0,4 2 0,1 0 0,-1 1 0,14 6 0,14 3 0,-35-12 0,1 1 0,0-1 0,-1 0 0,1 0 0,0 0 0,-1 0 0,1 0 0,0 0 0,-1-1 0,1 1 0,0-1 0,-1 0 0,1 0 0,-1 0 0,1 0 0,-1 0 0,0 0 0,1-1 0,-1 1 0,0-1 0,0 0 0,0 1 0,3-5 0,-3 2 0,0 1 0,0-1 0,0 0 0,0 0 0,-1 0 0,0 0 0,0 0 0,0 0 0,0 0 0,-1 0 0,0-1 0,0 1 0,0 0 0,-1-5 0,1 1 0,-2 0 0,1 0 0,-1 0 0,-1 0 0,1 0 0,-1 0 0,-5-9 0,6 13 0,0 0 0,-1 0 0,1 1 0,-1-1 0,1 1 0,-1-1 0,0 1 0,-1 0 0,1 0 0,0 0 0,-1 1 0,0-1 0,-3-1 0,-9 2-1365,4 6-5461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7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184 258 24575,'-4'-2'0,"0"0"0,0 0 0,-1 1 0,1-1 0,0 1 0,0 0 0,-1 0 0,1 1 0,0-1 0,-1 1 0,1 0 0,-1 0 0,1 0 0,-1 1 0,1 0 0,0 0 0,-1 0 0,1 0 0,0 0 0,-7 4 0,5-1 0,1 0 0,-1 0 0,1 0 0,0 0 0,0 1 0,1 0 0,-1 0 0,1 0 0,0 1 0,1-1 0,-1 1 0,1 0 0,-3 7 0,2-3 0,0 0 0,1 1 0,0 0 0,0-1 0,1 1 0,1 0 0,0 0 0,0 21 0,1-29 0,0 0 0,1 1 0,-1-1 0,1 0 0,-1 0 0,1 0 0,0 0 0,0 0 0,1 0 0,-1 0 0,1 0 0,-1 0 0,1-1 0,0 1 0,0 0 0,0-1 0,0 0 0,1 1 0,-1-1 0,0 0 0,1 0 0,0 0 0,-1-1 0,1 1 0,0-1 0,0 1 0,0-1 0,0 0 0,0 0 0,0 0 0,0-1 0,1 1 0,-1-1 0,4 0 0,-3 1 0,-1-1 0,1 0 0,0-1 0,0 1 0,-1-1 0,1 1 0,-1-1 0,1 0 0,0 0 0,-1-1 0,0 1 0,1-1 0,-1 0 0,0 0 0,0 0 0,6-5 0,-5 3 0,0-1 0,0 0 0,0 0 0,0 0 0,-1 0 0,0 0 0,0-1 0,0 0 0,2-8 0,-1 2 0,-1 1 0,-1-1 0,0 1 0,0-1 0,-1 1 0,-1-1 0,0 0 0,-1 0 0,0 1 0,-3-17 0,4 27 0,-1 0 0,1 0 0,0 0 0,0 0 0,-1 0 0,1 0 0,0 0 0,-1 0 0,1 0 0,-1 0 0,0 0 0,1 0 0,-1 0 0,1 0 0,-1 0 0,-1 0 0,1 1 0,1 0 0,0 0 0,-1 0 0,1 0 0,0 0 0,-1 0 0,1 1 0,-1-1 0,1 0 0,0 0 0,0 1 0,-1-1 0,1 0 0,0 0 0,-1 1 0,1-1 0,0 0 0,0 1 0,0-1 0,-1 0 0,1 1 0,0-1 0,0 0 0,0 1 0,0-1 0,0 0 0,0 1 0,0 0 0,-2 3 0,1 0 0,1 0 0,-1 0 0,0 0 0,1 0 0,0 0 0,1 7 0,1-3 0,0-1 0,1 0 0,1 0 0,-1 0 0,1 0 0,0 0 0,0-1 0,1 1 0,0-1 0,0-1 0,0 1 0,10 7 0,-12-10 0,0-1 0,0 0 0,0 0 0,0 0 0,0 0 0,0 0 0,0 0 0,1-1 0,-1 0 0,1 1 0,-1-1 0,1-1 0,-1 1 0,1 0 0,0-1 0,-1 0 0,1 0 0,0 0 0,-1 0 0,1 0 0,-1-1 0,1 0 0,0 0 0,-1 0 0,1 0 0,-1 0 0,0-1 0,6-2 0,-6 1 0,1 0 0,-1-1 0,0 1 0,0-1 0,0 1 0,-1-1 0,1 0 0,-1 0 0,0 0 0,0 0 0,0-1 0,-1 1 0,1-1 0,-1 1 0,0-1 0,0-5 0,2-12 0,-2 1 0,-1-27 0,0 33 0,-1 2 0,1 9 0,-1 0 0,1-1 0,0 1 0,0-1 0,0 1 0,0 0 0,1-1 0,0 1 0,0 0 0,0-1 0,0 1 0,4-8 0,-4 12 0,0 0 0,-1 0 0,1 0 0,0 0 0,-1 0 0,1 1 0,0-1 0,-1 0 0,1 0 0,-1 0 0,1 0 0,0 1 0,-1-1 0,1 0 0,-1 1 0,1-1 0,0 0 0,-1 1 0,1-1 0,-1 1 0,0-1 0,1 1 0,-1-1 0,1 1 0,-1-1 0,0 1 0,1 0 0,-1-1 0,0 1 0,1-1 0,-1 1 0,0 0 0,14 25 0,-13-25 0,15 35 0,-12-24 0,1 0 0,1 0 0,0-1 0,1 1 0,0-1 0,0-1 0,1 1 0,0-1 0,14 12 0,-20-20 0,0-1 0,-1 0 0,1 1 0,0-1 0,0 0 0,0 0 0,0 0 0,0-1 0,0 1 0,0 0 0,0-1 0,0 1 0,0-1 0,0 0 0,1 1 0,-1-1 0,0 0 0,0-1 0,0 1 0,0 0 0,4-1 0,-3-1 0,-1 1 0,0-1 0,0 1 0,1-1 0,-1 0 0,0 1 0,-1-1 0,1 0 0,0 0 0,0-1 0,-1 1 0,0 0 0,1-1 0,-1 1 0,1-3 0,3-7 0,-1-1 0,-1 0 0,0 0 0,0 0 0,0-23 0,-3 6 0,0 21 0,0 1 0,0 0 0,1 0 0,3-15 0,-4 22 0,0 1 0,0 0 0,0 0 0,0 0 0,0 0 0,0 0 0,0-1 0,0 1 0,0 0 0,0 0 0,1 0 0,-1 0 0,0 0 0,0 0 0,0 0 0,0-1 0,0 1 0,0 0 0,0 0 0,1 0 0,-1 0 0,0 0 0,0 0 0,0 0 0,0 0 0,0 0 0,0 0 0,1 0 0,-1 0 0,0 0 0,0 0 0,0 0 0,0 0 0,0 0 0,1 0 0,-1 0 0,0 0 0,0 0 0,0 0 0,0 0 0,0 0 0,1 0 0,-1 0 0,0 0 0,0 1 0,10 6 0,13 21 0,-12-15 0,-5-6 0,0-1 0,1 0 0,0 0 0,0 0 0,0-1 0,1 0 0,0-1 0,0 0 0,9 4 0,-14-7 0,0 0 0,-1-1 0,1 1 0,0 0 0,-1-1 0,1 0 0,0 0 0,-1 0 0,1 0 0,0 0 0,0 0 0,-1-1 0,1 0 0,0 1 0,-1-1 0,1 0 0,-1 0 0,1 0 0,-1 0 0,1-1 0,-1 1 0,0-1 0,0 1 0,0-1 0,0 0 0,0 0 0,0 0 0,0 0 0,-1 0 0,1 0 0,0-1 0,-1 1 0,0-1 0,2-3 0,2-9 0,0-1 0,-1 1 0,0-1 0,-2 0 0,0-1 0,0 1 0,-2 0 0,0 0 0,-1-1 0,0 1 0,-7-28 0,2 32 0,0 16 0,-1 21 0,2 17 0,2-1 0,2 1 0,1 0 0,2 0 0,15 77 0,-8-90 120,-1-17-321,-8-12 170,0 0 1,0 1-1,0-1 1,0 0-1,1 0 1,-1 0-1,0 0 0,0 0 1,0 1-1,1-1 1,-1 0-1,0 0 1,0 0-1,0 0 0,1 0 1,-1 0-1,0 0 1,0 0-1,1 0 1,-1 0-1,0 0 0,0 0 1,0 0-1,1 0 1,-1 0-1,0 0 1,0 0-1,1 0 0,-1 0 1,0-1-1,0 1 1,0 0-1,1 0 1,-1 0-1,0 0 0,0 0 1,0-1-1,0 1 1,1 0-1,-1 0 1,0 0-1,6-11-6795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7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54 24575,'-4'-4'0,"2"-2"0,11-4 0,13 0 0,11 1 0,5 2 0,5 3 0,-1 2 0,-7 0-8191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24575,'66'273'0,"-64"-264"0,-1-1 0,1 1 0,-2-1 0,1 1 0,-2 10 0,1-18 0,0 1 0,0-1 0,0 0 0,0 0 0,0 0 0,-1 0 0,1 0 0,0 0 0,-1 0 0,1 0 0,-1 0 0,1 0 0,-1 0 0,1 0 0,-1 0 0,0 0 0,1 0 0,-1 0 0,0-1 0,0 1 0,0 0 0,1 0 0,-1-1 0,0 1 0,0-1 0,0 1 0,0-1 0,0 1 0,0-1 0,-1 1 0,1-1 0,0 0 0,0 0 0,0 0 0,0 0 0,0 0 0,0 0 0,0 0 0,-1 0 0,1 0 0,0 0 0,0 0 0,0-1 0,0 1 0,0 0 0,0-1 0,0 1 0,0-1 0,0 1 0,0-1 0,-1 0 0,-6-4 0,1 0 0,0 0 0,0 0 0,0-1 0,0 0 0,1 0 0,0 0 0,0-1 0,1 0 0,-1-1 0,2 1 0,-1-1 0,1 0 0,0 0 0,1 0 0,0 0 0,0-1 0,-2-13 0,5 19 0,0 1 0,0-1 0,1 0 0,-1 0 0,1 1 0,0-1 0,0 0 0,0 1 0,0-1 0,0 1 0,1-1 0,-1 1 0,1 0 0,-1 0 0,1-1 0,0 1 0,0 0 0,0 1 0,0-1 0,0 0 0,1 0 0,2-1 0,5-3 0,0 1 0,0-1 0,0 2 0,13-5 0,17-2 0,1 2 0,71-8 0,-106 16 0,0 1 0,0-1 0,0 1 0,0 1 0,7 0 0,-13-1 0,1 0 0,0 0 0,-1 0 0,1 1 0,-1-1 0,1 0 0,0 0 0,-1 0 0,1 1 0,-1-1 0,1 0 0,-1 1 0,1-1 0,-1 0 0,1 1 0,-1-1 0,1 1 0,-1-1 0,1 1 0,-1-1 0,0 1 0,1-1 0,-1 1 0,0-1 0,0 1 0,1 0 0,-1-1 0,0 1 0,0 0 0,0-1 0,0 1 0,1-1 0,-1 1 0,0 0 0,0-1 0,0 1 0,-1 0 0,1-1 0,0 1 0,0-1 0,0 1 0,0 0 0,-1-1 0,1 1 0,0-1 0,0 1 0,-1 0 0,1-1 0,0 1 0,-1-1 0,1 1 0,-1-1 0,1 0 0,-1 1 0,1-1 0,-2 1 0,-7 13 0,-1-1 0,-10 24 0,18-33 0,0 1 0,0-1 0,0 1 0,1-1 0,0 1 0,0-1 0,0 1 0,0 0 0,1-1 0,0 1 0,0 0 0,0 0 0,2 8 0,-1-11 0,0 1 0,1-1 0,-1 1 0,1-1 0,0 0 0,0 0 0,0 0 0,0 0 0,0 0 0,0 0 0,0 0 0,1-1 0,-1 1 0,0-1 0,1 0 0,0 0 0,-1 1 0,1-2 0,0 1 0,-1 0 0,1-1 0,0 1 0,0-1 0,5 1 0,0-1 0,1 1 0,-1-1 0,1 0 0,-1-1 0,0 0 0,1 0 0,9-4 0,-16 5-4,1-1 1,-1 0-1,0 0 0,1 0 0,-1 0 0,0-1 0,0 1 1,1-1-1,-1 1 0,0-1 0,-1 0 0,1 0 0,0 1 1,0-1-1,-1-1 0,1 1 0,-1 0 0,0 0 0,0 0 1,2-4-1,-2 2 19,-1 0 1,1 1-1,-1-1 0,0 0 1,0 1-1,0-1 1,0 0-1,-1 0 0,1 1 1,-1-1-1,0 0 1,-2-5-1,-1 0-164,0 0 1,-1 1-1,1-1 1,-2 1-1,1 0 1,-1 0-1,0 1 1,-1 0-1,-14-13 1,-2 5-6678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24575,'9'3'0,"0"0"0,0 1 0,0 0 0,-1 1 0,1 0 0,-1 0 0,0 1 0,-1 0 0,1 0 0,-1 0 0,0 1 0,-1 0 0,0 1 0,0 0 0,0-1 0,-1 2 0,0-1 0,-1 1 0,0-1 0,0 1 0,-1 1 0,0-1 0,0 0 0,-1 1 0,-1-1 0,1 11 0,-1-18 0,-1 0 0,0 0 0,0 0 0,0 0 0,-1 0 0,1 0 0,0 0 0,-1 0 0,1 0 0,-1 0 0,1 0 0,-1-1 0,0 1 0,0 0 0,0 0 0,0-1 0,-2 3 0,3-4 0,-1 1 0,1-1 0,0 0 0,-1 0 0,1 1 0,0-1 0,-1 0 0,1 0 0,-1 0 0,1 0 0,0 0 0,-1 0 0,1 1 0,-1-1 0,1 0 0,0 0 0,-1 0 0,1 0 0,-1-1 0,1 1 0,0 0 0,-1 0 0,1 0 0,-1 0 0,1 0 0,0 0 0,-1-1 0,0 1 0,-11-18 0,8 7 0,0 1 0,1-1 0,0 0 0,1 0 0,0 0 0,1 0 0,0 0 0,1 0 0,0 0 0,3-19 0,-2 25 0,0 0 0,0 0 0,0 0 0,1 0 0,0 0 0,0 0 0,0 1 0,1-1 0,-1 1 0,1-1 0,0 1 0,0 0 0,1 0 0,-1 1 0,1-1 0,0 1 0,0-1 0,0 1 0,0 0 0,1 1 0,-1-1 0,1 1 0,0 0 0,-1 0 0,7-1 0,29-5-1365,0 4-5461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55 111 24575,'-4'3'0,"0"0"0,0 0 0,1 0 0,-1 1 0,1-1 0,0 1 0,0 0 0,0 0 0,0 0 0,1 0 0,0 0 0,-1 1 0,2-1 0,-1 1 0,0 0 0,1-1 0,0 1 0,-1 9 0,1-12 0,1 1 0,0-1 0,-1 1 0,1-1 0,0 1 0,0-1 0,0 1 0,0-1 0,1 1 0,-1-1 0,1 1 0,-1-1 0,1 0 0,0 1 0,0-1 0,0 0 0,0 0 0,1 1 0,-1-1 0,1 0 0,-1 0 0,1 0 0,0-1 0,-1 1 0,1 0 0,0 0 0,0-1 0,0 0 0,0 1 0,1-1 0,-1 0 0,0 0 0,0 0 0,1 0 0,-1 0 0,5 0 0,-5-1 0,0 1 0,-1-1 0,1 0 0,0 0 0,0 0 0,-1-1 0,1 1 0,0 0 0,0-1 0,-1 1 0,1-1 0,0 1 0,-1-1 0,1 0 0,0 0 0,-1 0 0,1 0 0,-1 0 0,0 0 0,1 0 0,1-2 0,-1 0 0,0 0 0,0 0 0,0 0 0,-1 0 0,1 0 0,-1-1 0,0 1 0,0 0 0,0-1 0,1-5 0,-1 2 0,-1 0 0,0 0 0,0 0 0,0 0 0,-1 0 0,1 0 0,-2 0 0,1 0 0,-1 0 0,-5-11 0,6 15 0,-1 0 0,0 0 0,0 1 0,0-1 0,0 1 0,0 0 0,-1-1 0,1 1 0,-1 0 0,1 1 0,-1-1 0,0 0 0,0 1 0,0-1 0,-4 0 0,6 1 0,0 1 0,-1 0 0,1-1 0,-1 1 0,1 0 0,-1 0 0,1 0 0,0 0 0,-1 1 0,1-1 0,-1 0 0,1 0 0,0 1 0,-1-1 0,1 1 0,0-1 0,-1 1 0,1 0 0,0 0 0,0-1 0,-1 1 0,1 0 0,0 0 0,0 0 0,0 0 0,0 0 0,0 0 0,1 1 0,-1-1 0,0 0 0,0 0 0,1 1 0,-1-1 0,1 0 0,-1 3 0,-2 2 0,1 1 0,0 0 0,1 0 0,-1 0 0,1 0 0,1 0 0,-1 1 0,1-1 0,1 0 0,-1 0 0,1 0 0,0 0 0,1 0 0,0 0 0,0 0 0,0 0 0,1-1 0,0 1 0,0-1 0,1 1 0,7 8 0,-6-8 0,0-1 0,1 0 0,-1 0 0,1-1 0,1 0 0,-1 0 0,1 0 0,0-1 0,0 0 0,0 0 0,1-1 0,-1 0 0,1 0 0,0-1 0,0 0 0,0 0 0,0-1 0,15 1 0,-21-2 0,1 0 0,-1 0 0,1-1 0,-1 1 0,0-1 0,1 1 0,-1-1 0,1 0 0,-1 0 0,0 0 0,0 0 0,0 0 0,0-1 0,0 1 0,0-1 0,0 1 0,0-1 0,0 0 0,-1 0 0,1 0 0,-1 0 0,1 0 0,-1 0 0,0 0 0,1 0 0,-1 0 0,-1-1 0,1 1 0,0 0 0,0-1 0,0-2 0,1-9 0,0 0 0,0 0 0,-1-1 0,-2-16 0,1 20 0,-3-90 0,3 101 0,0 0 0,0 0 0,0 0 0,0 0 0,0 0 0,0 0 0,0 0 0,1 0 0,-1 0 0,0 1 0,0-1 0,0 0 0,0 0 0,0 0 0,0 0 0,0 0 0,0 0 0,1-1 0,-1 1 0,0 0 0,0 0 0,0 0 0,0 0 0,0 0 0,0 0 0,0 0 0,0 0 0,1 0 0,-1 0 0,0 0 0,0 0 0,0 0 0,0 0 0,0 0 0,0 0 0,0-1 0,0 1 0,0 0 0,0 0 0,0 0 0,0 0 0,0 0 0,0 0 0,0 0 0,0 0 0,0-1 0,0 1 0,0 0 0,0 0 0,0 0 0,0 0 0,0 0 0,0 0 0,0 0 0,0-1 0,0 1 0,11 16 0,11 27 0,-19-38 0,5 12 0,1-1 0,0-1 0,19 23 0,-25-34 0,0 0 0,0-1 0,0 0 0,0 0 0,1 0 0,-1 0 0,1 0 0,0-1 0,0 0 0,0 0 0,0 0 0,0 0 0,0 0 0,0-1 0,1 0 0,-1 0 0,0 0 0,1 0 0,-1-1 0,6 1 0,-7-2 0,-1 0 0,1 1 0,-1-1 0,1 0 0,-1 0 0,1-1 0,-1 1 0,0 0 0,0-1 0,0 1 0,0-1 0,0 0 0,0 0 0,0 1 0,0-1 0,-1-1 0,1 1 0,-1 0 0,1 0 0,-1 0 0,0-1 0,0 1 0,0-1 0,0 1 0,0-1 0,0-4 0,2-8 0,0 1 0,-1-1 0,0-21 0,-2 31 0,0-16 0,-2 0 0,0 0 0,-5-21 0,7 40-44,-1 1 0,1-1 0,-1 1 0,1-1 0,0 1 0,0-1 0,-1 1 0,1-1 0,0 1 0,0-1 0,1 0 0,-1 1 0,0-1 0,0 1 0,1-1 0,-1 1 0,1-1 0,-1 1-1,1-1 1,0 1 0,0 0 0,-1-1 0,1 1 0,0 0 0,0-1 0,0 1 0,0 0 0,1 0 0,-1 0 0,2-1 0,11-3-6782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0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50 111 24575,'-18'31'0,"13"-23"0,0 0 0,0 1 0,1-1 0,-5 14 0,8-19 0,0-1 0,1 1 0,-1 0 0,1 0 0,0 0 0,0 0 0,0 0 0,0 0 0,0 0 0,1 0 0,-1 0 0,1 0 0,0 0 0,0-1 0,0 1 0,0 0 0,0 0 0,3 4 0,-3-5 0,0-1 0,0 1 0,0 0 0,1 0 0,-1-1 0,0 1 0,1 0 0,-1-1 0,1 1 0,-1-1 0,1 0 0,0 0 0,-1 1 0,1-1 0,0 0 0,0-1 0,0 1 0,0 0 0,0 0 0,0-1 0,0 1 0,0-1 0,0 0 0,0 0 0,0 1 0,1-1 0,-1-1 0,0 1 0,0 0 0,0 0 0,4-2 0,-4 1 0,1-1 0,-1 1 0,0-1 0,0 0 0,0 0 0,0 0 0,0 0 0,0 0 0,0 0 0,-1 0 0,1 0 0,-1-1 0,0 1 0,0-1 0,1 1 0,-2-1 0,1 0 0,0 1 0,0-1 0,-1 0 0,1 1 0,-1-1 0,0 0 0,0-3 0,0 3 0,-1-1 0,1 1 0,-1-1 0,0 1 0,1 0 0,-1 0 0,-1-1 0,1 1 0,0 0 0,-1 0 0,0 0 0,0 0 0,0 0 0,0 1 0,0-1 0,-4-3 0,6 5 0,-1 1 0,0-1 0,0 0 0,0 1 0,0-1 0,0 1 0,0-1 0,0 1 0,0-1 0,0 1 0,0 0 0,0 0 0,0-1 0,0 1 0,0 0 0,0 0 0,0 0 0,0 0 0,0 0 0,0 0 0,-2 1 0,2 0 0,-1-1 0,1 1 0,-1 0 0,1 0 0,-1 0 0,1 0 0,0 1 0,-1-1 0,1 0 0,0 1 0,0-1 0,0 0 0,0 1 0,0 0 0,0-1 0,1 1 0,-2 2 0,1 0 0,-1 0 0,1 0 0,0 0 0,1 0 0,-1 0 0,1 0 0,-1 0 0,1 0 0,1 0 0,-1 0 0,0 0 0,1 0 0,0 0 0,0 0 0,0 0 0,0-1 0,1 1 0,0 0 0,-1-1 0,1 1 0,0-1 0,1 1 0,-1-1 0,1 0 0,-1 0 0,1 0 0,4 3 0,-3-2 0,0-1 0,0 0 0,0 0 0,1 0 0,-1-1 0,1 1 0,-1-1 0,1 0 0,0-1 0,0 1 0,0-1 0,0 0 0,0 0 0,0 0 0,0-1 0,0 0 0,1 0 0,-1 0 0,0-1 0,0 1 0,7-3 0,-8 1 0,0 0 0,0 0 0,-1 0 0,1 0 0,-1-1 0,0 1 0,0-1 0,0 0 0,0 0 0,0 0 0,-1-1 0,1 1 0,-1-1 0,0 1 0,0-1 0,0 0 0,-1 0 0,1 1 0,-1-1 0,0 0 0,0-1 0,0-6 0,3-11 0,-2 0 0,-1-43 0,-1 53 0,-1 5 0,1-1 0,-1 0 0,-1 1 0,1-1 0,-1 1 0,0 0 0,-1 0 0,0 0 0,-6-12 0,9 19 0,0 0 0,-1 0 0,1-1 0,0 1 0,0 0 0,0 0 0,0 0 0,0-1 0,0 1 0,0 0 0,0 0 0,0 0 0,0 0 0,0-1 0,0 1 0,0 0 0,0 0 0,0 0 0,0-1 0,0 1 0,0 0 0,0 0 0,0 0 0,0-1 0,0 1 0,0 0 0,0 0 0,0 0 0,1 0 0,-1-1 0,0 1 0,0 0 0,0 0 0,0 0 0,0 0 0,0 0 0,1 0 0,-1-1 0,0 1 0,0 0 0,0 0 0,1 0 0,11-1 0,11 7 0,-15 0 0,-1 1 0,0 0 0,0 0 0,-1 1 0,0-1 0,0 1 0,-1 1 0,0-1 0,7 17 0,8 11 0,38 51 0,-58-86 0,0 0 0,0-1 0,1 1 0,-1 0 0,1-1 0,-1 1 0,0-1 0,1 1 0,-1-1 0,1 1 0,-1-1 0,1 1 0,0-1 0,-1 1 0,1-1 0,-1 0 0,1 1 0,0-1 0,-1 0 0,1 0 0,0 0 0,-1 1 0,1-1 0,0 0 0,-1 0 0,1 0 0,0 0 0,0 0 0,-1 0 0,1 0 0,1-1 0,-1 1 0,1-1 0,0 0 0,-1-1 0,1 1 0,-1 0 0,1 0 0,-1-1 0,1 1 0,-1-1 0,0 1 0,2-3 0,5-10 0,-1 0 0,8-20 0,-11 25 0,13-27 0,-7 17 0,-1 0 0,-1-1 0,-1 0 0,5-23 0,-11 31 0,-3 15 0,-2 20 0,4-16 0,1 1 0,-1-1 0,2 1 0,-1-1 0,1 1 0,0-1 0,1 0 0,4 10 0,34 53 0,-29-53 0,-1 0 0,11 27 0,-21-43 5,-1 1-1,1-1 0,-1 1 0,1 0 1,-1-1-1,1 1 0,-1-1 1,0 1-1,0 0 0,0-1 1,0 1-1,0 0 0,0-1 1,-1 1-1,1 0 0,0-1 1,-1 1-1,1 0 0,-1-1 0,0 1 1,1-1-1,-1 1 0,0-1 1,0 0-1,0 1 0,-2 1 1,0-1-140,0 1 0,0-1 1,0 0-1,0 0 0,0 0 0,-1 0 1,1-1-1,-1 1 0,0-1 1,-5 2-1,-20 3-6691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0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24575,'-1'9'0,"2"1"0,-1-1 0,1 1 0,1-1 0,-1 1 0,7 16 0,-7-23 0,0 0 0,1 0 0,0 0 0,-1-1 0,1 1 0,0 0 0,0-1 0,1 1 0,-1-1 0,0 0 0,1 0 0,-1 0 0,1 0 0,0 0 0,0-1 0,0 1 0,0-1 0,0 0 0,0 0 0,0 0 0,0 0 0,0 0 0,5 0 0,-6-1 0,1 0 0,-1 1 0,0-1 0,1-1 0,-1 1 0,0 0 0,1 0 0,-1-1 0,0 0 0,0 1 0,0-1 0,1 0 0,-1 0 0,0 0 0,0 0 0,0 0 0,0-1 0,-1 1 0,4-3 0,-2 1 0,0-1 0,-1 1 0,1 0 0,-1-1 0,0 0 0,0 0 0,0 1 0,-1-1 0,1 0 0,1-6 0,-2 5 0,0 0 0,0 0 0,0 1 0,-1-1 0,1 0 0,-1 0 0,0 0 0,-1 0 0,1 1 0,-1-1 0,0 0 0,0 0 0,0 1 0,-1-1 0,0 1 0,0-1 0,0 1 0,0 0 0,-6-8 0,7 11 0,-1-1 0,1 1 0,-1-1 0,0 1 0,0-1 0,1 1 0,-1 0 0,0 0 0,0 0 0,0 0 0,-1 0 0,1 0 0,0 1 0,0-1 0,0 1 0,-1-1 0,1 1 0,0 0 0,0 0 0,-1 0 0,1 0 0,0 0 0,0 1 0,-1-1 0,1 1 0,0-1 0,0 1 0,0 0 0,0 0 0,0 0 0,0 0 0,0 0 0,0 0 0,0 1 0,0-1 0,0 1 0,-1 1 0,-1 2 0,-1-1 0,1 2 0,0-1 0,0 0 0,1 1 0,-1-1 0,1 1 0,1 0 0,-1 0 0,1 1 0,-3 11 0,4-11 0,0-1 0,1 1 0,0 0 0,0 0 0,0-1 0,1 1 0,0 0 0,0-1 0,1 1 0,0-1 0,0 1 0,0-1 0,1 0 0,0 0 0,0 0 0,0 0 0,1 0 0,0-1 0,0 1 0,1-1 0,-1 0 0,1-1 0,0 1 0,0-1 0,1 0 0,-1 0 0,12 5 0,-8-4 0,0-1 0,1 0 0,-1 0 0,1-1 0,0 0 0,0-1 0,0 0 0,1-1 0,-1 0 0,0 0 0,1-1 0,-1 0 0,0-1 0,0 0 0,1-1 0,-1 0 0,17-7 0,2-7-1365,-9-2-5461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9.5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 24575,'-18'35'0,"-6"31"0,6 16 0,10 8 0,16-3 0,10-6 0,3-18-8191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2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6 172 24575,'-1'0'0,"1"-1"0,-1 1 0,1-1 0,-1 0 0,1 1 0,0-1 0,-1 0 0,1 1 0,0-1 0,-1 0 0,1 0 0,0 1 0,0-1 0,0 0 0,0 1 0,0-1 0,0 0 0,0 0 0,0 1 0,0-1 0,0 0 0,0 0 0,0 1 0,1-1 0,-1 0 0,0 1 0,1-1 0,-1 0 0,0 1 0,1-1 0,-1 0 0,1 1 0,-1-1 0,1 0 0,0 1 0,0 0 0,0 0 0,0 0 0,0 0 0,0 0 0,0 0 0,0 0 0,0 1 0,0-1 0,0 0 0,0 0 0,0 1 0,-1-1 0,1 1 0,0-1 0,0 1 0,0-1 0,-1 1 0,1 0 0,0-1 0,-1 1 0,1 0 0,-1 0 0,1-1 0,0 1 0,-1 0 0,1 1 0,8 15 0,0 0 0,-1 0 0,-1 1 0,-1 0 0,0 0 0,5 33 0,10-134 0,-17 67 0,19-59 0,-21 69 0,0 0 0,1 1 0,-1-1 0,1 1 0,1-1 0,-1 1 0,1 0 0,0 1 0,9-9 0,-13 12 0,1 0 0,0 1 0,-1-1 0,1 1 0,0-1 0,0 1 0,0-1 0,-1 1 0,1 0 0,0-1 0,0 1 0,0 0 0,0 0 0,0 0 0,-1-1 0,1 1 0,0 0 0,0 0 0,0 0 0,0 0 0,0 1 0,0-1 0,0 0 0,-1 0 0,1 0 0,0 1 0,0-1 0,0 0 0,1 2 0,0-1 0,0 1 0,-1 0 0,1 0 0,0 0 0,-1 0 0,1 0 0,-1 0 0,0 1 0,0-1 0,2 4 0,2 9 0,-1 0 0,4 26 0,-7-37 0,3 29 0,5 22 0,-9-55 0,0 1 0,0-1 0,0 0 0,0 1 0,0-1 0,0 0 0,0 1 0,0-1 0,1 0 0,-1 1 0,0-1 0,0 0 0,0 1 0,1-1 0,-1 0 0,0 1 0,0-1 0,0 0 0,1 0 0,-1 1 0,0-1 0,1 0 0,-1 0 0,0 0 0,1 1 0,-1-1 0,0 0 0,1 0 0,-1 0 0,0 0 0,1 0 0,-1 0 0,0 0 0,1 0 0,-1 0 0,0 0 0,1 0 0,10-11 0,7-26 0,-17 35 0,15-56 0,1-6 0,-15 60 0,0 0 0,0 0 0,0-1 0,0 1 0,0 1 0,1-1 0,0 0 0,0 1 0,0-1 0,6-5 0,-8 8 0,0 1 0,0-1 0,0 0 0,1 1 0,-1-1 0,0 1 0,0-1 0,0 1 0,0 0 0,0-1 0,1 1 0,-1 0 0,0 0 0,0 0 0,0 0 0,1 0 0,-1 0 0,0 0 0,0 0 0,0 0 0,1 1 0,-1-1 0,0 0 0,0 1 0,0-1 0,0 1 0,0-1 0,0 1 0,0 0 0,0 0 0,0-1 0,0 1 0,0 0 0,0 0 0,-1 0 0,1 0 0,0 0 0,0 0 0,-1 0 0,1 1 0,5 6 0,-2 1 0,1 0 0,6 19 0,-6-14 0,-4-10 0,1 0 0,0 0 0,1 0 0,-1 0 0,0 0 0,1 0 0,0-1 0,0 1 0,0-1 0,0 0 0,1 0 0,-1 0 0,1 0 0,6 3 0,-7-5 0,-1 0 0,1 0 0,-1-1 0,1 1 0,-1-1 0,1 0 0,-1 0 0,1 0 0,-1 0 0,1 0 0,-1 0 0,1-1 0,-1 1 0,1-1 0,-1 0 0,1 1 0,-1-1 0,0-1 0,0 1 0,1 0 0,-1 0 0,0-1 0,0 1 0,0-1 0,0 0 0,0 1 0,2-5 0,1 0 0,0 0 0,-1 0 0,0 0 0,0-1 0,-1 1 0,0-1 0,0 0 0,3-11 0,-5 13 0,1 0 0,-1 0 0,0 0 0,0 0 0,-1-1 0,1 1 0,-1 0 0,-1 0 0,1-1 0,-1 1 0,0 0 0,-2-8 0,3 12 0,0 1 0,0 0 0,0 0 0,0-1 0,0 1 0,0 0 0,0 0 0,0-1 0,0 1 0,0 0 0,-1 0 0,1-1 0,0 1 0,0 0 0,0 0 0,0 0 0,0-1 0,-1 1 0,1 0 0,0 0 0,0 0 0,-1-1 0,1 1 0,0 0 0,0 0 0,0 0 0,-1 0 0,1 0 0,0 0 0,0 0 0,-1 0 0,1-1 0,0 1 0,-1 0 0,1 0 0,0 0 0,0 0 0,-1 0 0,1 1 0,-7 9 0,0 18 0,5-16 0,1-1 0,0 1 0,1 0 0,0-1 0,1 1 0,2 15 0,-2-25 0,-1 0 0,1 0 0,-1 1 0,1-1 0,0 0 0,0 0 0,0 0 0,0 0 0,0 0 0,1 0 0,-1 0 0,1 0 0,-1-1 0,1 1 0,-1-1 0,1 1 0,0-1 0,0 1 0,0-1 0,0 0 0,0 0 0,0 0 0,0 0 0,0 0 0,0 0 0,1-1 0,-1 1 0,0-1 0,0 1 0,1-1 0,-1 0 0,0 0 0,1 0 0,-1 0 0,0-1 0,0 1 0,1-1 0,3 0 0,0-1 0,-1 0 0,0 0 0,1 0 0,-1 0 0,0-1 0,0 0 0,-1 0 0,1 0 0,-1-1 0,1 1 0,-1-1 0,0 0 0,0 0 0,-1-1 0,1 1 0,-1-1 0,0 0 0,0 0 0,3-8 0,-1 1 0,-1 0 0,0 0 0,-1 0 0,0 0 0,-1-1 0,0 1 0,-1-22 0,30 159 0,-6-8 0,-6 1 0,-5 0 0,-1 144 0,-13-246 0,-1 0 0,0 0 0,-1 0 0,0 0 0,-6 16 0,7-29 0,0 1 0,0-1 0,-1 1 0,1-1 0,-1 1 0,0-1 0,0 0 0,0 0 0,0 0 0,-1 0 0,1 0 0,-1-1 0,0 1 0,0-1 0,0 1 0,0-1 0,0 0 0,0 0 0,0-1 0,-1 1 0,1-1 0,-1 1 0,1-1 0,-1 0 0,0 0 0,1-1 0,-5 1 0,5-1 0,-1 0 0,1 0 0,0 0 0,0 0 0,0-1 0,0 1 0,0-1 0,0 0 0,0 0 0,0 0 0,0 0 0,0-1 0,1 1 0,-1-1 0,0 1 0,1-1 0,-3-2 0,1-1 0,0 1 0,0-1 0,0 1 0,1-1 0,0 0 0,0-1 0,0 1 0,-3-8 0,-1-7 0,2-1 0,0 0 0,-5-40 0,6 26 17,0-1 0,3 1 1,1-1-1,1 1 0,3-1 0,8-44 0,-9 68-37,1 1 0,0-1 0,1 1 0,0 0-1,0 0 1,2 1 0,-1-1 0,1 1 0,12-13 0,-12 16-79,0 1 0,1-1 1,0 1-1,0 0 0,1 1 0,-1 0 1,1 1-1,1-1 0,-1 2 0,0-1 0,1 1 1,19-3-1,7 1-6727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4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231 418 24575,'-2'-2'0,"1"-1"0,-1 0 0,1 1 0,-1 0 0,0-1 0,0 1 0,0 0 0,0 0 0,-1 0 0,1 0 0,0 0 0,-1 1 0,1-1 0,-1 1 0,0 0 0,0 0 0,-3-2 0,1 2 0,0 0 0,0 1 0,0-1 0,0 1 0,0 0 0,0 0 0,0 0 0,0 1 0,-8 2 0,4-1 0,0 1 0,0 0 0,0 1 0,1 0 0,-1 0 0,1 1 0,0 0 0,0 0 0,1 1 0,-12 11 0,16-14 0,1 0 0,-1 0 0,1 1 0,-1-1 0,1 1 0,0-1 0,1 1 0,-1 0 0,1 0 0,-1 0 0,1 0 0,0 0 0,0 7 0,1-9 0,0 0 0,0 0 0,0 0 0,1 0 0,-1-1 0,1 1 0,-1 0 0,1 0 0,0 0 0,0-1 0,0 1 0,0-1 0,0 1 0,0-1 0,0 1 0,0-1 0,1 1 0,-1-1 0,0 0 0,1 0 0,-1 0 0,1 0 0,0 0 0,-1 0 0,1 0 0,0 0 0,-1-1 0,1 1 0,0 0 0,0-1 0,0 0 0,2 1 0,5 0 0,-1 0 0,1 0 0,0-1 0,-1 0 0,1 0 0,-1-1 0,1 0 0,-1-1 0,1 0 0,-1 0 0,0-1 0,0 0 0,0 0 0,0-1 0,0 0 0,-1-1 0,0 1 0,0-1 0,0-1 0,9-9 0,-7 7 0,0-2 0,-1 1 0,0-1 0,-1-1 0,0 1 0,-1-1 0,0 0 0,0-1 0,-2 1 0,1-1 0,-1 0 0,-1-1 0,3-19 0,-4 6 0,0-1 0,-2 1 0,-6-46 0,4 57 0,-1-1 0,-1 1 0,0 0 0,0 0 0,-2 0 0,0 0 0,-11-18 0,16 31 0,0 0 0,0 0 0,0 1 0,-1-1 0,1 0 0,0 1 0,-1 0 0,1-1 0,-1 1 0,0 0 0,1-1 0,-1 1 0,-2-1 0,4 2 0,-1 0 0,0 0 0,1 0 0,-1 0 0,0 0 0,1 0 0,-1 0 0,1 0 0,-1 0 0,0 0 0,1 0 0,-1 0 0,1 0 0,-1 1 0,0-1 0,1 0 0,-1 1 0,1-1 0,-1 0 0,1 1 0,-1-1 0,1 0 0,-1 1 0,1-1 0,-1 1 0,1-1 0,-1 1 0,-1 4 0,-1-1 0,1 1 0,0 0 0,1-1 0,-1 1 0,1 0 0,0 0 0,-1 10 0,-1 18 0,1 0 0,1 1 0,8 63 0,-4-80 0,0-1 0,0 0 0,2 0 0,0 0 0,1-1 0,0 1 0,1-1 0,1-1 0,1 1 0,9 12 0,-14-21 0,1-1 0,-1-1 0,1 1 0,0-1 0,0 0 0,0 0 0,1 0 0,-1 0 0,1-1 0,0 0 0,0-1 0,0 1 0,0-1 0,1 0 0,-1 0 0,0-1 0,1 0 0,0 0 0,-1-1 0,1 0 0,9 0 0,-9-2 0,1 1 0,-1-1 0,0 0 0,0 0 0,0-1 0,-1 0 0,1 0 0,-1 0 0,1-1 0,-1 0 0,0 0 0,-1-1 0,1 0 0,-1 0 0,0 0 0,0-1 0,0 1 0,-1-1 0,4-7 0,-2 2 0,0-1 0,-1 0 0,0 0 0,-1 0 0,0 0 0,2-19 0,-4 25 0,-1 0 0,-1 0 0,1-1 0,-1 1 0,0 0 0,0-1 0,-1 1 0,0 0 0,0-1 0,-1 1 0,1 0 0,-1 0 0,-1 0 0,-5-11 0,8 16 0,-1-1 0,0 1 0,0 0 0,0-1 0,0 1 0,0 0 0,0-1 0,0 1 0,0 0 0,0 0 0,-1 0 0,1 0 0,0 0 0,-1 0 0,1 0 0,-1 1 0,1-1 0,-1 0 0,1 1 0,-1-1 0,0 1 0,1 0 0,-1-1 0,1 1 0,-1 0 0,0 0 0,1 0 0,-1 0 0,0 0 0,1 1 0,-1-1 0,0 0 0,1 1 0,-1-1 0,1 1 0,-1 0 0,1-1 0,-1 1 0,1 0 0,-2 1 0,-1 1 0,1 0 0,0 0 0,0 1 0,1-1 0,-1 1 0,0-1 0,1 1 0,0 0 0,0 0 0,0 0 0,1 0 0,-1 0 0,1 1 0,-1 4 0,1-4 0,0 0 0,1 0 0,-1 1 0,1-1 0,0 0 0,0 0 0,1 0 0,0 0 0,0 1 0,0-1 0,0 0 0,1 0 0,0-1 0,0 1 0,0 0 0,1-1 0,-1 1 0,1-1 0,4 5 0,-3-5 0,0-1 0,0 1 0,0-1 0,1 0 0,0 0 0,-1-1 0,1 1 0,0-1 0,0 0 0,0 0 0,0-1 0,1 0 0,-1 0 0,0 0 0,1 0 0,-1-1 0,0 0 0,9 0 0,-10 0 0,0-1 0,0 1 0,0-1 0,0 1 0,0-1 0,-1 0 0,1 0 0,0-1 0,-1 1 0,1-1 0,-1 0 0,1 0 0,-1 0 0,0 0 0,0-1 0,0 1 0,0-1 0,0 0 0,-1 0 0,1 0 0,-1 0 0,0 0 0,1 0 0,1-6 0,1-5 0,0 0 0,-1-1 0,-1 1 0,0 0 0,0-20 0,-2 21 0,1 0 0,0 0 0,1 0 0,0 0 0,8-19 0,-11 30 0,1 0 0,0 0 0,0 1 0,0-1 0,0 0 0,0 0 0,1 0 0,-1 1 0,1-1 0,-1 1 0,1-1 0,-1 1 0,1 0 0,0-1 0,-1 1 0,1 0 0,0 0 0,0 0 0,0 1 0,0-1 0,0 0 0,0 1 0,0-1 0,0 1 0,0-1 0,0 1 0,0 0 0,3 0 0,-2 1 0,-1 0 0,1 0 0,0 0 0,-1 0 0,1 1 0,-1-1 0,0 1 0,1-1 0,-1 1 0,0 0 0,0 0 0,0 0 0,0 0 0,0 1 0,0-1 0,-1 0 0,1 1 0,-1-1 0,0 1 0,2 3 0,1 5 0,0 0 0,-1 0 0,4 24 0,-7-34 0,-2-8 0,0 1 0,0 0 0,-1 0 0,0 0 0,0 0 0,0 0 0,-1 0 0,0 1 0,-5-6 0,8 9 0,-1 0 0,0 1 0,0-1 0,0 0 0,0 0 0,0 1 0,0-1 0,0 1 0,0 0 0,-1-1 0,1 1 0,0 0 0,-1 1 0,1-1 0,-1 0 0,1 1 0,-1-1 0,0 1 0,1 0 0,-1-1 0,1 2 0,-1-1 0,0 0 0,1 0 0,-1 1 0,1-1 0,-1 1 0,1 0 0,-1 0 0,1 0 0,0 0 0,-1 0 0,-3 3 0,3-1 0,-1 0 0,1 0 0,0 0 0,0 0 0,0 0 0,0 1 0,1-1 0,-1 1 0,1 0 0,0 0 0,0 0 0,0 0 0,1 0 0,-1 0 0,1 1 0,0-1 0,0 0 0,1 1 0,-1-1 0,1 1 0,0-1 0,1 7 0,-1-5 0,1 1 0,0 0 0,0 0 0,1 0 0,0-1 0,0 1 0,1-1 0,0 1 0,0-1 0,0 0 0,1 0 0,0-1 0,7 10 0,-3-9 0,0 1 0,0-1 0,1-1 0,-1 1 0,1-2 0,0 1 0,1-1 0,-1-1 0,1 1 0,-1-2 0,1 1 0,0-1 0,0-1 0,0 0 0,11 0 0,-11 0 0,-1-1 0,1-1 0,0 0 0,0 0 0,-1-1 0,1 0 0,-1 0 0,0-1 0,0 0 0,1-1 0,-2 0 0,1 0 0,-1-1 0,1-1 0,12-9 0,-16 8 0,0 1 0,0-1 0,-1 1 0,0-1 0,0 0 0,-1-1 0,0 1 0,0 0 0,-1-1 0,0 0 0,0 0 0,-1 1 0,1-1 0,-1-11 0,0-13 0,-2 0 0,-4-34 0,1 216 0,5-135 0,0 0 0,1 0 0,6 20 0,-7-31 0,0 0 0,0-1 0,0 1 0,1-1 0,-1 1 0,1-1 0,0 0 0,0 1 0,0-1 0,0 0 0,1 0 0,-1 0 0,1-1 0,-1 1 0,1-1 0,0 1 0,0-1 0,7 4 0,6-6-1365,-1-8-5461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4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24575,'5'31'0,"0"19"0,1 2-8191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4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2 198 24575,'-1'-28'0,"0"11"0,1 0 0,1-1 0,3-23 0,-4 38 0,1 0 0,-1 0 0,1 0 0,0 0 0,0 0 0,0 0 0,0 0 0,1 1 0,-1-1 0,1 0 0,-1 1 0,1-1 0,0 1 0,0 0 0,0-1 0,0 1 0,1 0 0,-1 0 0,1 0 0,-1 1 0,1-1 0,-1 1 0,1-1 0,0 1 0,3-1 0,-3 1 0,0 1 0,0-1 0,0 1 0,0 0 0,0 0 0,0 0 0,0 0 0,0 1 0,0-1 0,0 1 0,0 0 0,0 0 0,0 0 0,0 0 0,4 3 0,-1 0 0,0-1 0,-1 1 0,0 1 0,0-1 0,0 1 0,8 10 0,-5-5 0,-1 1 0,-1-1 0,0 1 0,0 0 0,-1 1 0,0-1 0,4 18 0,-9-26 0,1 1 0,-1 0 0,1-1 0,-1 1 0,0-1 0,-1 1 0,1-1 0,-1 1 0,1 0 0,-1-1 0,0 0 0,0 1 0,-1-1 0,1 0 0,-3 4 0,3-5 0,0-1 0,0 1 0,0-1 0,0 1 0,-1-1 0,1 0 0,0 1 0,-1-1 0,1 0 0,-1 0 0,1 0 0,-1 0 0,0 0 0,1 0 0,-1-1 0,0 1 0,0-1 0,0 1 0,1-1 0,-1 0 0,0 1 0,0-1 0,0 0 0,0 0 0,0 0 0,1 0 0,-1-1 0,0 1 0,-3-2 0,3 1 0,-1 0 0,1 0 0,0 0 0,0 0 0,0-1 0,0 1 0,0-1 0,1 0 0,-1 0 0,0 1 0,1-1 0,-1 0 0,1 0 0,0-1 0,0 1 0,0 0 0,0 0 0,0 0 0,0-1 0,0 1 0,1 0 0,-1-1 0,1 1 0,0-1 0,0 1 0,0-1 0,0 1 0,0-4 0,0-2 0,1 1 0,0-1 0,0 1 0,1-1 0,-1 1 0,2 0 0,-1 0 0,5-9 0,-3 9 0,1 1 0,0-1 0,0 1 0,1 0 0,0 0 0,0 1 0,0-1 0,1 1 0,0 1 0,0-1 0,12-5 0,-1 2 0,0 1 0,1 0 0,32-7 0,-49 13 2,0 1 0,0-1 1,0 1-1,-1 0 0,1 0 0,0-1 0,0 1 0,0 1 0,0-1 0,0 0 0,-1 0 0,1 1 0,0-1 1,0 1-1,-1-1 0,1 1 0,0 0 0,0 0 0,-1-1 0,1 1 0,-1 1 0,1-1 0,-1 0 1,1 0-1,-1 0 0,0 1 0,0-1 0,0 1 0,1-1 0,-1 1 0,-1-1 0,1 1 0,0 0 1,0-1-1,-1 1 0,1 0 0,0 0 0,-1-1 0,1 4 0,0 7-136,1 1 0,-2 0-1,1-1 1,-4 23 0,2-17-644,0 6-6048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24575,'8'31'0,"13"15"0,2-1-8191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5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176 140 24575,'-6'-4'0,"0"0"0,0 1 0,0-1 0,-1 1 0,1 1 0,-1-1 0,1 1 0,-1 0 0,0 1 0,0 0 0,0 0 0,0 0 0,-9 1 0,12 0 0,1 1 0,-1 0 0,1 0 0,-1 0 0,1 0 0,0 1 0,-1-1 0,1 1 0,0 0 0,0 0 0,0 0 0,0 0 0,0 1 0,1-1 0,-1 1 0,1-1 0,0 1 0,-1 0 0,1 0 0,0 0 0,1 0 0,-1 0 0,0 1 0,1-1 0,0 1 0,0-1 0,-1 5 0,1-4 0,1 1 0,-1-1 0,1 1 0,0-1 0,0 1 0,0-1 0,1 1 0,0-1 0,-1 1 0,2-1 0,-1 0 0,0 0 0,1 1 0,0-1 0,0 0 0,0 0 0,0 0 0,1-1 0,0 1 0,0-1 0,0 1 0,0-1 0,4 3 0,-5-3 0,1-1 0,-1 0 0,1 0 0,0 0 0,0 0 0,0 0 0,0-1 0,0 1 0,0-1 0,0 0 0,0 0 0,1 0 0,-1 0 0,0-1 0,1 1 0,-1-1 0,1 0 0,-1 0 0,1 0 0,-1-1 0,0 1 0,1-1 0,-1 1 0,0-1 0,1 0 0,-1-1 0,0 1 0,0 0 0,0-1 0,5-3 0,-4 1 0,0 0 0,-1 1 0,0-1 0,0 0 0,0 0 0,0-1 0,-1 1 0,0-1 0,0 1 0,0-1 0,0 0 0,-1 1 0,0-1 0,0 0 0,1-9 0,0-9 0,-1-1 0,-2-24 0,1 31 0,-1 7 0,2-1 0,0 1 0,3-17 0,-4 25 0,1 0 0,-1 0 0,1 0 0,0 1 0,-1-1 0,1 0 0,0 0 0,0 0 0,1 1 0,-1-1 0,3-2 0,-4 3 0,1 1 0,0-1 0,0 1 0,-1 0 0,1-1 0,0 1 0,0 0 0,0 0 0,-1-1 0,1 1 0,0 0 0,0 0 0,0 0 0,0 0 0,0 0 0,-1 0 0,1 0 0,0 1 0,0-1 0,0 0 0,0 0 0,0 1 0,-1-1 0,1 0 0,0 1 0,0-1 0,-1 1 0,2 0 0,2 2 0,-1 0 0,1 0 0,-1 0 0,0 1 0,0 0 0,0-1 0,-1 1 0,1 0 0,-1 0 0,0 1 0,0-1 0,0 0 0,2 9 0,1 5 0,5 37 0,-5-1 0,25-147 0,-26 81 0,0 0 0,1 0 0,0 1 0,1 0 0,10-16 0,-14 25 0,-1 0 0,1 0 0,0 0 0,-1 0 0,1 0 0,0 1 0,0-1 0,0 1 0,0-1 0,0 1 0,1 0 0,-1 0 0,0 0 0,5-2 0,-6 3 0,1 0 0,0 0 0,0 1 0,0-1 0,-1 0 0,1 0 0,0 1 0,0-1 0,-1 1 0,1 0 0,0 0 0,-1-1 0,1 1 0,0 0 0,-1 0 0,0 0 0,1 1 0,-1-1 0,1 0 0,-1 0 0,0 1 0,0-1 0,1 3 0,7 9-151,0 1-1,-2 1 0,0-1 0,0 1 1,-2 0-1,0 1 0,0 0 1,4 30-1,-5-18-6674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24575,'-4'0'0,"-2"4"0,0-2 0,2 2 0,1 5 0,1 11 0,1 9 0,-9 10 0,-6 7 0,-6 0 0,-7-4 0,-4-4 0,5-8-8191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6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24575,'-4'4'0,"-2"11"0,1 7 0,0 9 0,6 3 0,3 1 0,1-2 0,3-5 0,2-9-8191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24575,'0'26'0,"4"19"0,2 0-8191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24575,'0'9'0,"0"7"0,4 2 0,2-8 0,0-9 0,-2-10 0,-1-3-8191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9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1 197 24575,'16'-99'0,"-17"99"0,1-1 0,0 0 0,0 1 0,0-1 0,0 1 0,0-1 0,1 1 0,-1-1 0,0 1 0,0-1 0,0 1 0,0-1 0,1 1 0,-1-1 0,0 1 0,0-1 0,1 1 0,-1-1 0,0 1 0,1-1 0,-1 1 0,0 0 0,1-1 0,-1 1 0,1 0 0,-1-1 0,1 1 0,-1 0 0,1 0 0,-1-1 0,1 1 0,0 0 0,0 0 0,0 1 0,0-1 0,0 1 0,0 0 0,0 0 0,0-1 0,0 1 0,0 0 0,0 0 0,-1 0 0,1 0 0,0 0 0,-1 0 0,2 1 0,23 53 0,-20-45 0,1 2 0,0-1 0,0-1 0,1 1 0,1-1 0,-1 0 0,2-1 0,17 16 0,-23-22 0,1-1 0,-1 1 0,0-1 0,1 0 0,0 0 0,-1-1 0,1 1 0,0-1 0,0 1 0,0-1 0,0-1 0,6 2 0,-7-2 0,-1-1 0,1 1 0,0 0 0,0-1 0,0 0 0,0 0 0,0 0 0,-1 0 0,1 0 0,0 0 0,-1-1 0,1 1 0,-1-1 0,0 0 0,1 1 0,-1-1 0,0 0 0,0-1 0,2-2 0,1-2 0,-1 1 0,0-1 0,-1 0 0,1 0 0,-2 0 0,1-1 0,-1 1 0,0-1 0,0 0 0,1-14 0,10-35 0,-13 56 0,0 0 0,1 0 0,-1 0 0,1 0 0,-1 0 0,1 0 0,-1 0 0,1 0 0,0 0 0,0 0 0,-1 1 0,1-1 0,0 0 0,0 0 0,0 1 0,0-1 0,0 1 0,0-1 0,0 1 0,0-1 0,0 1 0,0 0 0,0-1 0,0 1 0,0 0 0,0 0 0,0 0 0,0 0 0,0 0 0,0 0 0,1 0 0,-1 0 0,0 0 0,0 0 0,0 1 0,0-1 0,0 0 0,0 1 0,1 0 0,6 3 0,0 0 0,-1 0 0,1 1 0,7 6 0,-5-4 0,-1 0 0,0-2 0,1 1 0,0-1 0,0-1 0,0 1 0,0-2 0,16 4 0,-24-6 0,1-1 0,0 1 0,0-1 0,0 0 0,0 0 0,0 0 0,0-1 0,0 1 0,0-1 0,0 1 0,0-1 0,-1 0 0,1 0 0,0 0 0,0-1 0,-1 1 0,1-1 0,-1 1 0,1-1 0,-1 0 0,0 0 0,0 0 0,0 0 0,0 0 0,0 0 0,0-1 0,-1 1 0,1-1 0,-1 1 0,1-1 0,1-4 0,-3 6 0,4-8 0,-1 0 0,1 1 0,1 0 0,0 0 0,0 0 0,6-7 0,-9 13 0,-1 1 0,1-1 0,0 1 0,-1 0 0,1 0 0,0-1 0,0 1 0,0 0 0,0 1 0,0-1 0,0 0 0,0 0 0,0 1 0,0-1 0,0 1 0,0 0 0,0 0 0,1 0 0,-1 0 0,0 0 0,0 0 0,0 0 0,0 1 0,0-1 0,0 1 0,0-1 0,0 1 0,0 0 0,0 0 0,0 0 0,0 0 0,0 0 0,2 2 0,26 17 0,-10-6 0,0-1 0,1-1 0,32 13 0,-47-23 0,1 0 0,-1 0 0,1 0 0,0-1 0,0 0 0,0 0 0,0-1 0,-1 0 0,1 0 0,0 0 0,0-1 0,0 0 0,0-1 0,0 1 0,-1-1 0,11-4 0,-13 3 0,1 0 0,-1 0 0,0 0 0,0 0 0,0-1 0,0 1 0,0-1 0,-1 0 0,0 0 0,1 0 0,-2-1 0,6-8 0,-7 11 0,0 0 0,0-1 0,0 1 0,0-1 0,0 1 0,0-1 0,-1 1 0,1-1 0,-1 0 0,1 1 0,-1-1 0,0 0 0,0 1 0,-1-1 0,1 0 0,0 1 0,-1-1 0,0 1 0,1-1 0,-1 1 0,0-1 0,0 1 0,-1-1 0,1 1 0,0 0 0,-3-3 0,3 4 0,1 0 0,0 1 0,-1-1 0,1 1 0,-1 0 0,0-1 0,1 1 0,-1-1 0,1 1 0,-1 0 0,0-1 0,1 1 0,-1 0 0,0 0 0,1 0 0,-1-1 0,0 1 0,1 0 0,-1 0 0,0 0 0,1 0 0,-1 0 0,0 0 0,0 0 0,1 0 0,-1 1 0,0-1 0,1 0 0,-1 0 0,0 1 0,1-1 0,-1 0 0,1 0 0,-1 1 0,0-1 0,1 1 0,-1-1 0,1 1 0,-1-1 0,1 1 0,-1-1 0,1 1 0,-17 29 0,11-10 0,0 0 0,2 1 0,0 0 0,0 24 0,0 92 0,4-80 0,0 373 0,1 36 0,-2-426-682,-12 74-1,2-66-6143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7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24575,'10'-7'0,"1"1"0,0 0 0,1 1 0,-1 0 0,1 1 0,0 0 0,0 1 0,0 1 0,0-1 0,1 2 0,-1 0 0,1 0 0,-1 1 0,1 1 0,20 3 0,-29-3 0,0 0 0,0 0 0,0-1 0,0 0 0,0 0 0,0 0 0,0 0 0,0 0 0,0-1 0,-1 0 0,1 0 0,4-1 0,-6 1 0,0 0 0,0-1 0,-1 1 0,1-1 0,0 1 0,-1-1 0,1 0 0,-1 1 0,0-1 0,0 0 0,1 0 0,-1 0 0,0 0 0,-1 0 0,1 0 0,0 0 0,-1 0 0,1 0 0,-1 0 0,1-1 0,-1 1 0,0 0 0,0-4 0,0 2 0,0 0 0,-1 0 0,1 1 0,-1-1 0,0 0 0,0 1 0,0-1 0,0 1 0,0-1 0,-1 1 0,0 0 0,1-1 0,-1 1 0,-1 0 0,1 0 0,0 0 0,-1 0 0,1 1 0,-1-1 0,0 1 0,0 0 0,0-1 0,0 1 0,0 0 0,-1 1 0,1-1 0,0 1 0,-1-1 0,0 1 0,1 0 0,-1 0 0,1 1 0,-1-1 0,0 1 0,0 0 0,1 0 0,-1 0 0,0 0 0,1 1 0,-1-1 0,0 1 0,1 0 0,-1 0 0,1 0 0,-1 1 0,1-1 0,-1 1 0,1 0 0,0 0 0,0 0 0,0 0 0,0 1 0,0-1 0,1 1 0,-1 0 0,1-1 0,-1 1 0,1 0 0,0 0 0,0 1 0,-2 3 0,1 0 0,0 0 0,0 0 0,1 0 0,0 0 0,0 1 0,1-1 0,-1 0 0,2 1 0,-1-1 0,1 1 0,0-1 0,0 1 0,1-1 0,0 1 0,1-1 0,0 0 0,0 0 0,0 0 0,7 13 0,-5-12 0,1-1 0,0 0 0,0 0 0,1-1 0,0 1 0,0-1 0,0 0 0,1-1 0,0 0 0,0 0 0,0 0 0,1-1 0,-1 0 0,1-1 0,0 1 0,0-2 0,10 3 0,-6-2 20,-1-1 0,0 0 0,1-1 0,0 0 0,13-1 0,-21 0-107,0-1-1,1 1 1,-1-1 0,1 0-1,-1 0 1,0 0 0,0-1-1,0 1 1,0-1-1,0 0 1,0 0 0,0 0-1,0-1 1,-1 0 0,1 1-1,4-7 1,3-7-6739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2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110 153 24575,'0'-1'0,"0"0"0,-1 1 0,1-1 0,0 0 0,0 0 0,0 1 0,0-1 0,-1 0 0,1 0 0,0 1 0,-1-1 0,1 0 0,0 1 0,-1-1 0,1 1 0,-1-1 0,1 0 0,-1 1 0,1-1 0,-1 1 0,0-1 0,1 1 0,-1 0 0,0-1 0,1 1 0,-1 0 0,0-1 0,1 1 0,-1 0 0,0 0 0,0-1 0,1 1 0,-1 0 0,0 0 0,0 0 0,1 0 0,-1 0 0,0 0 0,0 0 0,1 1 0,-1-1 0,0 0 0,0 0 0,1 0 0,-1 1 0,0-1 0,1 0 0,-1 1 0,-1 0 0,-2 1 0,-1-1 0,1 1 0,0 0 0,0 1 0,0-1 0,-6 6 0,5-2 0,0 0 0,0 0 0,1 1 0,0-1 0,1 1 0,0 0 0,0 0 0,0 1 0,-2 10 0,4-14 0,0-1 0,0 1 0,0 0 0,0 0 0,1 0 0,0 0 0,0 0 0,0 0 0,0 0 0,1-1 0,-1 1 0,1 0 0,0 0 0,0 0 0,0-1 0,1 1 0,-1 0 0,1-1 0,0 1 0,3 3 0,-3-5 0,0-1 0,0 1 0,1-1 0,-1 0 0,0 0 0,0 0 0,1 0 0,-1 0 0,1 0 0,-1-1 0,1 1 0,-1-1 0,1 0 0,-1 0 0,1 0 0,-1 0 0,1 0 0,0 0 0,-1-1 0,1 1 0,-1-1 0,0 1 0,1-1 0,-1 0 0,1 0 0,-1 0 0,0-1 0,0 1 0,4-3 0,2-1 0,0-1 0,-1 1 0,1-2 0,-1 1 0,-1-1 0,12-14 0,-13 14 0,0-1 0,-1 0 0,0 0 0,0-1 0,-1 1 0,0-1 0,-1 0 0,2-13 0,-3 18 0,0 0 0,-1 0 0,1 1 0,-1-1 0,0 0 0,-1 0 0,1 0 0,-1 1 0,1-1 0,-1 0 0,0 0 0,0 1 0,-1-1 0,1 1 0,-1-1 0,0 1 0,0 0 0,0-1 0,0 1 0,0 0 0,-1 0 0,-3-3 0,5 5 0,0 0 0,0 1 0,0-1 0,0 0 0,0 1 0,0-1 0,0 1 0,0-1 0,0 1 0,0-1 0,0 1 0,0 0 0,0-1 0,0 1 0,0 0 0,0 0 0,0 0 0,-1 0 0,1 0 0,0 0 0,0 0 0,0 0 0,0 1 0,0-1 0,-2 1 0,2 0 0,-1 0 0,1 0 0,-1 1 0,1-1 0,0 0 0,0 1 0,0-1 0,0 1 0,0-1 0,0 1 0,0-1 0,0 1 0,1 0 0,-2 1 0,0 7 0,-1 0 0,1 0 0,1 0 0,-1 14 0,1-19 0,1-1 0,0 0 0,0 0 0,1 1 0,-1-1 0,1 0 0,0 0 0,0 0 0,0 0 0,1 0 0,-1 0 0,4 5 0,-3-6 0,0-1 0,0 1 0,0-1 0,1 0 0,-1 0 0,1 0 0,-1 0 0,1-1 0,0 1 0,0-1 0,0 1 0,0-1 0,0 0 0,0 0 0,0 0 0,0-1 0,5 1 0,5 1 0,1-1 0,-1 0 0,0-1 0,1-1 0,-1 0 0,0-1 0,1 0 0,-1-1 0,0 0 0,-1-1 0,1-1 0,15-8 0,-21 10 0,-1-1 0,0 0 0,1 0 0,-1 0 0,0-1 0,-1 0 0,1 0 0,-1-1 0,0 0 0,-1 1 0,1-2 0,-1 1 0,0 0 0,-1-1 0,0 0 0,0 0 0,0 0 0,-1 0 0,0 0 0,0 0 0,0-1 0,-1 1 0,0-12 0,-1 16 0,0 1 0,1-1 0,-2 0 0,1 0 0,0 0 0,0 0 0,-1 0 0,0 0 0,1 1 0,-1-1 0,0 0 0,-1 0 0,1 1 0,0-1 0,-1 1 0,1-1 0,-1 1 0,0 0 0,0 0 0,0-1 0,0 1 0,0 1 0,0-1 0,-1 0 0,1 0 0,0 1 0,-1-1 0,0 1 0,1 0 0,-1 0 0,0 0 0,0 0 0,1 0 0,-1 1 0,0-1 0,0 1 0,-5 0 0,4 0 0,0 0 0,0 1 0,0-1 0,0 1 0,0 0 0,0 0 0,0 1 0,1-1 0,-1 1 0,0 0 0,1-1 0,0 2 0,-1-1 0,1 0 0,0 1 0,0-1 0,0 1 0,0 0 0,1 0 0,-1 0 0,1 1 0,0-1 0,0 0 0,0 1 0,0 0 0,0-1 0,-1 6 0,3-7 0,-1-1 0,1 1 0,-1 0 0,1 0 0,0 0 0,0 0 0,0 0 0,0-1 0,0 1 0,0 0 0,0 0 0,0 0 0,1 0 0,-1 0 0,1-1 0,-1 1 0,1 0 0,0-1 0,0 1 0,0 0 0,0-1 0,0 1 0,0-1 0,0 1 0,0-1 0,1 1 0,-1-1 0,1 0 0,-1 0 0,1 0 0,-1 0 0,1 0 0,-1 0 0,1 0 0,0 0 0,0-1 0,-1 1 0,1-1 0,0 1 0,0-1 0,2 0 0,10 3 0,0-2 0,0 0 0,0 0 0,20-3 0,-22 1 0,-8 1 0,-1 0 0,1 1 0,-1-1 0,1 1 0,-1-1 0,1 1 0,-1 0 0,1 1 0,-1-1 0,0 0 0,0 1 0,0 0 0,1 0 0,-2 0 0,1 0 0,0 0 0,0 0 0,-1 1 0,1 0 0,-1-1 0,0 1 0,0 0 0,0 0 0,0 0 0,0 0 0,-1 0 0,1 1 0,-1-1 0,1 5 0,4 11 0,-2 1 0,0 0 0,-1 0 0,1 21 0,-2-18 0,7 83 0,-7 129 0,-2-222 0,-1 0 0,-1 0 0,-5 22 0,6-32 0,0 1 0,-1 0 0,1-1 0,-1 1 0,1-1 0,-1 0 0,0 0 0,0 0 0,-1 0 0,1 0 0,-1 0 0,1 0 0,-1-1 0,0 1 0,0-1 0,-5 4 0,6-6 0,1 1 0,0-1 0,-1 1 0,1-1 0,0 0 0,-1 1 0,1-1 0,0 0 0,-1 0 0,1 0 0,0 0 0,-1 0 0,1-1 0,-1 1 0,1 0 0,0-1 0,0 1 0,-1-1 0,1 1 0,0-1 0,0 1 0,-1-1 0,1 0 0,0 0 0,0 1 0,0-1 0,0 0 0,0 0 0,0 0 0,0 0 0,1 0 0,-1-1 0,0 1 0,0 0 0,1 0 0,-2-3 0,-2-4 0,0 0 0,1-1 0,0 0 0,-2-11 0,1 4-97,2-1-1,0 0 1,1 0-1,0 0 1,1 0-1,1 1 1,1-1-1,1 0 1,0 1-1,1-1 1,1 1-1,0 0 0,13-25 1,1 1-6729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2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185 119 24575,'-6'-4'0,"-1"0"0,0 0 0,0 1 0,0 0 0,0 0 0,0 1 0,-1 0 0,1 0 0,-1 0 0,1 1 0,-1 1 0,0-1 0,-11 2 0,16-1 0,-1 0 0,1 1 0,0 0 0,-1 0 0,1 0 0,0 0 0,0 0 0,0 1 0,0-1 0,0 1 0,0 0 0,1 0 0,-1 0 0,0 0 0,1 0 0,0 0 0,-1 1 0,1 0 0,0-1 0,0 1 0,1 0 0,-1 0 0,0 0 0,1 0 0,0 0 0,0 0 0,0 0 0,0 1 0,0-1 0,1 0 0,-1 0 0,1 1 0,0 3 0,0-5 0,0 0 0,0 0 0,0 0 0,0 0 0,0 0 0,0 0 0,1 0 0,-1 0 0,1 0 0,0-1 0,-1 1 0,1 0 0,0 0 0,0 0 0,0-1 0,0 1 0,1-1 0,-1 1 0,0-1 0,3 3 0,-1-2 0,0 0 0,0 0 0,0 0 0,1-1 0,-1 1 0,0-1 0,1 0 0,-1 0 0,1 0 0,6 0 0,-3 0 0,0-1 0,-1 0 0,1 0 0,0 0 0,-1-1 0,1 0 0,-1 0 0,1-1 0,-1 0 0,0 0 0,1-1 0,6-3 0,-7 2 0,-1-1 0,0 1 0,0-1 0,-1 0 0,1-1 0,-1 1 0,0-1 0,0 0 0,-1 0 0,0 0 0,3-8 0,-4 9 0,0 0 0,0-1 0,-1 1 0,1 0 0,-1-1 0,-1 0 0,1 1 0,-1-1 0,0 1 0,0-1 0,-1 1 0,1-1 0,-1 1 0,-2-7 0,2 10 0,1 1 0,-1 0 0,1-1 0,-1 1 0,1 0 0,-1-1 0,0 1 0,1 0 0,-1 0 0,0 0 0,0 0 0,0 0 0,0 0 0,0 0 0,0 0 0,0 0 0,-3-1 0,4 2 0,-1 0 0,0 0 0,0 0 0,1 0 0,-1 0 0,0 0 0,1 0 0,-1 0 0,0 0 0,0 0 0,1 0 0,-1 0 0,0 1 0,1-1 0,-1 0 0,0 0 0,1 1 0,-1-1 0,1 1 0,-1-1 0,0 1 0,1-1 0,-1 0 0,0 2 0,0 0 0,-1 0 0,1 0 0,-1 0 0,1 0 0,0 0 0,0 1 0,0-1 0,0 0 0,0 1 0,0-1 0,1 1 0,-1-1 0,1 0 0,0 1 0,0-1 0,0 1 0,0 0 0,1 4 0,0-3 0,0-1 0,1 1 0,-1-1 0,1 1 0,0-1 0,0 1 0,0-1 0,0 0 0,1 0 0,0 0 0,-1 0 0,1 0 0,0-1 0,0 1 0,0-1 0,1 0 0,-1 0 0,0 0 0,1 0 0,0-1 0,-1 1 0,1-1 0,0 0 0,0 0 0,-1 0 0,1-1 0,0 0 0,0 1 0,0-1 0,4-1 0,-2 1 0,0 0 0,1 0 0,-1-1 0,0 0 0,0 0 0,0 0 0,-1-1 0,1 0 0,0 0 0,-1-1 0,1 0 0,-1 0 0,0 0 0,0 0 0,0-1 0,0 0 0,0 0 0,7-8 0,-8 5 0,-1 0 0,1 0 0,-1 0 0,0-1 0,-1 1 0,0 0 0,0-1 0,-1 0 0,0 0 0,0-13 0,-1 24 0,0 16 0,0 0 0,4 31 0,-3-44 0,0 0 0,0-1 0,0 1 0,1-1 0,0 0 0,0 1 0,0-1 0,1 0 0,-1 0 0,1 0 0,1-1 0,-1 1 0,1-1 0,-1 1 0,9 6 0,-11-11-40,0 1 0,-1 0 0,1-1 0,0 1-1,0-1 1,0 1 0,0-1 0,0 1 0,0-1 0,-1 0 0,1 1-1,0-1 1,0 0 0,0 0 0,0 0 0,0 0 0,0 0-1,0 0 1,0 0 0,0 0 0,0 0 0,0 0 0,0 0 0,0-1-1,0 1 1,0 0 0,0-1 0,0 1 0,0-1 0,0 1-1,-1-1 1,1 1 0,1-2 0,9-12-6786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24575,'-8'22'0,"0"16"0,7 7 0,8 4 0,3-6-8191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3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2 137 24575,'0'9'0,"-1"1"0,1 1 0,0-1 0,0 0 0,1 1 0,4 18 0,-5-29 0,0 0 0,0 1 0,1-1 0,-1 0 0,0 0 0,0 1 0,0-1 0,0 0 0,1 0 0,-1 1 0,0-1 0,0 0 0,1 0 0,-1 1 0,0-1 0,0 0 0,1 0 0,-1 0 0,0 0 0,1 1 0,-1-1 0,0 0 0,1 0 0,-1 0 0,0 0 0,0 0 0,1 0 0,-1 0 0,0 0 0,1 0 0,-1 0 0,0 0 0,1 0 0,-1 0 0,0 0 0,1 0 0,-1 0 0,0-1 0,1 1 0,-1 0 0,0 0 0,0 0 0,1 0 0,-1-1 0,0 1 0,0 0 0,1 0 0,-1-1 0,0 1 0,0 0 0,0 0 0,1-1 0,-1 1 0,0 0 0,0 0 0,0-1 0,0 1 0,0 0 0,1-1 0,-1 1 0,12-21 0,-12 20 0,8-20 0,0 0 0,-2-1 0,5-23 0,7-27 0,-17 71 0,-1 0 0,0-1 0,0 1 0,1 0 0,-1 0 0,1 0 0,-1 0 0,1 0 0,0-1 0,-1 1 0,1 0 0,0 0 0,0 1 0,0-1 0,0 0 0,0 0 0,0 0 0,0 1 0,0-1 0,0 0 0,1 0 0,-1 1 0,0 0 0,0 0 0,0 0 0,0 0 0,0 0 0,0 1 0,0-1 0,0 0 0,0 0 0,0 1 0,0-1 0,0 1 0,0-1 0,0 1 0,-1-1 0,1 1 0,0 0 0,0-1 0,1 2 0,4 5 0,0 0 0,-1 1 0,0-1 0,6 11 0,-10-17 0,4 10-124,1 0 0,0 0 0,1-1 0,0 0 0,0-1 0,1 0-1,1 0 1,-1 0 0,2-1 0,11 8 0,5-2-6702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3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151 194 24575,'-3'4'0,"-5"8"0,-1 0 0,-1-1 0,0 1 0,-1-2 0,0 0 0,-19 14 0,29-23 0,-1 0 0,1 0 0,0 0 0,-1 0 0,1-1 0,-1 1 0,1 0 0,-1-1 0,1 1 0,-1-1 0,1 0 0,-1 1 0,1-1 0,-1 0 0,0 0 0,1 0 0,-1 0 0,1 0 0,-1-1 0,1 1 0,-1 0 0,0-1 0,1 1 0,-2-2 0,1 1 0,1 0 0,-1-1 0,1 1 0,0-1 0,-1 0 0,1 1 0,0-1 0,0 0 0,0 0 0,0 0 0,1 0 0,-1 0 0,0 0 0,1 0 0,-1-3 0,0-5 0,0-1 0,0 1 0,1 0 0,1 0 0,0 0 0,2-12 0,1 5 0,0 0 0,1 0 0,1 1 0,0 0 0,2 0 0,-1 1 0,2 0 0,12-17 0,-20 30 0,0 1 0,0 0 0,1-1 0,-1 1 0,0 0 0,0 0 0,1 0 0,-1 0 0,0 0 0,1 0 0,-1 0 0,1 0 0,0 1 0,-1-1 0,1 1 0,0-1 0,-1 1 0,1-1 0,0 1 0,1 0 0,-1 0 0,0 1 0,-1-1 0,1 1 0,-1-1 0,0 1 0,1 0 0,-1-1 0,0 1 0,1 0 0,-1 0 0,0 0 0,0 0 0,1 0 0,-1 0 0,0 1 0,0-1 0,1 2 0,3 6 0,-1-1 0,0 1 0,0 0 0,-1 0 0,4 17 0,2 27 0,-2 0 0,-2 1 0,-3 0 0,-5 68 0,2-112 0,0 0 0,0 0 0,-1 0 0,0 0 0,-1 0 0,0-1 0,-1 1 0,0-1 0,-7 12 0,7-15 0,0 0 0,0-1 0,0 0 0,-1 0 0,0 0 0,0 0 0,0-1 0,0 0 0,-1 0 0,0 0 0,0-1 0,0 0 0,0 0 0,-10 3 0,15-5 4,1-1-1,-1 0 0,0 1 1,1-1-1,-1 0 1,1 1-1,-1-1 0,0 0 1,1 0-1,-1 0 0,0 1 1,0-1-1,1 0 1,-1 0-1,0 0 0,1 0 1,-1 0-1,0 0 0,1 0 1,-1-1-1,0 1 1,1 0-1,-1 0 0,0-1 1,1 1-1,-1 0 0,0-1 1,1 1-1,-1 0 1,1-1-1,-2 0 0,2 0-89,1 0-1,-1-1 0,0 1 1,0 0-1,1 0 0,-1 0 1,1 0-1,-1-1 0,1 1 1,-1 0-1,1 0 0,0 0 1,-1 0-1,1 0 0,0 0 1,2-1-1,11-13-6739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24575,'0'0'0,"4"79"0,-4-71 0,2 0 0,-1 0 0,1 0 0,0 0 0,1-1 0,0 1 0,6 11 0,-8-18 0,-1 0 0,1 1 0,0-1 0,0 0 0,-1 0 0,1 1 0,0-1 0,0 0 0,1 0 0,-1 0 0,0 0 0,0 0 0,0-1 0,1 1 0,-1 0 0,0 0 0,1-1 0,-1 1 0,1-1 0,-1 1 0,0-1 0,1 0 0,-1 0 0,1 1 0,-1-1 0,1 0 0,-1 0 0,1 0 0,-1-1 0,1 1 0,-1 0 0,1-1 0,-1 1 0,1 0 0,-1-1 0,1 0 0,-1 1 0,0-1 0,0 0 0,1 0 0,-1 0 0,0 0 0,0 0 0,0 0 0,2-1 0,3-4 0,0-1 0,0 1 0,-1-1 0,1 0 0,-2 0 0,7-13 0,3-21 0,-13 35 0,1 0 0,-1 0 0,1 1 0,0-1 0,1 0 0,0 1 0,0-1 0,0 1 0,5-7 0,-7 11 0,0 1 0,0 0 0,-1 0 0,1-1 0,0 1 0,0 0 0,-1 0 0,1 0 0,0 0 0,0 0 0,0 0 0,-1 0 0,1 0 0,0 0 0,0 0 0,0 1 0,-1-1 0,1 0 0,0 1 0,-1-1 0,1 0 0,0 1 0,-1-1 0,1 1 0,0-1 0,-1 1 0,1-1 0,-1 1 0,1-1 0,0 1 0,-1-1 0,0 1 0,1 0 0,-1 0 0,1 0 0,20 31 0,-18-27 0,4 7 0,19 28 0,-25-38 0,0 0 0,1-1 0,-1 1 0,1-1 0,-1 1 0,1-1 0,0 0 0,-1 1 0,1-1 0,0 0 0,0 0 0,0 0 0,0 0 0,0-1 0,0 1 0,0 0 0,3 0 0,-4-2 0,0 1 0,1 0 0,-1-1 0,0 0 0,1 1 0,-1-1 0,0 0 0,0 1 0,0-1 0,0 0 0,0 0 0,0 0 0,0 0 0,0 0 0,0 0 0,0 0 0,0 0 0,-1-1 0,1 1 0,0 0 0,-1 0 0,1-1 0,-1 1 0,1 0 0,-1-1 0,0 1 0,0-1 0,1 1 0,-1-2 0,5-48 0,-5 45 0,1-5 0,-1 0 0,0 0 0,0 0 0,-1 0 0,-1 1 0,0-1 0,0 0 0,-1 0 0,-1 1 0,-5-12 0,9 21 0,0 0 0,0 1 0,0-1 0,0 1 0,-1-1 0,1 0 0,0 1 0,0-1 0,-1 1 0,1-1 0,0 1 0,-1-1 0,1 1 0,-1-1 0,1 1 0,-1 0 0,1-1 0,-1 1 0,1 0 0,-1-1 0,1 1 0,-1 0 0,1-1 0,-1 1 0,0 0 0,1 0 0,-1 0 0,1 0 0,-1 0 0,0-1 0,1 1 0,-1 0 0,1 0 0,-1 0 0,0 1 0,1-1 0,-1 0 0,0 0 0,1 0 0,-1 0 0,1 1 0,-1-1 0,0 1 0,0 0 0,0 0 0,1 0 0,-1 0 0,0 0 0,1 1 0,0-1 0,-1 0 0,1 0 0,-1 0 0,1 1 0,0-1 0,0 0 0,0 0 0,0 1 0,0-1 0,0 0 0,0 0 0,0 1 0,1 0 0,6 17-1365,3-1-5461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128 462 24575,'-3'-3'0,"0"0"0,1 0 0,-1 1 0,0-1 0,0 1 0,-1 0 0,1 0 0,0 0 0,-1 0 0,1 1 0,-1-1 0,1 1 0,-1 0 0,0 0 0,0 0 0,0 1 0,-5-1 0,6 1 0,0 1 0,1-1 0,-1 1 0,0 0 0,1 0 0,-1 0 0,1 1 0,-1-1 0,1 0 0,0 1 0,-1 0 0,1-1 0,0 1 0,0 0 0,0 0 0,0 0 0,1 1 0,-1-1 0,0 0 0,1 1 0,0-1 0,-1 1 0,1-1 0,-1 4 0,1-2 0,-1-1 0,1 1 0,0-1 0,0 1 0,0-1 0,1 1 0,-1-1 0,1 1 0,0 0 0,0-1 0,0 1 0,0-1 0,1 1 0,-1 0 0,1-1 0,0 1 0,0-1 0,1 0 0,-1 1 0,0-1 0,1 0 0,0 0 0,0 1 0,0-2 0,0 1 0,1 0 0,-1 0 0,1-1 0,-1 1 0,1-1 0,0 0 0,0 0 0,0 0 0,0 0 0,1 0 0,-1-1 0,0 1 0,1-1 0,-1 0 0,1 0 0,-1 0 0,1-1 0,-1 1 0,1-1 0,0 0 0,-1 0 0,1 0 0,-1 0 0,1-1 0,0 0 0,-1 1 0,1-1 0,-1 0 0,1-1 0,-1 1 0,0-1 0,5-2 0,-4 2 0,0-1 0,-1 0 0,1 0 0,0 0 0,-1-1 0,0 1 0,1-1 0,-2 0 0,1 0 0,0 0 0,-1 0 0,1 0 0,-1-1 0,-1 1 0,1-1 0,1-7 0,-1 4 0,0 1 0,-1-1 0,0 0 0,0 0 0,-1 1 0,0-1 0,-1 0 0,1 0 0,-4-10 0,4 17 0,0 0 0,0 0 0,0 0 0,-1 0 0,1 0 0,0 0 0,-1 0 0,1 0 0,-1 0 0,1 0 0,-1 0 0,1 0 0,-1 0 0,0 0 0,0 1 0,-1-2 0,2 2 0,0 0 0,-1 0 0,1 0 0,0 0 0,-1 0 0,1 0 0,0 0 0,-1 1 0,1-1 0,0 0 0,-1 0 0,1 0 0,0 1 0,0-1 0,-1 0 0,1 0 0,0 1 0,0-1 0,-1 0 0,1 0 0,0 1 0,0-1 0,0 0 0,-1 1 0,1-1 0,0 0 0,0 1 0,0-1 0,0 1 0,-1 2 0,0 1 0,0-1 0,0 0 0,1 1 0,-1-1 0,1 0 0,0 1 0,0-1 0,0 5 0,1-6 0,-1 0 0,0 0 0,0 0 0,1 0 0,-1 0 0,1 0 0,0 0 0,0 0 0,-1 0 0,1-1 0,1 1 0,-1 0 0,0-1 0,0 1 0,0 0 0,1-1 0,-1 0 0,1 1 0,-1-1 0,1 0 0,0 0 0,-1 0 0,1 0 0,0 0 0,0 0 0,0 0 0,0-1 0,-1 1 0,1 0 0,0-1 0,0 0 0,0 0 0,0 1 0,0-1 0,0 0 0,0 0 0,3-1 0,-2 0 0,1 0 0,0-1 0,-1 1 0,0-1 0,1 0 0,-1 0 0,0 0 0,0 0 0,0-1 0,0 1 0,0-1 0,-1 0 0,1 1 0,-1-1 0,0-1 0,0 1 0,0 0 0,0 0 0,2-5 0,-1-2 0,0-1 0,0 1 0,-1 0 0,2-21 0,-4 31 0,1 0 0,-1 0 0,0 0 0,1 0 0,-1 0 0,0 0 0,1 0 0,-1 0 0,0 0 0,1 0 0,-1 0 0,0 0 0,1 0 0,-1 0 0,0 0 0,0 0 0,1 0 0,-1 1 0,0-1 0,1 0 0,-1 0 0,0 0 0,0 0 0,1 1 0,-1-1 0,0 0 0,0 0 0,0 1 0,1-1 0,-1 0 0,0 0 0,0 1 0,0-1 0,0 0 0,0 1 0,1-1 0,-1 1 0,20 21 0,0 0 0,-16-19 0,-1 0 0,1 0 0,0 0 0,0-1 0,0 1 0,0-1 0,0 0 0,1 0 0,-1 0 0,1-1 0,-1 0 0,1 0 0,0 0 0,7 0 0,-9-1 0,-1 0 0,1-1 0,-1 1 0,1-1 0,-1 1 0,0-1 0,1 0 0,-1 0 0,0-1 0,0 1 0,0 0 0,1-1 0,-1 1 0,-1-1 0,1 1 0,0-1 0,0 0 0,-1 0 0,1 0 0,-1 0 0,1 0 0,-1 0 0,0-1 0,0 1 0,0 0 0,0-1 0,0 1 0,0 0 0,0-4 0,4-22 0,-1-1 0,-2 0 0,0 0 0,-2 0 0,-4-35 0,2 36 0,5 43 0,0 0 0,1-1 0,1 1 0,0-1 0,1 0 0,10 18 0,-11-21 0,2-1 0,-1-1 0,1 1 0,16 16 0,-19-23 0,0 1 0,0-1 0,0 1 0,1-1 0,-1 0 0,1-1 0,0 1 0,0-1 0,0 0 0,0 0 0,10 2 0,-11-3 0,1-1 0,-1 1 0,0-1 0,1 0 0,-1 0 0,0 0 0,1-1 0,-1 1 0,0-1 0,1 0 0,-1 0 0,0-1 0,0 1 0,0-1 0,0 0 0,0 0 0,7-5 0,-7 3 0,0 0 0,0-1 0,0 1 0,-1-1 0,0 0 0,1 1 0,-2-2 0,1 1 0,-1 0 0,1 0 0,2-12 0,-1-2 0,-1 0 0,-1-1 0,0 1 0,-2-1 0,0 0 0,-5-36 0,4 47 0,0-1 0,-1 0 0,0 0 0,-1 1 0,0-1 0,0 1 0,-1 0 0,0 0 0,-1 0 0,-9-14 0,13 23 0,1-1 0,-1 0 0,1 1 0,-1-1 0,1 1 0,-1-1 0,1 1 0,-1-1 0,1 1 0,-1-1 0,0 1 0,1 0 0,-1-1 0,0 1 0,1 0 0,-1 0 0,0-1 0,1 1 0,-1 0 0,0 0 0,1 0 0,-1 0 0,0 0 0,0 0 0,1 0 0,-1 0 0,-1 0 0,1 1 0,0 0 0,0 0 0,0-1 0,0 1 0,1 0 0,-1 0 0,0 0 0,1 0 0,-1 0 0,1 0 0,-1 0 0,1 0 0,-1 0 0,1 0 0,-1 2 0,-5 44 0,5 20 0,3-1 0,19 119 0,50 125 0,-70-307 0,6 21 0,-3-19 0,-2-13 0,-1-17-1365,-1-5-5461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5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24575,'22'0'0,"17"-5"0,10-1 0,1 1 0,-7 0-8191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24575,'23'109'0,"35"223"0,-68-393 0,4 31 0,-3-49 0,9 75 0,0 0 0,1 0 0,0 1 0,-1-1 0,1 0 0,1 1 0,-1-1 0,0 1 0,1 0 0,0-1 0,-1 1 0,1 0 0,1 0 0,-1 0 0,0 0 0,1 0 0,-1 1 0,1-1 0,0 1 0,0 0 0,0-1 0,0 1 0,7-2 0,-3 0 0,0 1 0,0 0 0,0 0 0,1 1 0,-1 0 0,1 0 0,0 1 0,0 0 0,-1 1 0,12 0 0,-18 0 0,0 0 0,0 0 0,0 0 0,0 1 0,0-1 0,0 0 0,0 1 0,0-1 0,-1 0 0,1 1 0,0 0 0,0-1 0,0 1 0,0-1 0,-1 1 0,1 0 0,0 0 0,-1-1 0,1 1 0,-1 0 0,1 0 0,-1 0 0,1 0 0,-1 0 0,1 0 0,-1-1 0,0 1 0,1 0 0,-1 2 0,2 36 0,-2-15 0,1-22 0,-1 1 0,1-1 0,0 1 0,0-1 0,0 1 0,0-1 0,0 0 0,0 1 0,1-1 0,-1 0 0,1 0 0,0 0 0,-1 0 0,1 0 0,0 0 0,0 0 0,0-1 0,0 1 0,1-1 0,-1 1 0,0-1 0,1 0 0,-1 0 0,1 0 0,-1 0 0,1-1 0,-1 1 0,3 0 0,-2-1 0,-1 0 0,0 0 0,1-1 0,-1 1 0,0 0 0,0-1 0,1 1 0,-1-1 0,0 0 0,0 0 0,0 0 0,0 0 0,0 0 0,0 0 0,0-1 0,0 1 0,0 0 0,-1-1 0,1 0 0,0 1 0,-1-1 0,0 0 0,1 0 0,-1 0 0,0 0 0,0 0 0,0 0 0,0 0 0,0 0 0,0 0 0,-1-1 0,1-2 0,0 1 5,0 0 0,-1 0 0,1 0 0,-1 0 0,0 0 0,0 0 0,-1-1 0,1 1 0,-1 0 0,0 0 0,0 0 0,0 0 0,-1 0 0,1 0 0,-1 0 0,0 1 0,0-1 0,0 1 0,-1-1 0,1 1 0,-1 0 0,0 0 0,-4-4 0,3 3-92,-1 1-1,0-1 1,1 1 0,-2 0-1,1 0 1,0 1 0,0 0-1,-1-1 1,1 2-1,-1-1 1,0 1 0,1 0-1,-1 0 1,0 0 0,0 1-1,-6 0 1,-11 3-6739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0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24575,'31'-4'0,"15"6"0,-1 22 0,-8 20 0,-10 16 0,-14 6 0,-13 6 0,-12-5 0,-13-10 0,-6-10 0,2-8 0,10-16 0,14-20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6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24575,'0'-5'0,"0"3"0,0 7 0,0 7 0,0 9 0,0 7 0,0 2 0,4 1 0,3 0 0,3-6 0,0-7-8191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7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24575,'-4'31'0,"2"24"0,2 11 0,6 4 0,1-10-8191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24575,'9'16'0,"3"17"0,-10-23 0,7 34 0,-9-42 0,1-1 0,-1 1 0,1 0 0,0 0 0,0 0 0,0-1 0,0 1 0,0 0 0,0-1 0,0 1 0,0-1 0,1 1 0,-1-1 0,0 0 0,1 0 0,-1 1 0,1-1 0,2 1 0,-3-2 0,0 0 0,0 0 0,0 0 0,0 0 0,0 0 0,0 0 0,0 0 0,0-1 0,0 1 0,0 0 0,0-1 0,0 1 0,0 0 0,0-1 0,0 1 0,0-1 0,0 0 0,0 1 0,0-1 0,-1 0 0,1 1 0,0-1 0,0 0 0,-1 0 0,1 0 0,-1 0 0,1 0 0,0 0 0,15-30 0,-16 30 0,7-17 0,-2 0 0,0-1 0,3-20 0,2-10 0,-10 48 0,0 1 0,0-1 0,0 1 0,0-1 0,0 1 0,0-1 0,0 1 0,1-1 0,-1 1 0,0 0 0,0-1 0,0 1 0,1-1 0,-1 1 0,0 0 0,1-1 0,-1 1 0,0-1 0,1 1 0,-1 0 0,0 0 0,1-1 0,-1 1 0,0 0 0,1 0 0,-1-1 0,1 1 0,-1 0 0,1 0 0,-1 0 0,1 0 0,-1 0 0,1 0 0,-1-1 0,0 1 0,1 0 0,-1 0 0,1 1 0,-1-1 0,1 0 0,-1 0 0,1 0 0,-1 0 0,1 0 0,-1 0 0,1 1 0,-1-1 0,0 0 0,1 0 0,-1 1 0,0-1 0,1 0 0,-1 1 0,1-1 0,-1 0 0,0 1 0,1-1 0,25 29 0,-16-17 0,-3-5 0,0 0 0,0-1 0,1 0 0,0 0 0,0 0 0,0-1 0,19 8 0,-25-12 0,0 0 0,1 0 0,-1-1 0,1 1 0,-1-1 0,1 1 0,-1-1 0,1 0 0,0 0 0,-1 0 0,1-1 0,-1 1 0,1 0 0,-1-1 0,1 0 0,-1 0 0,1 1 0,-1-1 0,0-1 0,1 1 0,-1 0 0,0-1 0,0 1 0,0-1 0,0 1 0,0-1 0,0 0 0,-1 0 0,1 0 0,0 0 0,-1 0 0,0 0 0,1 0 0,-1-1 0,1-3 0,3-6 0,0-1 0,-1 1 0,-1 0 0,0-1 0,-1 0 0,1-17 0,-1-3 0,-4-43 0,2 71 0,-1 0 0,1 0 0,-1 0 0,0 0 0,0 0 0,0 0 0,-1 0 0,-2-6 0,3 11 0,1-1 0,0 1 0,0 0 0,0 0 0,0 0 0,0 0 0,-1 0 0,1 0 0,0 0 0,0-1 0,0 1 0,-1 0 0,1 0 0,0 0 0,0 0 0,0 0 0,0 0 0,-1 0 0,1 0 0,0 0 0,0 0 0,0 0 0,-1 0 0,1 0 0,0 0 0,0 0 0,0 0 0,-1 1 0,1-1 0,0 0 0,0 0 0,0 0 0,0 0 0,-1 0 0,1 0 0,0 0 0,0 1 0,0-1 0,0 0 0,0 0 0,0 0 0,-1 0 0,1 0 0,0 1 0,0-1 0,0 0 0,0 0 0,0 0 0,0 1 0,0-1 0,0 0 0,0 0 0,0 0 0,0 1 0,0-1 0,0 0 0,0 0 0,0 0 0,0 1 0,-4 14 0,0 24 0,1 0 0,2 0 0,2 0 0,1 1 0,10 48 0,-14-103 0,-1 0 0,2 0 0,0 0 0,1-21 0,2 29 0,-1 1 0,1 0 0,0 0 0,0 0 0,1 0 0,0 0 0,0 1 0,0-1 0,1 1 0,0 0 0,5-6 0,-6 8 0,-1 1 0,0 0 0,1 0 0,-1-1 0,1 2 0,0-1 0,0 0 0,0 1 0,0-1 0,0 1 0,0 0 0,0 0 0,0 0 0,0 0 0,0 0 0,1 1 0,-1 0 0,0-1 0,1 1 0,-1 0 0,0 1 0,0-1 0,6 2 0,-7-2 0,0 1 0,0 0 0,-1-1 0,1 1 0,0 0 0,0 0 0,-1 0 0,1 0 0,-1 1 0,1-1 0,-1 0 0,1 1 0,-1-1 0,0 0 0,1 1 0,-1 0 0,0-1 0,0 1 0,0 0 0,-1 0 0,2 2 0,0 3 0,-1 0 0,1 0 0,-1 0 0,-1 12 0,6 25 0,-6-42 0,1 0 0,-1 0 0,1-1 0,0 1 0,0 0 0,0-1 0,0 1 0,0-1 0,0 1 0,0-1 0,1 1 0,-1-1 0,0 0 0,1 1 0,-1-1 0,1 0 0,-1 0 0,1 0 0,2 1 0,-2-2 0,1 1 0,-1-1 0,0 1 0,0-1 0,1 0 0,-1 0 0,0 0 0,0 0 0,1 0 0,-1-1 0,0 1 0,0-1 0,0 1 0,1-1 0,-1 0 0,0 0 0,0 0 0,0 0 0,0 0 0,0 0 0,-1-1 0,1 1 0,0 0 0,-1-1 0,1 0 0,0 1 0,-1-1 0,0 0 0,3-3 0,0-2 0,1 0 0,-1-1 0,0 1 0,-1-1 0,0 1 0,5-16 0,-8 17 0,1 0 0,-1 0 0,0 0 0,0 1 0,0-1 0,-1 0 0,-1-7 0,2 12 0,0 0 0,0 0 0,-1 0 0,1 0 0,0 0 0,0 0 0,0 0 0,-1 0 0,1 1 0,-1-1 0,1 0 0,-1 0 0,1 0 0,-1 0 0,1 1 0,-1-1 0,1 0 0,-1 1 0,0-1 0,0 0 0,1 1 0,-1-1 0,0 1 0,0-1 0,0 1 0,0-1 0,1 1 0,-1 0 0,0-1 0,0 1 0,0 0 0,0 0 0,0 0 0,0 0 0,0 0 0,0 0 0,0 0 0,0 0 0,0 0 0,0 0 0,0 0 0,0 0 0,0 1 0,1-1 0,-1 0 0,0 1 0,0-1 0,0 1 0,0-1 0,1 1 0,-1-1 0,-1 2 0,-1 1 0,0 0 0,0 0 0,0 1 0,1-1 0,-1 1 0,1-1 0,0 1 0,0 0 0,0 0 0,1 0 0,0 0 0,-1 0 0,1 0 0,-1 7 0,0 2 0,1 1 0,0 0 0,0 16 0,2-27 0,-1 1 0,1-1 0,-1 0 0,1 0 0,0 0 0,0-1 0,0 1 0,1 0 0,-1 0 0,1-1 0,-1 1 0,1 0 0,0-1 0,0 0 0,0 1 0,1-1 0,-1 0 0,0 0 0,1 0 0,-1 0 0,1-1 0,0 1 0,-1-1 0,1 0 0,0 1 0,0-1 0,0-1 0,0 1 0,0 0 0,0-1 0,0 1 0,0-1 0,4 0 0,-1 1 0,0-1 0,0 0 0,0 0 0,0-1 0,0 0 0,0 0 0,-1 0 0,1 0 0,0-1 0,-1 0 0,1 0 0,-1-1 0,0 0 0,1 0 0,-1 0 0,-1 0 0,6-5 0,-6 4 0,-1-1 0,1 0 0,-1 0 0,0 0 0,0 0 0,0 0 0,-1-1 0,0 1 0,0-1 0,0 0 0,-1 0 0,1-7 0,0-8 0,-1 1 0,-2-27 0,0 31 0,1 0 0,0-1 0,5-26 0,-5 42 0,0 0 0,0 0 0,0 1 0,0-1 0,0 0 0,1 0 0,-1 1 0,0-1 0,1 0 0,-1 1 0,0-1 0,1 0 0,-1 1 0,1-1 0,-1 0 0,1 1 0,-1-1 0,1 1 0,-1-1 0,1 1 0,0-1 0,-1 1 0,1 0 0,0-1 0,-1 1 0,1 0 0,1-1 0,-1 1 0,1 0 0,-1 0 0,1 0 0,-1 1 0,0-1 0,1 0 0,-1 1 0,1-1 0,-1 1 0,0-1 0,0 1 0,1 0 0,1 1 0,3 3 0,0 0 0,0 0 0,0 1 0,5 7 0,6 11 0,-2 1 0,-1 0 0,-1 1 0,-2 0 0,12 37 0,-17-47 0,-5-11-170,1 0-1,0 0 0,1-1 1,-1 1-1,1-1 0,0 0 1,5 7-1,6 1-6655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0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77 302 24575,'-9'10'0,"2"-1"0,-1 1 0,1 1 0,1-1 0,0 1 0,0 0 0,1 1 0,0-1 0,1 1 0,1 0 0,0 0 0,0 0 0,1 0 0,1 1 0,0-1 0,1 1 0,1 19 0,0-28 0,-1 0 0,1-1 0,-1 1 0,1 0 0,1 0 0,-1-1 0,0 1 0,1-1 0,0 1 0,-1-1 0,1 0 0,1 0 0,-1 0 0,0 0 0,1 0 0,0 0 0,-1-1 0,1 1 0,0-1 0,0 1 0,1-1 0,-1 0 0,0-1 0,1 1 0,-1 0 0,1-1 0,-1 0 0,1 0 0,0 0 0,0 0 0,-1-1 0,5 1 0,-2-1 0,0-1 0,0 1 0,0-1 0,0 0 0,0-1 0,0 0 0,0 1 0,0-2 0,-1 1 0,1-1 0,-1 0 0,1 0 0,-1 0 0,0-1 0,-1 0 0,1 0 0,-1 0 0,1 0 0,4-8 0,0-1 0,-2 0 0,1-1 0,-2 0 0,0 0 0,0 0 0,-2-1 0,0 0 0,0 0 0,2-26 0,-1-18 0,-4-68 0,-1 95 0,0 2 0,1 9 0,-2-1 0,0 0 0,-6-29 0,7 50 0,-1-1 0,1 1 0,0 0 0,0 0 0,-1-1 0,1 1 0,-1 0 0,1 0 0,-1 0 0,1 0 0,-1 0 0,0 0 0,0 0 0,1 0 0,-1 0 0,-1-1 0,1 2 0,1 0 0,-1 0 0,1 0 0,-1 0 0,1 0 0,-1 0 0,1 0 0,0 0 0,-1 0 0,1 0 0,-1 0 0,1 0 0,-1 0 0,1 0 0,-1 1 0,1-1 0,0 0 0,-1 0 0,1 0 0,0 1 0,-1-1 0,1 0 0,-1 1 0,1-1 0,0 0 0,0 1 0,-1-1 0,1 1 0,-4 4 0,1-1 0,0 1 0,1 0 0,-1 0 0,-2 10 0,-4 15 0,1 2 0,2-1 0,-5 62 0,9-35 0,6 74 0,-4-131 0,1 18 0,2 0 0,0 0 0,5 21 0,-7-36 0,0 0 0,1 0 0,-1 0 0,1 0 0,0 0 0,0 0 0,0-1 0,1 1 0,-1-1 0,1 1 0,0-1 0,-1 0 0,2 0 0,-1 0 0,0 0 0,1-1 0,-1 1 0,1-1 0,-1 0 0,7 2 0,-8-3 0,0 0 0,-1-1 0,1 0 0,0 1 0,0-1 0,0 0 0,0 0 0,0 0 0,0 0 0,0 0 0,0-1 0,0 1 0,0-1 0,0 1 0,0-1 0,-1 1 0,1-1 0,0 0 0,2-1 0,-1-1 0,0 1 0,0-1 0,0 1 0,-1-1 0,1 0 0,-1 0 0,1-1 0,-1 1 0,2-4 0,2-6 0,-1 1 0,0-1 0,-1 0 0,4-19 0,1-23 0,-6 35 0,0 0 0,12-39 0,-15 59 0,1 0 0,-1-1 0,0 1 0,0-1 0,0 1 0,0-1 0,0 1 0,0 0 0,0-1 0,1 1 0,-1-1 0,0 1 0,0 0 0,1-1 0,-1 1 0,0 0 0,0-1 0,1 1 0,-1 0 0,0-1 0,1 1 0,-1 0 0,1 0 0,-1-1 0,0 1 0,1 0 0,-1 0 0,1 0 0,-1 0 0,0 0 0,1 0 0,-1-1 0,1 1 0,-1 0 0,1 0 0,-1 0 0,0 0 0,1 0 0,-1 1 0,1-1 0,-1 0 0,1 0 0,-1 0 0,0 0 0,1 0 0,-1 1 0,1-1 0,-1 0 0,0 0 0,1 0 0,-1 1 0,0-1 0,1 0 0,-1 1 0,0-1 0,1 0 0,-1 1 0,0-1 0,0 0 0,0 1 0,1-1 0,-1 1 0,0-1 0,0 0 0,0 1 0,0 0 0,17 33 0,-15-29 0,3 8 0,1-1 0,0 0 0,1-1 0,0 0 0,12 14 0,-18-23 0,0-1 0,0 1 0,1-1 0,-1 1 0,1-1 0,-1 0 0,1 1 0,0-1 0,-1 0 0,1 0 0,0 0 0,0 0 0,0-1 0,0 1 0,0 0 0,0-1 0,0 0 0,0 1 0,0-1 0,0 0 0,0 0 0,0 0 0,0 0 0,0 0 0,0-1 0,0 1 0,0 0 0,0-1 0,0 0 0,0 1 0,0-1 0,-1 0 0,1 0 0,0 0 0,0 0 0,-1-1 0,1 1 0,-1 0 0,1-1 0,-1 1 0,1-1 0,-1 1 0,0-1 0,2-2 0,24-40 0,-25 38 0,1 0 0,1 0 0,-1 0 0,1 1 0,0-1 0,0 1 0,0 0 0,1 0 0,0 0 0,6-4 0,-10 8 0,0 1 0,0-1 0,1 0 0,-1 1 0,0-1 0,0 1 0,1-1 0,-1 1 0,0 0 0,1 0 0,-1 0 0,1-1 0,-1 1 0,0 0 0,1 1 0,-1-1 0,0 0 0,1 0 0,-1 1 0,0-1 0,1 0 0,-1 1 0,0-1 0,1 1 0,-1 0 0,0-1 0,0 1 0,0 0 0,0 0 0,0 0 0,0 0 0,0 0 0,0 0 0,0 0 0,1 1 0,2 5 0,1 0 0,-2 0 0,1 0 0,5 13 0,-6-12 0,-3-8 0,0 0 0,0 0 0,0 0 0,0 0 0,0 0 0,0 0 0,0 0 0,0 0 0,0 0 0,0 0 0,0-1 0,0 1 0,0 0 0,0 0 0,0 0 0,0 0 0,0 0 0,0 0 0,0 0 0,0 0 0,0 0 0,1 0 0,-1 0 0,0 0 0,0 0 0,0 0 0,0 0 0,0 0 0,0 0 0,0 0 0,0 0 0,-2-12 0,-7-20 0,7 29 0,1 0 0,-1-1 0,0 1 0,0 0 0,-1 0 0,1 0 0,-1 1 0,1-1 0,-1 1 0,0-1 0,0 1 0,0 0 0,0 0 0,0 0 0,-1 0 0,1 1 0,-1 0 0,1-1 0,-1 1 0,1 0 0,-7 0 0,7 1 0,0 0 0,0 0 0,0 1 0,0 0 0,0-1 0,0 1 0,0 1 0,0-1 0,0 0 0,1 0 0,-1 1 0,1 0 0,-1-1 0,1 1 0,-1 0 0,1 0 0,0 0 0,0 1 0,0-1 0,0 1 0,1-1 0,-1 1 0,0-1 0,1 1 0,0 0 0,0 0 0,-1 3 0,-1 1 0,0 0 0,1 0 0,0 0 0,1 0 0,-1 1 0,1-1 0,1 1 0,0-1 0,0 12 0,1-16 0,-1-1 0,1 1 0,-1 0 0,1-1 0,0 1 0,0-1 0,0 1 0,0-1 0,0 1 0,1-1 0,-1 0 0,1 0 0,-1 0 0,1 1 0,0-1 0,0-1 0,0 1 0,0 0 0,0 0 0,1-1 0,-1 0 0,0 1 0,1-1 0,-1 0 0,1 0 0,-1 0 0,1 0 0,4 0 0,-1 1 0,0-1 0,0-1 0,0 1 0,0-1 0,0 0 0,0 0 0,0-1 0,0 0 0,-1 0 0,1 0 0,0-1 0,9-4 0,-11 5 0,-1-1 0,1-1 0,-1 1 0,0 0 0,0-1 0,0 0 0,-1 1 0,1-1 0,-1 0 0,1 0 0,-1-1 0,0 1 0,0 0 0,0-1 0,-1 1 0,1-1 0,-1 0 0,0 0 0,0 1 0,1-6 0,-1-4 0,1 1 0,-2 0 0,0-21 0,0 39 0,1 1 0,0-1 0,0 1 0,0-1 0,1 1 0,3 7 0,-3-10 0,0 1 0,1-1 0,-1 0 0,1 0 0,0 0 0,1 0 0,-1 0 0,1-1 0,-1 1 0,8 4 0,-9-7 0,0 0 0,0 0 0,0-1 0,-1 1 0,1-1 0,0 1 0,0-1 0,0 1 0,0-1 0,0 0 0,0 0 0,0 0 0,0 0 0,0-1 0,0 1 0,0 0 0,0-1 0,0 1 0,0-1 0,-1 0 0,1 0 0,0 0 0,0 0 0,-1 0 0,1 0 0,0 0 0,-1 0 0,1-1 0,1-2 0,2-1 0,0-1 0,-1 1 0,0-1 0,0-1 0,-1 1 0,0 0 0,0-1 0,0 0 0,-1 0 0,0 1 0,0-1 0,-1-1 0,0 1 0,0 0 0,0-12 0,8-40 0,-9 58 0,0 1 0,0-1 0,0 1 0,0-1 0,0 1 0,0-1 0,0 1 0,1-1 0,-1 0 0,0 1 0,0-1 0,1 1 0,-1-1 0,0 1 0,1 0 0,-1-1 0,0 1 0,1-1 0,-1 1 0,1 0 0,-1-1 0,1 1 0,-1 0 0,1-1 0,-1 1 0,1 0 0,-1 0 0,1-1 0,0 1 0,13 10 0,10 28 0,-23-35 0,9 19 0,16 28 0,-25-47 0,1-1 0,-1 0 0,1 0 0,-1 0 0,1 0 0,0 0 0,-1-1 0,1 1 0,0-1 0,0 1 0,0-1 0,0 1 0,1-1 0,-1 0 0,0 0 0,0 0 0,5 1 0,-5-2 0,0-1 0,0 1 0,-1-1 0,1 1 0,0-1 0,0 1 0,0-1 0,-1 0 0,1 0 0,0 0 0,-1 0 0,1 0 0,-1 0 0,1-1 0,-1 1 0,1 0 0,-1-1 0,0 1 0,0-1 0,0 1 0,0-1 0,0 0 0,1-2 0,20-43 0,-22 47 0,5-19 0,-4 15 0,0 0 0,0 1 0,1-1 0,-1 0 0,1 0 0,0 1 0,3-6 0,-4 9 0,-1-1 0,1 0 0,0 1 0,0-1 0,0 1 0,0-1 0,-1 1 0,1 0 0,0-1 0,0 1 0,0 0 0,0-1 0,0 1 0,0 0 0,0 0 0,0 0 0,0 0 0,0 0 0,0 0 0,0 0 0,0 1 0,0-1 0,0 0 0,0 0 0,0 1 0,0-1 0,-1 0 0,1 1 0,0-1 0,0 1 0,0 0 0,0-1 0,-1 1 0,1-1 0,0 1 0,0 1 0,16 11 0,-10-8 0,-1 1 0,1-1 0,0-1 0,1 1 0,12 5 0,-18-10 0,0 1 0,0-1 0,0 1 0,0-1 0,0 0 0,0 1 0,0-1 0,0 0 0,0 0 0,0-1 0,0 1 0,0 0 0,0-1 0,0 1 0,0-1 0,0 0 0,0 1 0,0-1 0,0 0 0,-1 0 0,1 0 0,0-1 0,-1 1 0,1 0 0,-1-1 0,1 1 0,-1-1 0,0 1 0,2-3 0,0 0 0,0-1 0,0 0 0,-1 0 0,0 0 0,0 0 0,0 0 0,0 0 0,1-10 0,-2 12 0,-1 0 0,0 1 0,1-1 0,-1 1 0,0-1 0,0 0 0,0 1 0,-1-1 0,1 1 0,0-1 0,-1 1 0,0-1 0,0 1 0,0-1 0,0 1 0,0-1 0,0 1 0,0 0 0,-4-4 0,5 6 0,0-1 0,-1 1 0,1 0 0,0-1 0,-1 1 0,1 0 0,0-1 0,-1 1 0,1 0 0,-1 0 0,1-1 0,-1 1 0,1 0 0,-1 0 0,1 0 0,-1 0 0,1 0 0,0 0 0,-1 0 0,1 0 0,-1 0 0,1 0 0,-1 0 0,1 0 0,-1 0 0,1 0 0,-1 0 0,1 0 0,-1 0 0,1 1 0,-1-1 0,1 0 0,-1 1 0,-10 16 0,1 26 0,6 5 0,2 1 0,3 0 0,2 0 0,1-1 0,3 1 0,2-1 0,19 56 0,-17-66 0,-3-13 0,0 0 0,-2 1 0,-1 0 0,-1-1 0,1 42 0,-5-64 0,-1 0 0,1 0 0,-1 0 0,1-1 0,-1 1 0,0 0 0,0 0 0,0 0 0,-1 0 0,1-1 0,0 1 0,-1-1 0,0 1 0,0-1 0,0 1 0,0-1 0,0 0 0,0 0 0,0 0 0,-1 0 0,1-1 0,-1 1 0,0 0 0,1-1 0,-1 0 0,0 0 0,0 0 0,0 0 0,1 0 0,-1 0 0,0-1 0,0 1 0,0-1 0,0 0 0,0 0 0,0 0 0,0-1 0,0 1 0,0-1 0,0 1 0,0-1 0,0 0 0,0 0 0,0 0 0,0 0 0,1-1 0,-1 1 0,1-1 0,-1 0 0,1 0 0,-1 0 0,1 0 0,0 0 0,0 0 0,0 0 0,0-1 0,1 1 0,-1-1 0,-1-2 0,-2-7-144,1 0 0,1 0 0,0 0 0,0-1 0,1 1 0,1-1 0,0-23 0,0 33-69,0-47-6613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0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52 130 24575,'-4'13'0,"-8"48"0,11-57 0,1 0 0,0 1 0,0-1 0,0 0 0,0 1 0,1-1 0,0 0 0,0 0 0,0 1 0,0-1 0,3 6 0,-4-9 0,1 0 0,-1 0 0,1 0 0,-1 0 0,1-1 0,-1 1 0,1 0 0,0 0 0,0 0 0,-1 0 0,1-1 0,0 1 0,0 0 0,0-1 0,0 1 0,0-1 0,0 1 0,0-1 0,0 1 0,0-1 0,0 0 0,0 1 0,0-1 0,0 0 0,0 0 0,0 0 0,0 0 0,0 0 0,0 0 0,0 0 0,0 0 0,1 0 0,-1 0 0,0-1 0,0 1 0,0 0 0,0-1 0,1 0 0,0 0 0,1-1 0,-1 0 0,1 0 0,-1 0 0,1 0 0,-1 0 0,0 0 0,0-1 0,0 1 0,-1-1 0,1 0 0,2-5 0,2-6 0,-2-1 0,0 0 0,0 0 0,-1 0 0,-1 0 0,-1 0 0,0-1 0,-1 1 0,0-1 0,-1 1 0,-4-17 0,4 29 0,1 1 0,-1-1 0,0 1 0,0 0 0,0-1 0,0 1 0,0 0 0,0 0 0,-1 0 0,1 0 0,-1 0 0,1 0 0,-1 0 0,0 1 0,-3-4 0,3 4 0,1 1 0,-1-1 0,1 0 0,-1 1 0,0-1 0,1 1 0,-1 0 0,0 0 0,1-1 0,-1 1 0,0 0 0,1 0 0,-1 1 0,0-1 0,1 0 0,-1 1 0,1-1 0,-3 1 0,0 1 0,0 0 0,0 0 0,1 0 0,-1 1 0,0-1 0,1 1 0,0 0 0,0 0 0,0 0 0,0 1 0,0-1 0,0 0 0,1 1 0,0 0 0,0 0 0,-3 6 0,1 2 0,1 1 0,0 0 0,0 0 0,1 0 0,1 1 0,0-1 0,1 0 0,0 1 0,1-1 0,1 0 0,0 1 0,1-1 0,5 17 0,-6-24 0,0 0 0,1 0 0,-1 0 0,1-1 0,0 1 0,1-1 0,-1 0 0,1 1 0,0-2 0,0 1 0,1 0 0,-1-1 0,1 0 0,0 0 0,0 0 0,1-1 0,-1 1 0,1-1 0,-1-1 0,1 1 0,0-1 0,0 0 0,0 0 0,1-1 0,-1 0 0,0 0 0,0 0 0,1-1 0,11 0 0,-11-1-72,0 0 1,0-1-1,0 1 0,0-1 0,0-1 0,0 1 0,0-1 0,-1-1 1,1 1-1,-1-1 0,0 0 0,0 0 0,-1-1 0,1 0 0,-1 0 1,0 0-1,0-1 0,4-5 0,6-13-6754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1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2 183 24575,'0'347'0,"-2"-439"0,2-77 0,2 138 0,1 0 0,1 0 0,11-38 0,-12 59 0,1 0 0,0 1 0,0-1 0,1 1 0,11-16 0,-15 23 0,1-1 0,-1 1 0,1 0 0,0-1 0,0 1 0,0 0 0,0 1 0,0-1 0,0 0 0,1 0 0,-1 1 0,0-1 0,1 1 0,-1 0 0,1 0 0,0 0 0,-1 0 0,1 0 0,0 1 0,0-1 0,0 1 0,-1 0 0,1 0 0,0 0 0,4 0 0,-5 1 0,0 0 0,0 0 0,0 0 0,-1 0 0,1 0 0,0 1 0,-1-1 0,1 0 0,-1 1 0,0-1 0,1 1 0,-1 0 0,0-1 0,0 1 0,0 0 0,0 0 0,0 0 0,0-1 0,-1 1 0,1 0 0,-1 0 0,1 0 0,-1 0 0,0 0 0,1 0 0,-1 0 0,-1 4 0,1 3 0,0 0 0,0 0 0,-1 0 0,-5 17 0,2-15 0,-1 0 0,0 0 0,0 0 0,-1-1 0,-1 0 0,0 0 0,0 0 0,-1-1 0,0 0 0,-1-1 0,-16 14 0,-2 3 0,26-24 0,0-1 0,0 1 0,1 0 0,-1 0 0,0 0 0,1-1 0,-1 1 0,1 0 0,-1 0 0,1 0 0,-1 0 0,1 0 0,0 0 0,0 0 0,-1 0 0,1 0 0,0 0 0,0 0 0,0 0 0,0 0 0,0 0 0,0 0 0,0 0 0,0 0 0,1 0 0,-1 0 0,0 0 0,1 0 0,-1 0 0,1 0 0,-1 0 0,1 0 0,-1 0 0,1 0 0,-1 0 0,1-1 0,1 2 0,4 4 0,0-1 0,0 1 0,0-1 0,9 5 0,5 4 0,4 10-341,0 1 0,-1 1-1,23 35 1,-26-32-6485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1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24575,'5'-1'0,"0"0"0,0 0 0,0 0 0,0 1 0,0-1 0,0 1 0,0 0 0,0 1 0,0-1 0,0 1 0,0 0 0,0 1 0,0-1 0,0 1 0,-1 0 0,1 0 0,-1 0 0,1 1 0,-1-1 0,0 1 0,0 0 0,0 0 0,0 1 0,-1-1 0,1 1 0,-1 0 0,0 0 0,0 0 0,0 0 0,0 1 0,-1-1 0,0 1 0,0-1 0,0 1 0,-1 0 0,1 0 0,0 8 0,0-3 0,0-1 0,-1 1 0,-1 0 0,0-1 0,0 1 0,0 0 0,-2-1 0,1 1 0,-1 0 0,0-1 0,-5 13 0,0-6 0,-1 0 0,-1-1 0,0 1 0,0-2 0,-15 17 0,24-31 0,0 0 0,0 0 0,-1 1 0,1-1 0,0 0 0,0 0 0,-1 0 0,1 0 0,0 1 0,0-1 0,0 0 0,0 0 0,-1 0 0,1 1 0,0-1 0,0 0 0,0 0 0,0 1 0,0-1 0,0 0 0,-1 0 0,1 1 0,0-1 0,0 0 0,0 0 0,0 1 0,0-1 0,0 0 0,0 1 0,0-1 0,0 0 0,0 0 0,1 1 0,-1-1 0,0 0 0,0 0 0,0 1 0,0-1 0,0 0 0,0 0 0,0 0 0,1 1 0,-1-1 0,0 0 0,0 1 0,17-3 0,32-14 0,-42 14 0,33-14-1365,-1 1-5461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1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24575,'0'-9'0,"0"2"0,0 6 0,0 8 0,0 11 0,0 17 0,-5 6 0,-1 5 0,1 0 0,0-4 0,2-10-8191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2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44 24575,'5'12'0,"-1"0"0,0 0 0,0 0 0,-1 0 0,-1 0 0,2 20 0,-3 80 0,-1-66 0,0-34 0,1-6 0,-1 0 0,0 0 0,0 1 0,-1-1 0,1-1 0,-1 1 0,0 0 0,-1 0 0,0 0 0,-3 7 0,5-13 0,0 0 0,0 0 0,0 1 0,0-1 0,0 0 0,0 0 0,0 0 0,0 0 0,0 0 0,0 0 0,0 0 0,0 1 0,-1-1 0,1 0 0,0 0 0,0 0 0,0 0 0,0 0 0,0 0 0,0 0 0,0 0 0,-1 0 0,1 0 0,0 0 0,0 1 0,0-1 0,0 0 0,0 0 0,-1 0 0,1 0 0,0 0 0,0 0 0,0 0 0,0 0 0,0 0 0,-1 0 0,1 0 0,0 0 0,0-1 0,0 1 0,0 0 0,0 0 0,0 0 0,-1 0 0,1 0 0,0 0 0,0 0 0,0 0 0,0 0 0,-4-10 0,0-12 0,-1-42 0,7-89 0,-2 143 0,2 0 0,-1 0 0,2 1 0,-1-1 0,1 1 0,0-1 0,8-13 0,-10 20 0,1-1 0,0 1 0,0 0 0,0 0 0,1 0 0,-1 0 0,1 0 0,-1 0 0,1 1 0,0-1 0,0 1 0,0 0 0,0-1 0,1 2 0,-1-1 0,0 0 0,1 1 0,-1-1 0,1 1 0,0 0 0,0 0 0,4 0 0,-7 1 0,0 0 0,0 0 0,0 0 0,0 0 0,0 0 0,1 0 0,-1 0 0,0 0 0,0 1 0,0-1 0,0 0 0,0 1 0,0-1 0,0 1 0,0-1 0,0 1 0,0-1 0,0 1 0,0 0 0,0 0 0,0-1 0,-1 1 0,1 0 0,0 0 0,-1 0 0,1 0 0,0 0 0,-1 0 0,1 0 0,-1 0 0,1 0 0,-1 0 0,0 0 0,1 0 0,-1 0 0,0 0 0,0 1 0,0-1 0,0 0 0,0 0 0,0 0 0,0 0 0,0 0 0,-1 0 0,1 1 0,-1 0 0,0 5 0,-1-1 0,1 0 0,-2 0 0,1 0 0,-1 0 0,-5 10 0,-7 4 0,10-13 0,-1 0 0,2 0 0,-1 1 0,1-1 0,-4 10 0,7-15 0,1 0 0,-1 0 0,1 1 0,-1-1 0,1 0 0,0 0 0,0 0 0,0 0 0,0 1 0,0-1 0,1 0 0,-1 0 0,1 0 0,-1 0 0,1 1 0,0-1 0,-1 0 0,1 0 0,0 0 0,1 0 0,-1-1 0,0 1 0,0 0 0,1 0 0,1 1 0,6 4 0,0 1 0,0-2 0,1 0 0,0 0 0,0 0 0,12 4 0,21 11 0,-10 0-1365,-4-1-5461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2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4 24575,'3'-1'0,"0"0"0,0 1 0,0-1 0,1 1 0,-1 0 0,0-1 0,0 2 0,0-1 0,1 0 0,-1 0 0,0 1 0,0 0 0,0 0 0,0 0 0,0 0 0,0 0 0,0 0 0,0 1 0,-1 0 0,1-1 0,0 1 0,3 4 0,-3-3 0,0 1 0,-1-1 0,0 1 0,1 0 0,-1 0 0,0 0 0,-1 0 0,1 0 0,-1 0 0,0 0 0,0 0 0,0 1 0,-1-1 0,1 0 0,-1 1 0,0 5 0,-1 2 0,-1 0 0,0 0 0,-1 0 0,0 0 0,-1-1 0,0 1 0,-1-1 0,-9 17 0,79-47 0,-62 19 0,0 0 0,0-1 0,0 1 0,-1 0 0,1 0 0,0 1 0,0-1 0,0 0 0,0 1 0,0 0 0,-1 0 0,1 0 0,0 0 0,-1 0 0,1 0 0,-1 1 0,1-1 0,-1 1 0,1 0 0,1 2 0,-1-1 0,-1 0 0,1 1 0,-1-1 0,0 1 0,0-1 0,0 1 0,-1 0 0,1 0 0,-1 0 0,0 0 0,0 0 0,1 8 0,-1-5 0,-1 1 0,0 0 0,0 0 0,-1 0 0,0 0 0,0 0 0,0 0 0,-1-1 0,-1 1 0,1-1 0,-1 1 0,0-1 0,-1 0 0,-7 11 0,3-10 0,-1 0 0,0 0 0,0-1 0,0-1 0,-1 1 0,0-1 0,0-1 0,-1 0 0,1-1 0,-1 0 0,0 0 0,0-1 0,-1-1 0,1 0 0,0 0 0,-19-1 0,26 0-97,0-1-1,0-1 1,0 1-1,0-1 1,0 1-1,0-1 1,0 0-1,1 0 1,-1-1-1,0 1 1,0-1-1,1 0 0,-6-4 1,-11-12-6729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7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369 162 24575,'-4'-13'0,"0"0"0,-1 0 0,-1 1 0,0 0 0,0 0 0,-1 1 0,-16-21 0,20 28 0,-1 0 0,1 1 0,-1-1 0,0 1 0,0 0 0,0 0 0,0 1 0,0-1 0,-1 1 0,1 0 0,-1 0 0,1 0 0,-1 0 0,0 1 0,0 0 0,0 0 0,0 0 0,1 1 0,-1 0 0,0 0 0,0 0 0,0 0 0,0 1 0,-7 1 0,3 1 0,1 0 0,0 1 0,-1 0 0,1 0 0,1 1 0,-1 0 0,1 1 0,-1-1 0,2 1 0,-1 1 0,1-1 0,0 1 0,0 0 0,0 0 0,-7 15 0,2-3 0,1 1 0,1 0 0,1 1 0,1-1 0,-7 31 0,11-39 0,1 1 0,0-1 0,1 1 0,0 0 0,1-1 0,1 1 0,0 0 0,2 12 0,-2-20 0,1 0 0,-1 0 0,1 0 0,0 0 0,0 0 0,1-1 0,-1 1 0,1-1 0,0 1 0,0-1 0,0 0 0,1 0 0,-1-1 0,1 1 0,0-1 0,0 1 0,1-1 0,-1-1 0,0 1 0,1 0 0,0-1 0,4 2 0,-1-2 0,-1 1 0,0-2 0,0 1 0,1-1 0,-1 0 0,1 0 0,-1-1 0,1 0 0,0 0 0,-1-1 0,1 0 0,-1 0 0,0-1 0,1 0 0,-1 0 0,0-1 0,0 1 0,0-2 0,-1 1 0,1-1 0,7-6 0,-6 4 0,0-2 0,0 1 0,-1-1 0,0 0 0,0 0 0,-1-1 0,0 0 0,0 0 0,-1 0 0,0-1 0,-1 0 0,0 0 0,-1 0 0,3-16 0,-2 9 0,-1 0 0,0 0 0,-2-1 0,0 1 0,-1-1 0,-3-28 0,-1 87 0,25 449 0,-3-254 0,-5 236-1365,-14-423-5461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0.6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102 173 24575,'-1'-1'0,"0"-1"0,-1 1 0,1 0 0,0-1 0,-1 1 0,1 0 0,0 0 0,-1 0 0,0 0 0,1 1 0,-1-1 0,1 0 0,-1 1 0,0-1 0,0 1 0,1-1 0,-1 1 0,0 0 0,0 0 0,1 0 0,-1 0 0,0 0 0,0 0 0,1 0 0,-1 0 0,0 1 0,0-1 0,1 1 0,-1 0 0,0-1 0,1 1 0,-1 0 0,1 0 0,-1 0 0,1 0 0,-1 0 0,1 0 0,0 0 0,-1 1 0,1-1 0,0 0 0,-2 3 0,-1 2 0,0 0 0,0 0 0,1 1 0,0-1 0,0 1 0,0-1 0,1 1 0,0 0 0,-1 11 0,2-14 0,0 0 0,1-1 0,0 1 0,0 0 0,0 0 0,0 0 0,1 0 0,0 0 0,-1 0 0,1 0 0,1-1 0,-1 1 0,1 0 0,-1-1 0,1 1 0,0-1 0,0 1 0,0-1 0,1 0 0,-1 0 0,1 0 0,0 0 0,0-1 0,5 5 0,-3-4 0,0-1 0,0 1 0,1-1 0,-1 0 0,0 0 0,1-1 0,-1 1 0,1-1 0,0-1 0,0 1 0,-1-1 0,1 0 0,0 0 0,-1 0 0,1-1 0,10-3 0,-9 3 0,0-2 0,0 1 0,0-1 0,0 0 0,-1 0 0,1-1 0,-1 0 0,0 0 0,0 0 0,0-1 0,-1 0 0,9-10 0,-2-1 0,0-1 0,-1 0 0,10-22 0,14-23 0,-32 57 0,1 1 0,-1 0 0,1-1 0,-1 1 0,1 0 0,1 1 0,-1-1 0,8-4 0,-11 7 0,0 1 0,0-1 0,1 1 0,-1-1 0,0 1 0,0-1 0,0 1 0,0 0 0,0 0 0,1 0 0,-1 0 0,0 0 0,0 0 0,0 0 0,1 0 0,-1 0 0,0 0 0,0 1 0,0-1 0,0 0 0,1 1 0,-1-1 0,0 1 0,0-1 0,0 1 0,0 0 0,0-1 0,0 1 0,0 0 0,-1 0 0,1 0 0,0 0 0,0-1 0,-1 1 0,1 0 0,0 0 0,-1 1 0,1-1 0,-1 0 0,1 0 0,-1 0 0,0 0 0,1 0 0,-1 0 0,0 2 0,3 8 0,-1-1 0,-1 1 0,1-1 0,-1 13 0,-1-7 0,0-22 7,0-1 0,1 1 0,0 0 0,0 0 0,0 0 0,1 0 0,0 0 0,0 0 0,0 0 0,1 1 0,-1-1 0,2 1 0,-1-1 0,0 1 0,6-5 0,8-10-417,0 2 0,26-22 0,-38 36 163,31-27-6579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1 24575,'-32'18'0,"-18"23"0,-10 19 0,1 16 0,10 14 0,9 4 0,11 5 0,11-7 0,18-4 0,12-10 0,14-12 0,11-18 0,8-17 0,-3-14-8191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3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48 135 24575,'-7'17'0,"1"0"0,1 1 0,0 0 0,2-1 0,-3 20 0,-9 42 0,29-174 0,-7 65 0,2 1 0,19-46 0,-24 67 0,0 0 0,0 0 0,0 1 0,1-1 0,0 1 0,1 0 0,0 0 0,0 1 0,0 0 0,1 0 0,-1 0 0,2 1 0,13-8 0,-18 11 0,0 1 0,0 0 0,0 0 0,0 1 0,0-1 0,0 1 0,1-1 0,-1 1 0,0 0 0,0 0 0,0 1 0,1-1 0,-1 1 0,0-1 0,4 2 0,-6-1 0,0-1 0,0 1 0,0-1 0,0 1 0,0-1 0,0 1 0,0-1 0,-1 1 0,1 0 0,0 0 0,-1-1 0,1 1 0,0 0 0,-1 0 0,1 0 0,-1 0 0,1 0 0,-1-1 0,1 1 0,-1 2 0,1-2 0,-1 1 0,0 0 0,0-1 0,-1 1 0,1 0 0,0-1 0,0 1 0,-1 0 0,1-1 0,-1 1 0,0-1 0,1 1 0,-1-1 0,0 1 0,0-1 0,-1 3 0,-7 6 0,0 1 0,-1-2 0,0 1 0,-1-1 0,0-1 0,0 0 0,-1 0 0,0-1 0,-15 6 0,-26 17 0,51-29 0,1 0 0,0 0 0,0-1 0,0 1 0,0 0 0,0 0 0,0 1 0,0-1 0,0 0 0,0 0 0,0 0 0,1 1 0,-1-1 0,0 0 0,1 1 0,-1-1 0,1 0 0,0 1 0,-1-1 0,1 1 0,0-1 0,0 1 0,0-1 0,0 1 0,0-1 0,0 1 0,0-1 0,0 0 0,1 1 0,-1-1 0,1 1 0,-1-1 0,1 0 0,-1 1 0,1-1 0,0 0 0,0 1 0,-1-1 0,1 0 0,2 2 0,5 7 0,1 0 0,0-1 0,19 16 0,-11-10 0,12 16-1365,-5-3-5461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4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24575,'0'-2'0,"1"0"0,-1 0 0,1 1 0,-1-1 0,1 0 0,0 0 0,0 1 0,0-1 0,0 0 0,0 1 0,0-1 0,0 1 0,1-1 0,-1 1 0,0 0 0,1-1 0,-1 1 0,1 0 0,0 0 0,-1 0 0,1 0 0,0 0 0,-1 1 0,1-1 0,0 0 0,3 0 0,51-11 0,-56 12 0,9-1 0,0 0 0,0 0 0,0 1 0,0 0 0,-1 1 0,1 0 0,0 0 0,15 5 0,-22-5 0,1 0 0,-1 0 0,0 0 0,0 1 0,0-1 0,1 1 0,-1-1 0,-1 1 0,1 0 0,0 0 0,0 0 0,-1 0 0,1 0 0,-1 0 0,1 0 0,-1 0 0,0 1 0,0-1 0,0 0 0,0 1 0,-1-1 0,1 1 0,-1-1 0,1 1 0,-1-1 0,0 1 0,0-1 0,0 1 0,0 0 0,0-1 0,-1 1 0,1-1 0,-1 1 0,0-1 0,0 3 0,-3 8 0,0-1 0,-1 0 0,0-1 0,-1 1 0,0-1 0,-1 0 0,-9 13 0,-7 3 0,-33 34 0,38-39 0,17-13 0,14-6 0,10-6-177,0-2-1,0-1 0,-1 0 0,0-2 1,26-12-1,-42 18-121,41-19-6527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24575,'57'-11'0,"0"3"0,78-2 0,-20 2 0,-40 4 0,-42 3 0,0-2 0,48-10 0,-79 13 0,1 0 0,-1-1 0,0 0 0,0 1 0,0-1 0,0 0 0,0 0 0,0 0 0,0 0 0,0-1 0,0 1 0,0 0 0,-1-1 0,1 1 0,0-1 0,-1 0 0,1 0 0,1-2 0,-3 2 0,0 1 0,0 0 0,0-1 0,1 1 0,-2 0 0,1-1 0,0 1 0,0 0 0,0-1 0,-1 1 0,1 0 0,0-1 0,-1 1 0,0 0 0,1 0 0,-1-1 0,0 1 0,1 0 0,-1 0 0,0 0 0,0 0 0,0 0 0,0 0 0,0 0 0,0 0 0,0 0 0,0 1 0,0-1 0,-1 0 0,-1 0 0,-22-13 0,20 11 0,0 1 0,0-1 0,0 0 0,0 0 0,1-1 0,-1 1 0,-6-8 0,11 11 0,0 0 0,-1 0 0,1 0 0,0-1 0,0 1 0,0 0 0,0 0 0,0 0 0,-1 0 0,1-1 0,0 1 0,0 0 0,0 0 0,0 0 0,0-1 0,0 1 0,0 0 0,0 0 0,0-1 0,0 1 0,0 0 0,0 0 0,0 0 0,0-1 0,0 1 0,0 0 0,0 0 0,0 0 0,0-1 0,0 1 0,0 0 0,0 0 0,0 0 0,0-1 0,0 1 0,1 0 0,-1 0 0,0-1 0,10 0 0,12 7 0,-16-3 0,0 1 0,-1 0 0,1 0 0,-1 0 0,0 0 0,0 1 0,0 0 0,-1 0 0,1 0 0,-1 0 0,-1 1 0,1 0 0,3 7 0,-6-10 0,0-1 0,0 1 0,0 0 0,0 0 0,0 0 0,-1 0 0,1 0 0,-1 0 0,0 0 0,0 0 0,0 0 0,0 0 0,-1 0 0,1 0 0,-1 0 0,0 0 0,1 0 0,-1 0 0,-1-1 0,1 1 0,0 0 0,-1 0 0,1-1 0,-1 1 0,0-1 0,0 0 0,0 1 0,0-1 0,0 0 0,-1 0 0,-2 2 0,-29 17-1365,-2-3-5461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24575,'-4'0'0,"0"1"0,-1 0 0,1 0 0,0 0 0,0 0 0,0 1 0,0-1 0,0 1 0,0 0 0,0 1 0,-3 2 0,-41 33 0,31-23 0,4-4 0,-48 44 0,57-52 0,1 1 0,-1 0 0,1 0 0,0 0 0,1 0 0,-1 0 0,1 1 0,0-1 0,0 1 0,0 0 0,0 0 0,1 0 0,-1 5 0,2-8 0,0-1 0,1 1 0,-1 0 0,0 0 0,1-1 0,0 1 0,-1 0 0,1-1 0,0 1 0,0 0 0,0-1 0,0 1 0,0-1 0,0 0 0,0 1 0,0-1 0,0 0 0,1 1 0,-1-1 0,1 0 0,-1 0 0,1 0 0,-1-1 0,1 1 0,0 0 0,2 1 0,5 1 0,0 0 0,1 0 0,14 2 0,104 14-1365,-88-14-5461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31 114 24575,'1'83'0,"-3"90"0,-2-152 0,4-21 0,0 0 0,0 0 0,-1 1 0,1-1 0,0 0 0,0 0 0,0 0 0,0 0 0,0 0 0,-1 0 0,1 0 0,0 0 0,0 0 0,0 0 0,0 0 0,-1 0 0,1 0 0,0 0 0,0 0 0,0 0 0,0 0 0,-1 0 0,1 0 0,0 0 0,0 0 0,0 0 0,0 0 0,0 0 0,-1-1 0,1 1 0,0 0 0,0 0 0,0 0 0,0 0 0,0 0 0,0 0 0,-1 0 0,1-1 0,0 1 0,0 0 0,0 0 0,0 0 0,0 0 0,0 0 0,0-1 0,0 1 0,0 0 0,0 0 0,0 0 0,0 0 0,0-1 0,-10-37 0,5 1 0,2-1 0,2 1 0,1-1 0,2 0 0,9-49 0,-9 81 0,0 1 0,0 0 0,0 0 0,1 1 0,-1-1 0,1 0 0,0 1 0,0 0 0,1-1 0,0 1 0,6-5 0,-9 7 0,1 1 0,-1 0 0,0 0 0,1 0 0,-1 0 0,1 0 0,-1 0 0,1 0 0,0 1 0,-1-1 0,1 0 0,0 1 0,-1 0 0,1-1 0,0 1 0,0 0 0,-1 0 0,1 0 0,0 0 0,0 0 0,-1 0 0,1 0 0,0 1 0,0-1 0,-1 1 0,1-1 0,0 1 0,-1 0 0,1 0 0,-1-1 0,1 1 0,-1 0 0,1 0 0,-1 1 0,0-1 0,1 0 0,-1 0 0,2 3 0,-1-1 0,-1-1 0,0 1 0,1-1 0,-1 1 0,0 0 0,-1 0 0,1-1 0,0 1 0,-1 0 0,1 0 0,-1 0 0,0 0 0,0 0 0,0 0 0,0 0 0,-1 0 0,1-1 0,-1 1 0,0 0 0,0 0 0,-2 4 0,-3 8 0,-1 1 0,-15 23 0,9-17 0,8-14 0,0 1 0,1 0 0,0-1 0,0 2 0,-5 16 0,8-24 0,1 0 0,0-1 0,0 1 0,-1 0 0,1-1 0,0 1 0,0 0 0,0-1 0,1 1 0,-1 0 0,0-1 0,1 1 0,-1 0 0,1-1 0,-1 1 0,1-1 0,0 1 0,-1-1 0,1 1 0,0-1 0,0 0 0,0 1 0,0-1 0,0 0 0,1 0 0,-1 0 0,0 0 0,1 0 0,-1 0 0,0 0 0,1 0 0,-1 0 0,1-1 0,-1 1 0,4 0 0,23 5-1365,3-3-5461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6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24575,'7'-1'0,"0"0"0,0 0 0,0 0 0,0 1 0,0 0 0,-1 1 0,1 0 0,0 0 0,11 3 0,-16-4 0,-1 1 0,1 0 0,0 0 0,-1-1 0,1 1 0,-1 0 0,1 0 0,-1 1 0,1-1 0,-1 0 0,0 0 0,0 1 0,1-1 0,-1 1 0,0-1 0,0 1 0,0-1 0,-1 1 0,1 0 0,0-1 0,-1 1 0,1 0 0,-1 0 0,1-1 0,-1 1 0,0 0 0,0 0 0,1 0 0,-1-1 0,-1 1 0,1 0 0,0 0 0,0 0 0,-1-1 0,1 1 0,-1 0 0,1 0 0,-1-1 0,0 1 0,-1 2 0,-2 3 0,0 0 0,0-1 0,0 1 0,-1-1 0,1 0 0,-2 0 0,1-1 0,-1 1 0,1-1 0,-1 0 0,-1-1 0,1 1 0,-11 4 0,19-10 0,0 0 0,1 0 0,-1 0 0,0 1 0,1-1 0,-1 1 0,0-1 0,1 1 0,-1 0 0,1 0 0,-1 0 0,0 0 0,1 1 0,-1-1 0,1 1 0,-1-1 0,0 1 0,0 0 0,1 0 0,-1 0 0,0 0 0,0 0 0,0 0 0,0 1 0,0-1 0,0 1 0,0-1 0,0 1 0,-1 0 0,1 0 0,-1-1 0,1 1 0,1 4 0,0 1 15,0 0 0,-1 0 0,0 1 0,0-1 0,-1 1 0,0-1 0,0 15 0,-1-19-80,0 0 1,0 0-1,0 0 1,-1 0-1,1 0 1,-1 0-1,0 0 0,0-1 1,0 1-1,0 0 1,0 0-1,-1-1 1,1 1-1,-1-1 0,0 1 1,1-1-1,-1 0 1,0 1-1,0-1 1,-1 0-1,1 0 1,-4 2-1,-11 3-6761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1 24575,'5'36'0,"1"29"0,-5 26 0,-15 15 0,-24 12 0,-28 4 0,-38-10 0,-36-15 0,5-24-8191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9.3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24 24575,'0'-1'0,"0"0"0,0-1 0,0 1 0,0 0 0,0 0 0,0-1 0,1 1 0,-1 0 0,0 0 0,1 0 0,-1 0 0,1-1 0,-1 1 0,1 0 0,0-1 0,0 2 0,-1-1 0,1 1 0,-1 0 0,1-1 0,-1 1 0,1 0 0,-1-1 0,1 1 0,0 0 0,-1 0 0,1 0 0,-1 0 0,1-1 0,-1 1 0,1 0 0,0 0 0,-1 0 0,1 0 0,-1 0 0,1 0 0,0 1 0,0-1 0,2 1 0,0 0 0,-1 0 0,1 1 0,-1-1 0,1 1 0,-1 0 0,1-1 0,-1 1 0,0 0 0,0 0 0,3 5 0,6 9 0,-1-1 0,0 2 0,-2 0 0,0 0 0,9 29 0,22 97 0,-39-141 0,18 78 0,-3 1 0,7 151 0,-21-197 0,-2 0 0,-1 0 0,-2 0 0,-1 0 0,-2 0 0,-1-1 0,-2 0 0,-1-1 0,-21 42 0,20-54 0,-1 0 0,0-1 0,-2-1 0,0 0 0,-2-1 0,0 0 0,0-2 0,-2 0 0,0-1 0,-40 24 0,47-33 106,15-10-1577,11-6-5355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5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203 458 24575,'1'-2'0,"0"0"0,0 0 0,0 0 0,0 0 0,0 0 0,-1 0 0,1 0 0,0 0 0,-1-1 0,0 1 0,0 0 0,1 0 0,-1 0 0,-1 0 0,1-1 0,0 1 0,0 0 0,-1 0 0,1 0 0,-1 0 0,0 0 0,0 0 0,0 0 0,0 0 0,0 0 0,0 0 0,-2-2 0,1 2 0,0 0 0,-1 1 0,0-1 0,1 0 0,-1 1 0,0 0 0,0 0 0,1 0 0,-1 0 0,0 0 0,0 0 0,0 1 0,0 0 0,0-1 0,-1 1 0,1 0 0,0 1 0,0-1 0,-4 1 0,0 1 0,0 0 0,0 1 0,0-1 0,1 1 0,0 1 0,-1-1 0,1 1 0,0 0 0,1 1 0,-1-1 0,1 1 0,0 0 0,0 1 0,0-1 0,-6 11 0,6-10 0,1 1 0,0-1 0,0 1 0,1 0 0,-1 1 0,1-1 0,1 0 0,0 1 0,0 0 0,0-1 0,1 1 0,0 0 0,1 0 0,0 8 0,1-11 0,0-1 0,0 0 0,0 0 0,1 0 0,0 0 0,0 0 0,0 0 0,0 0 0,1-1 0,-1 1 0,1-1 0,0 1 0,0-1 0,0 0 0,1 0 0,-1-1 0,1 1 0,-1-1 0,1 0 0,0 0 0,0 0 0,0 0 0,0 0 0,6 1 0,6 1 0,-1 0 0,1-1 0,0-1 0,0 0 0,21-1 0,-30 0 0,0-2 0,0 1 0,0-1 0,0 0 0,0 0 0,-1-1 0,1 0 0,0 0 0,-1-1 0,0 0 0,8-4 0,-10 4 0,0 0 0,0-1 0,0 1 0,0-1 0,-1 1 0,0-1 0,0 0 0,0 0 0,0-1 0,-1 1 0,0-1 0,1 1 0,-2-1 0,1 0 0,0 1 0,0-8 0,5-35 0,-2-1 0,-2 0 0,-2 0 0,-3 0 0,-1 1 0,-15-70 0,18 114 0,-3-14 0,0 0 0,-1-1 0,0 1 0,-2 0 0,0 1 0,-14-28 0,19 43 0,0-1 0,0 1 0,0 0 0,0-1 0,0 1 0,0 0 0,0 0 0,0 0 0,0 0 0,0 0 0,-1 0 0,1 0 0,0 0 0,-1 0 0,1 0 0,-1 1 0,-1-1 0,2 1 0,1 0 0,-1 0 0,0 0 0,0 0 0,0 0 0,0 0 0,0 0 0,1 1 0,-1-1 0,0 0 0,0 1 0,0-1 0,1 1 0,-1-1 0,0 1 0,0-1 0,1 1 0,-1-1 0,1 1 0,-1 0 0,0-1 0,0 2 0,-2 3 0,0 0 0,0 0 0,1 0 0,0 1 0,0-1 0,0 1 0,-2 10 0,-1 22 0,2-1 0,2 1 0,1 0 0,2 0 0,2-1 0,1 1 0,2-1 0,1-1 0,18 48 0,-18-63 0,1 1 0,1-1 0,1-1 0,18 26 0,-25-39 0,1 0 0,0-1 0,1 1 0,-1-1 0,1-1 0,0 1 0,1-1 0,-1 0 0,1 0 0,0-1 0,0 0 0,1 0 0,-1-1 0,1 0 0,13 3 0,-17-5 0,0-1 0,1 0 0,-1 0 0,0-1 0,1 1 0,-1-1 0,0 0 0,0 0 0,1-1 0,-1 1 0,0-1 0,0 0 0,0 0 0,-1 0 0,1 0 0,0-1 0,-1 1 0,0-1 0,1 0 0,-1 0 0,0 0 0,-1-1 0,1 1 0,3-6 0,4-7 0,-1 0 0,0 0 0,-1-1 0,7-24 0,-8 24 0,-1 0 0,-1 0 0,0-1 0,-2 0 0,0 0 0,-1 0 0,0-31 0,-2 49 0,0-1 0,0 1 0,1-1 0,-1 1 0,0-1 0,-1 0 0,1 1 0,0-1 0,0 1 0,0-1 0,0 1 0,0-1 0,0 1 0,-1-1 0,1 1 0,0-1 0,0 1 0,-1-1 0,1 1 0,0 0 0,-1-1 0,1 1 0,0-1 0,-1 1 0,1 0 0,-1-1 0,1 1 0,-1 0 0,1 0 0,-1-1 0,-10 12 0,-5 26 0,10-16 0,-4 42 0,9-58 0,0 1 0,1-1 0,0 1 0,0-1 0,1 1 0,0 0 0,0-1 0,0 0 0,0 1 0,1-1 0,0 0 0,0 1 0,3 4 0,-4-8 0,0 0 0,1 0 0,-1 0 0,1-1 0,-1 1 0,1 0 0,0-1 0,0 0 0,-1 1 0,1-1 0,0 0 0,0 0 0,0 0 0,0 0 0,1 0 0,-1 0 0,0-1 0,0 1 0,0-1 0,1 1 0,-1-1 0,0 0 0,1 0 0,-1 0 0,0 0 0,0 0 0,1-1 0,-1 1 0,3-2 0,-2 1 0,0-1 0,0 1 0,0-1 0,0 1 0,0-1 0,-1 0 0,1 0 0,0-1 0,-1 1 0,0 0 0,0-1 0,0 0 0,0 1 0,0-1 0,0 0 0,-1 0 0,1 0 0,-1 0 0,2-6 0,-1-1 0,0-1 0,0 1 0,-1-1 0,0 0 0,-1 0 0,-2-12 0,2 17 0,-1 0 0,0 0 0,0 0 0,0 0 0,-1 0 0,0 1 0,0-1 0,-1 1 0,1-1 0,-1 1 0,0 0 0,-6-7 0,8 11-47,0 0 0,1 0 0,-1 1 0,0-1 0,1 0 0,-1 0 0,0 1 0,0-1 0,0 1-1,0-1 1,0 1 0,0-1 0,0 1 0,0 0 0,0-1 0,0 1 0,0 0 0,0 0 0,0-1 0,0 1 0,0 0 0,0 0-1,0 0 1,0 0 0,0 1 0,0-1 0,0 0 0,-1 1 0,-9 6-6779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1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22 157 24575,'0'-20'0,"-2"39"0,0 15 0,-6 46 0,3 1 0,4 0 0,13 113 0,-11-181 0,1-2 0,0 1 0,1 0 0,4 12 0,-3-19 0,-3-16 0,-5-17 0,-5-3 0,-10-49 0,18 71 0,0 0 0,0 1 0,0-1 0,1 0 0,1 0 0,2-15 0,-3 21 0,1 0 0,1 0 0,-1 0 0,0 0 0,1 0 0,-1 0 0,1 0 0,0 1 0,0-1 0,0 1 0,0-1 0,1 1 0,-1 0 0,1 0 0,-1 0 0,1 0 0,0 0 0,-1 1 0,1-1 0,0 1 0,0 0 0,5-2 0,6-1 0,0 1 0,0 1 0,26-2 0,-17 2 0,56-3 0,-56 4 0,-1 0 0,1-1 0,0-1 0,-1-1 0,39-11 0,-60 14 0,1 1 0,-1-1 0,1 1 0,-1-1 0,1 0 0,-1 0 0,1 1 0,-1-1 0,0 0 0,0 0 0,1 0 0,-1 0 0,0-1 0,0 1 0,0 0 0,0 0 0,0-1 0,0 1 0,-1-1 0,1 1 0,0 0 0,-1-1 0,1 0 0,-1 1 0,1-3 0,-1 3 0,-1 0 0,1-1 0,-1 1 0,1 0 0,-1 0 0,0 0 0,0 0 0,0 0 0,1 0 0,-1 0 0,0 0 0,0 0 0,0 0 0,0 0 0,-1 0 0,1 1 0,0-1 0,0 0 0,0 1 0,-1-1 0,1 1 0,0 0 0,0-1 0,-1 1 0,1 0 0,0 0 0,-1 0 0,1 0 0,-3 0 0,-3-1 0,0 1 0,1 0 0,-1 0 0,0 1 0,0 0 0,0 0 0,1 1 0,-1-1 0,1 2 0,-1-1 0,1 1 0,0-1 0,0 2 0,-11 6 0,10-4 0,-1 0 0,1 1 0,1-1 0,-1 1 0,1 1 0,0-1 0,1 1 0,0 0 0,0 0 0,-4 11 0,5-11 0,1-1 0,0 1 0,0 0 0,1 0 0,0 0 0,1 0 0,0 0 0,0 0 0,0 0 0,1 0 0,0 0 0,1 0 0,0 1 0,0-1 0,1 0 0,0 0 0,0-1 0,1 1 0,0 0 0,0-1 0,1 0 0,0 1 0,0-1 0,1-1 0,0 1 0,7 7 0,-8-9 0,1-1 0,-1-1 0,1 1 0,-1-1 0,1 1 0,0-1 0,0-1 0,0 1 0,1-1 0,-1 0 0,1 0 0,-1 0 0,1-1 0,0 0 0,0 0 0,-1 0 0,1-1 0,0 0 0,0 0 0,0 0 0,-1-1 0,1 0 0,0 0 0,-1 0 0,1-1 0,0 0 0,-1 0 0,0 0 0,1-1 0,-1 0 0,0 0 0,-1 0 0,1-1 0,0 1 0,-1-1 0,0 0 0,0 0 0,0-1 0,0 1 0,-1-1 0,6-9 0,-1-5 0,0 1 0,-1-1 0,-1-1 0,0 1 0,-2-1 0,0 0 0,-1 0 0,-2-1 0,0-32 0,36 147 0,-34-87 0,0-1 0,1 0 0,-1 0 0,2-1 0,-1 1 0,0-1 0,1 0 0,0 0 0,1 0 0,-1-1 0,1 0 0,10 7 0,-12-9 0,-1-1 0,0 1 0,1-1 0,0 0 0,-1 0 0,1 0 0,-1 0 0,1-1 0,0 0 0,0 1 0,-1-1 0,1 0 0,0-1 0,-1 1 0,1-1 0,0 0 0,-1 0 0,1 0 0,-1 0 0,1 0 0,-1-1 0,1 0 0,-1 1 0,0-1 0,5-4 0,1-4 0,0 1 0,-1-1 0,-1 0 0,1 0 0,-2-1 0,1 0 0,-1 0 0,-1-1 0,0 0 0,5-21 0,19-39 0,-28 70 0,0 0 0,0 0 0,0 0 0,0 1 0,0-1 0,0 0 0,1 1 0,-1-1 0,1 1 0,-1-1 0,1 1 0,-1 0 0,1 0 0,0 0 0,3-2 0,-4 3 0,0 0 0,0 0 0,1 0 0,-1 0 0,0 0 0,0 0 0,1 0 0,-1 0 0,0 0 0,0 1 0,0-1 0,1 1 0,-1-1 0,0 1 0,0-1 0,0 1 0,0-1 0,0 1 0,0 0 0,0 0 0,0 0 0,0-1 0,0 1 0,-1 0 0,1 0 0,1 2 0,11 14 0,-6-7 0,1 0 0,0 0 0,1-1 0,0 0 0,19 14 0,-26-21 0,1-1 0,0 1 0,0-1 0,-1 0 0,1 0 0,0 0 0,0 0 0,0 0 0,0-1 0,1 1 0,-1-1 0,0 0 0,0 0 0,0 0 0,0 0 0,0-1 0,0 1 0,0-1 0,0 0 0,0 0 0,0 0 0,0 0 0,0 0 0,0-1 0,-1 1 0,1-1 0,0 0 0,-1 0 0,4-3 0,0-1 0,0 0 0,-1 0 0,0-1 0,0 0 0,7-12 0,-8 12 0,0 0 0,1 0 0,0 1 0,0-1 0,9-8 0,-13 15 0,-1 0 0,1-1 0,0 1 0,-1 0 0,1 0 0,0-1 0,-1 1 0,1 0 0,0 0 0,-1 0 0,1 0 0,0 0 0,-1 0 0,1 0 0,0 0 0,-1 0 0,1 0 0,0 1 0,-1-1 0,1 0 0,0 0 0,-1 1 0,1-1 0,-1 0 0,1 1 0,0-1 0,-1 0 0,1 1 0,-1-1 0,1 1 0,-1-1 0,1 1 0,-1-1 0,0 1 0,1 0 0,-1-1 0,0 1 0,1 0 0,16 28 0,-15-24 0,1 2 0,1-1 0,-1 0 0,1 0 0,1 0 0,-1-1 0,1 1 0,0-1 0,0 0 0,0 0 0,1-1 0,12 8 0,-14-10 0,-1 0 0,1-1 0,0 1 0,0-1 0,0 0 0,1 0 0,-1 0 0,0-1 0,0 0 0,0 0 0,0 0 0,1 0 0,-1 0 0,0-1 0,0 0 0,0 0 0,0 0 0,0 0 0,0-1 0,0 1 0,-1-1 0,6-3 0,0-1 0,-1 0 0,0 0 0,0 0 0,-1-1 0,0 0 0,0-1 0,0 0 0,-1 0 0,7-11 0,-4 3 0,-1 0 0,-1-1 0,0 1 0,7-31 0,-6 11 0,-2 0 0,-1 0 0,-2-1 0,-3-53 0,-5 365 0,8-178 0,5 0 0,3 0 0,5-1 0,33 112 0,-35-171-1365,-1-15-5461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5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82 114 24575,'0'401'0,"-3"-463"0,-2 1 0,-3 0 0,-3 0 0,-33-105 0,42 159 0,0 1 0,0 0 0,0-1 0,1 1 0,0-1 0,1 0 0,-1-7 0,2 12 0,-1 0 0,0 0 0,1 0 0,0 1 0,-1-1 0,1 0 0,0 0 0,0 1 0,0-1 0,0 0 0,0 1 0,0-1 0,1 1 0,-1 0 0,0-1 0,1 1 0,-1 0 0,1 0 0,-1 0 0,1 0 0,0 0 0,-1 0 0,1 0 0,0 1 0,0-1 0,-1 1 0,1-1 0,4 0 0,4-1 14,1 1-1,0-1 0,0 2 0,0 0 1,0 0-1,0 1 0,0 0 1,17 4-1,-21-3-119,0 0 0,0 0 0,0 1 0,0 0 0,0 0 0,0 1-1,-1 0 1,1 0 0,-1 0 0,0 1 0,-1 0 0,1 0 0,6 8 0,0 5-6720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6.3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24575,'-9'32'0,"2"9"0,6-6 0,12-9 0,13-9 0,8-7 0,2-6 0,4-3 0,0-2 0,-5-1-8191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6.6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82 24575,'9'-9'0,"7"-3"0,5 0 0,9-1 0,3 0 0,5 3 0,5 4 0,-1 2 0,-2 2 0,-4 1 0,-4 1 0,-7 1-8191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7.0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24575,'0'10'0,"0"10"0,0 12 0,0 10 0,0 5 0,0 5 0,0 2 0,0-4 0,0-6 0,0-5 0,0-6 0,0-13 0,0-18 0,0-19 0,0-6-8191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7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 24575,'4'0'0,"11"0"0,12 0 0,5 0 0,6 0 0,6-4 0,4-2 0,-1 0 0,-14 2 0,-20 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7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24575,'5'0'0,"1"5"0,0 10 0,-1 11 0,-2 11 0,-1 7 0,-1 10 0,4 5 0,1 5 0,-1-3 0,0-4 0,-2-6 0,-2-22 0,0-19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9.8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50 24575,'-1'37'0,"0"63"0,1-90 0,1-1 0,0 0 0,1 0 0,0 1 0,0-1 0,1-1 0,0 1 0,6 12 0,-8-20 0,-1 0 0,1 1 0,0-1 0,-1 0 0,1 0 0,0 1 0,0-1 0,0 0 0,0 0 0,0 0 0,0 0 0,0 0 0,0 0 0,0-1 0,0 1 0,0 0 0,1 0 0,-1-1 0,0 1 0,1-1 0,-1 1 0,0-1 0,1 0 0,-1 1 0,1-1 0,-1 0 0,0 0 0,1 0 0,-1 0 0,1 0 0,-1 0 0,0-1 0,1 1 0,-1 0 0,1-1 0,-1 1 0,0-1 0,0 1 0,1-1 0,-1 0 0,0 1 0,0-1 0,0 0 0,1 0 0,-1 0 0,1-1 0,3-4 0,1 0 0,-1 0 0,-1 0 0,1 0 0,-1-1 0,0 0 0,3-7 0,3-12 0,-1 0 0,-2 0 0,-1-1 0,4-35 0,-8 53 0,-1 13 0,-1 0 0,1 1 0,1-1 0,-1 0 0,1 0 0,2 7 0,0-4 0,0 2 0,0 0 0,1 0 0,1 0 0,0 0 0,0-1 0,13 14 0,-17-20 0,0 0 0,0 0 0,0 0 0,0 0 0,1 0 0,-1 0 0,1-1 0,-1 1 0,1-1 0,0 0 0,-1 0 0,1 0 0,0 0 0,0 0 0,0 0 0,0-1 0,0 1 0,0-1 0,0 0 0,0 0 0,0 0 0,0 0 0,0-1 0,-1 1 0,1-1 0,0 0 0,0 0 0,3-1 0,-3 0 0,0-1 0,0 1 0,0-1 0,-1 0 0,1 0 0,-1 0 0,1 0 0,-1 0 0,0-1 0,0 1 0,-1-1 0,1 1 0,-1-1 0,0 0 0,1 1 0,-2-1 0,1 0 0,0 0 0,-1 0 0,0-5 0,1 2 0,-1 0 0,0 0 0,0 0 0,-1 1 0,0-1 0,0 0 0,0 0 0,-1 1 0,0-1 0,-6-11 0,-8-2-1365,-1 7-5461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1.0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125 348 24575,'-1'-2'0,"-1"-1"0,0 1 0,-1 0 0,1 1 0,0-1 0,0 0 0,-1 1 0,1-1 0,-1 1 0,0 0 0,1 0 0,-1 0 0,0 0 0,0 0 0,1 1 0,-1-1 0,0 1 0,0 0 0,0-1 0,0 2 0,0-1 0,1 0 0,-1 0 0,-4 2 0,4-1 0,-1 1 0,1 0 0,0 0 0,0 0 0,0 0 0,0 0 0,0 1 0,0-1 0,1 1 0,-1 0 0,1 0 0,0 0 0,0 0 0,0 0 0,0 0 0,0 0 0,1 1 0,-2 5 0,1-5 0,1 0 0,0 0 0,0 1 0,0-1 0,0 1 0,1-1 0,-1 1 0,1-1 0,1 1 0,-1-1 0,0 1 0,1-1 0,0 1 0,0-1 0,1 0 0,-1 1 0,1-1 0,0 0 0,0 0 0,4 5 0,-4-6 0,0-1 0,0 1 0,1-1 0,-1 0 0,1 0 0,-1 0 0,1 0 0,0 0 0,0-1 0,0 1 0,0-1 0,0 0 0,0 0 0,0 0 0,0 0 0,1 0 0,-1-1 0,0 0 0,0 1 0,1-1 0,-1 0 0,0-1 0,1 1 0,-1 0 0,0-1 0,0 0 0,0 0 0,6-2 0,-5 1 0,1 0 0,-1-1 0,1 0 0,-1 0 0,0 0 0,0 0 0,0-1 0,-1 1 0,1-1 0,-1 0 0,0 0 0,0 0 0,0 0 0,0-1 0,-1 1 0,0-1 0,0 0 0,0 0 0,2-8 0,-2 4 0,0 0 0,0 0 0,-1 0 0,0 0 0,-1-1 0,0 1 0,0 0 0,-1 0 0,0 0 0,-3-11 0,-4 5 0,7 15 0,1 0 0,0 0 0,0 0 0,-1 0 0,1 0 0,0 0 0,0 0 0,-1 0 0,1 0 0,0 0 0,0 0 0,-1 0 0,1 0 0,0 0 0,0 0 0,-1 1 0,1-1 0,0 0 0,0 0 0,0 0 0,-1 0 0,1 0 0,0 1 0,0-1 0,0 0 0,0 0 0,-1 1 0,1-1 0,0 0 0,0 0 0,0 0 0,0 1 0,0-1 0,-8 30 0,8-24 0,1 0 0,0 0 0,0-1 0,0 1 0,1 0 0,0-1 0,0 1 0,0-1 0,1 0 0,-1 0 0,1 1 0,1-2 0,-1 1 0,1 0 0,-1-1 0,1 0 0,1 0 0,-1 0 0,1 0 0,-1 0 0,7 2 0,-7-3 0,0 0 0,0-1 0,0 1 0,1-1 0,-1 0 0,1 0 0,-1-1 0,1 0 0,0 1 0,0-2 0,-1 1 0,1 0 0,0-1 0,0 0 0,0 0 0,0 0 0,-1-1 0,1 0 0,0 0 0,0 0 0,-1 0 0,1-1 0,-1 0 0,1 0 0,7-4 0,-8 2 0,0 1 0,-1-1 0,1 0 0,-1 0 0,0-1 0,0 1 0,0 0 0,-1-1 0,1 0 0,-1 0 0,3-9 0,12-61 0,-11 45 0,-6 29 0,0-1 0,0 1 0,1 0 0,-1 0 0,0-1 0,1 1 0,-1 0 0,1 0 0,-1 0 0,1 0 0,-1 0 0,1 0 0,0 0 0,0 0 0,-1 0 0,3-1 0,-3 1 0,1 1 0,-1 0 0,1 0 0,-1 0 0,1 0 0,-1 0 0,1 0 0,-1 0 0,1 1 0,-1-1 0,1 0 0,-1 0 0,1 0 0,-1 0 0,0 1 0,1-1 0,-1 0 0,1 0 0,-1 1 0,0-1 0,1 0 0,-1 1 0,1-1 0,-1 0 0,0 1 0,0-1 0,1 1 0,21 40 0,-19-35 0,2 4 0,0 1 0,1-1 0,0 0 0,1-1 0,10 13 0,-16-21 0,0 1 0,0-1 0,0 0 0,0 1 0,1-1 0,-1 0 0,0 0 0,1 0 0,-1 0 0,1 0 0,-1-1 0,1 1 0,-1 0 0,1-1 0,-1 1 0,1-1 0,0 1 0,-1-1 0,1 0 0,0 1 0,-1-1 0,1 0 0,0 0 0,-1-1 0,1 1 0,0 0 0,0 0 0,-1-1 0,1 1 0,-1-1 0,1 1 0,0-1 0,-1 0 0,1 0 0,-1 0 0,0 0 0,1 0 0,-1 0 0,0 0 0,1 0 0,-1 0 0,0-1 0,0 1 0,0 0 0,0-1 0,0 1 0,1-3 0,2-6 0,0 0 0,0 0 0,-1-1 0,3-10 0,-1 6 0,-4 24 0,1 1 0,0 0 0,1-1 0,0 1 0,0-1 0,10 17 0,-12-24 0,0 0 0,0 0 0,0 1 0,0-1 0,1-1 0,-1 1 0,1 0 0,-1 0 0,1 0 0,0-1 0,-1 1 0,1-1 0,0 0 0,0 1 0,0-1 0,0 0 0,0 0 0,1 0 0,-1 0 0,0-1 0,0 1 0,1 0 0,-1-1 0,0 0 0,1 1 0,-1-1 0,0 0 0,1 0 0,-1-1 0,0 1 0,1 0 0,-1-1 0,0 1 0,4-2 0,-2-1 0,1 0 0,-1 0 0,0 0 0,0-1 0,0 1 0,0-1 0,0 0 0,-1 0 0,0 0 0,0-1 0,0 1 0,0-1 0,2-6 0,3-7 0,0-1 0,5-22 0,-5 15 0,-2 1 0,-1-1 0,0-1 0,-2 1 0,-1-1 0,-2 1 0,-3-44 0,3 69 0,0 0 0,0 0 0,0-1 0,-1 1 0,1 0 0,0 0 0,0 0 0,-1 0 0,1 0 0,0 0 0,-1 1 0,1-1 0,-1 0 0,1 0 0,-1 0 0,0 0 0,1 0 0,-2 0 0,-5 13 0,0 34 0,2 27 0,3 0 0,3 0 0,17 114 0,-17-179 0,1 1 0,0-1 0,0 0 0,0 0 0,7 12 0,-9-20 0,0 0 0,0 0 0,0 1 0,0-1 0,0 0 0,0 0 0,0 0 0,0 0 0,0 1 0,0-1 0,0 0 0,1 0 0,-1 0 0,0 0 0,0 0 0,0 0 0,0 1 0,0-1 0,0 0 0,1 0 0,-1 0 0,0 0 0,0 0 0,0 0 0,0 0 0,1 0 0,-1 0 0,0 0 0,0 0 0,0 0 0,0 0 0,1 0 0,-1 0 0,0 0 0,0 0 0,0 0 0,0 0 0,1 0 0,-1 0 0,0 0 0,0 0 0,0 0 0,0 0 0,1 0 0,-1 0 0,0 0 0,0 0 0,0-1 0,0 1 0,1 0 0,4-12 0,0-17 0,-4-9 0,0 0 0,-10-72 0,8 107 4,1 1 0,0-1 0,-1 0 0,1 1 0,0-1-1,1 1 1,-1-1 0,0 1 0,1-1 0,-1 0 0,1 1 0,0 0-1,0-1 1,0 1 0,0-1 0,0 1 0,1 0 0,-1 0 0,1 0-1,-1 0 1,1 0 0,0 0 0,0 0 0,0 0 0,0 1 0,0-1-1,0 1 1,0-1 0,0 1 0,5-2 0,4 0-251,0-1 0,0 2 1,0 0-1,0 0 0,18 0 1,-29 2 241,43-2-6821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1.6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11 24575,'0'-1'0,"-1"0"0,1 0 0,-1 1 0,1-1 0,-1 0 0,0 1 0,0-1 0,1 0 0,-1 1 0,0-1 0,0 1 0,0 0 0,1-1 0,-1 1 0,0-1 0,0 1 0,0 0 0,0 0 0,0 0 0,0-1 0,0 1 0,0 0 0,0 0 0,0 0 0,0 0 0,1 1 0,-1-1 0,-2 0 0,2 1 0,-1 1 0,1-1 0,0 0 0,0 0 0,-1 1 0,1-1 0,0 0 0,1 1 0,-1-1 0,0 1 0,0 0 0,0-1 0,1 1 0,-1 2 0,-2 8 0,0 1 0,1 0 0,-1 14 0,3-27 0,-1 26 0,1 1 0,2 0 0,0 0 0,2-1 0,0 0 0,2 1 0,1-2 0,16 39 0,-11-43 0,-11-36 0,-12-36 0,7 39 0,1 0 0,1 0 0,0 0 0,0-1 0,1-12 0,1 21 0,1 0 0,-1 0 0,1 0 0,0 0 0,0 1 0,0-1 0,0 0 0,1 1 0,-1-1 0,1 1 0,0-1 0,0 1 0,0 0 0,1 0 0,-1 0 0,1 0 0,-1 0 0,1 1 0,0-1 0,5-3 0,2 0 0,0 0 0,1 1 0,15-6 0,-24 9 0,1 1 0,-1 0 0,1 0 0,0 1 0,-1-1 0,1 0 0,0 1 0,-1 0 0,1 0 0,0-1 0,-1 2 0,1-1 0,0 0 0,0 0 0,-1 1 0,1 0 0,-1-1 0,1 1 0,0 0 0,2 2 0,-4-2 0,0 1 0,0-1 0,0 1 0,0-1 0,0 1 0,0 0 0,0-1 0,-1 1 0,1 0 0,0 0 0,-1-1 0,0 1 0,1 0 0,-1 0 0,0 0 0,0 0 0,0 2 0,-5 39 0,2-21 0,3-16 0,0 1 0,1-1 0,0 1 0,0-1 0,0 0 0,0 0 0,5 11 0,-6-16 0,1 0 0,-1 1 0,1-1 0,-1 0 0,1 0 0,0 1 0,-1-1 0,1 0 0,0 0 0,0 0 0,0 0 0,0 0 0,0 0 0,0 0 0,0 0 0,0 0 0,0 0 0,1-1 0,-1 1 0,0 0 0,0-1 0,1 1 0,-1-1 0,0 0 0,1 1 0,-1-1 0,1 0 0,-1 0 0,0 0 0,1 0 0,-1 0 0,1 0 0,-1 0 0,0 0 0,1 0 0,-1-1 0,1 1 0,-1-1 0,0 1 0,3-2 0,-2 0 0,1 1 0,-1-1 0,0 0 0,0-1 0,1 1 0,-1 0 0,-1 0 0,1-1 0,0 1 0,0-1 0,-1 0 0,0 0 0,1 1 0,-1-1 0,0 0 0,0 0 0,-1 0 0,1 0 0,-1 0 0,1 0 0,-1-4 0,0 0 0,0-1 0,0 1 0,0 0 0,-1 0 0,0 0 0,0 0 0,-1 0 0,-3-7 0,-10-13-1365,-1 5-5461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271 0 24575,'-34'34'0,"2"2"0,2 0 0,1 2 0,2 2 0,-27 51 0,43-69 0,1 0 0,2 0 0,0 1 0,1 0 0,1 1 0,1-1 0,1 1 0,1 0 0,1 0 0,2 0 0,0 0 0,5 31 0,-1-34 0,2 0 0,0 0 0,1-1 0,1 0 0,1 0 0,1-1 0,1 0 0,0-1 0,1 0 0,1-1 0,1 0 0,30 27 0,-38-39-195,0 0 0,0-1 0,1 1 0,0-2 0,0 1 0,11 4 0,6-1-6631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2.0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0 137 24575,'14'-22'0,"17"-8"0,17 2 0,14 5 0,5 7 0,4 6 0,0 4 0,-9 4 0,-9 2 0,-10 1 0,-17 0 0,-12 1-8191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7.2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3 187 24575,'0'0'0,"0"0"0,0 0 0,0 0 0,0 0 0,0 0 0,0 0 0,0 0 0,-1 0 0,1 0 0,0 0 0,0 0 0,0 0 0,0-1 0,0 1 0,0 0 0,-1 0 0,1 0 0,0 0 0,0 0 0,0 0 0,0 0 0,0 0 0,0 0 0,0 0 0,0-1 0,0 1 0,0 0 0,0 0 0,-1 0 0,1 0 0,0 0 0,0 0 0,0 0 0,0-1 0,0 1 0,0 0 0,0 0 0,0 0 0,0 0 0,0 0 0,0 0 0,0-1 0,0 1 0,0 0 0,0 0 0,0 0 0,0 0 0,0 0 0,1 0 0,-1 0 0,0-1 0,0 1 0,0 0 0,0 0 0,0 0 0,0 0 0,0 0 0,9-12 0,11-8 0,23-21 0,-13 11 0,50-38 0,-79 67 0,1 0 0,0 0 0,-1 0 0,1 0 0,0 0 0,-1 0 0,1 0 0,0 1 0,0-1 0,0 1 0,0-1 0,0 1 0,0 0 0,-1 0 0,4 0 0,-4 0 0,0 0 0,0 1 0,0-1 0,1 0 0,-1 1 0,0-1 0,0 1 0,0 0 0,0-1 0,0 1 0,0 0 0,0 0 0,0 0 0,-1-1 0,1 1 0,0 0 0,0 0 0,0 2 0,3 4 0,-1 1 0,0 0 0,-1 0 0,1-1 0,1 17 0,0-3 0,3 3-170,0 0-1,1-1 0,2 0 1,0 0-1,1-1 0,2 0 1,19 26-1,2-6-6655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7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24575,'0'4'0,"0"11"0,0 12 0,0 9 0,0 9 0,0 4 0,0 4 0,0-3 0,0-6 0,4-10 0,2-20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7.9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24575,'0'31'0,"4"19"0,2 1-8191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8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0 24575,'-4'13'0,"-2"9"0,0 6 0,2 1 0,5-3 0,3-11 0,0-12 0,0-12 0,0-8 0,-2-1-8191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8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0 205 24575,'35'-23'0,"-27"18"0,0-1 0,0 1 0,0 0 0,1 1 0,-1 0 0,1 0 0,0 1 0,16-4 0,-23 7 0,0 0 0,0 0 0,0 0 0,0 0 0,0 1 0,0-1 0,0 1 0,0-1 0,0 1 0,0 0 0,0 0 0,0 0 0,-1 0 0,1 0 0,0 0 0,2 2 0,26 29 0,-27-28 0,0 1 0,0-1 0,1 0 0,0-1 0,0 1 0,0-1 0,0 1 0,7 2 0,-10-5 0,1-1 0,0 1 0,0-1 0,0 0 0,0 0 0,0 0 0,0 0 0,0 0 0,-1 0 0,1 0 0,0-1 0,0 1 0,0-1 0,0 1 0,-1-1 0,1 0 0,0 0 0,-1 1 0,1-1 0,0-1 0,-1 1 0,1 0 0,-1 0 0,0 0 0,1-1 0,-1 1 0,0-1 0,2-2 0,2-2 0,-1-1 0,0 1 0,-1-1 0,1 1 0,-1-1 0,-1 0 0,1 0 0,-1-1 0,-1 1 0,3-14 0,-3 15 0,-1-1 0,1 1 0,-1 0 0,0 0 0,0 0 0,-1-1 0,0 1 0,0 0 0,0 0 0,-1 0 0,0 0 0,0 0 0,-5-8 0,7 13 0,-1 0 0,0 0 0,1 0 0,-1 0 0,0 0 0,0 0 0,0 0 0,0 0 0,0 0 0,0 0 0,0 0 0,0 0 0,-1 1 0,1-1 0,0 0 0,0 1 0,-1-1 0,1 1 0,0 0 0,0-1 0,-1 1 0,1 0 0,-1 0 0,1 0 0,-3 0 0,2 0 0,0 1 0,0 0 0,0 0 0,-1 0 0,1 0 0,0 0 0,0 1 0,0-1 0,0 1 0,1-1 0,-1 1 0,0 0 0,-1 2 0,-4 5 0,2-1 0,-1 1 0,1 0 0,0 0 0,-6 18 0,7-12 0,0-1 0,1 1 0,1-1 0,0 1 0,1 0 0,0 0 0,1-1 0,4 23 0,-4-31 0,1 0 0,1 0 0,-1 0 0,1-1 0,0 1 0,1-1 0,-1 1 0,1-1 0,0 0 0,0 0 0,1 0 0,-1-1 0,1 1 0,0-1 0,0 0 0,1 0 0,-1 0 0,1 0 0,0-1 0,0 0 0,0 0 0,0 0 0,12 4 0,-7-4 17,1 0 0,0-1 1,0 0-1,0 0 0,0-1 0,12-1 0,-20 0-82,1 0 1,-1 0-1,1 0 1,-1-1-1,1 0 1,-1 1-1,0-1 0,1 0 1,-1-1-1,0 1 1,0 0-1,0-1 1,0 0-1,0 0 0,0 0 1,0 0-1,-1 0 1,1-1-1,-1 1 1,1-1-1,-1 1 1,4-6-1,1-10-6761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9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134 332 24575,'-4'13'0,"0"1"0,-1-1 0,-10 21 0,13-30 0,-1 1 0,0-1 0,1 0 0,-1 0 0,0 0 0,-1 0 0,1 0 0,-1-1 0,0 1 0,0-1 0,0 0 0,0 0 0,-5 2 0,8-5 0,0 1 0,0-1 0,-1 1 0,1-1 0,0 1 0,0-1 0,0 0 0,-1 0 0,1 0 0,0 0 0,0 0 0,-1 0 0,1 0 0,0 0 0,0 0 0,0 0 0,-1-1 0,1 1 0,0-1 0,0 1 0,0-1 0,0 1 0,-2-2 0,1 0 0,0 0 0,1 1 0,-1-1 0,1 0 0,0 0 0,-1 0 0,1 0 0,0 0 0,0-1 0,0 1 0,0-4 0,-2-6 0,1 1 0,1-1 0,0-23 0,2 15 0,1 1 0,0 0 0,2 0 0,0 0 0,2 0 0,0 1 0,15-33 0,-7 23 0,2 1 0,0 0 0,2 1 0,22-25 0,-39 49 0,0 1 0,0 0 0,1-1 0,-1 1 0,0 0 0,1 0 0,-1-1 0,1 1 0,-1 0 0,1 0 0,-1 1 0,4-2 0,-5 2 0,1 0 0,-1 0 0,0 0 0,1 0 0,-1 0 0,0 0 0,1 0 0,-1 0 0,1 0 0,-1 1 0,0-1 0,1 0 0,-1 0 0,0 0 0,1 1 0,-1-1 0,0 0 0,0 0 0,1 1 0,-1-1 0,0 0 0,0 1 0,1-1 0,-1 0 0,0 1 0,0-1 0,0 0 0,1 1 0,-1-1 0,0 0 0,0 1 0,0-1 0,0 1 0,1 6 0,0 0 0,-1 0 0,0 0 0,0-1 0,-2 8 0,-6 78 0,3-1 0,5 1 0,16 141 0,-6-175 0,-4-25 0,-1 0 0,-2-1 0,-1 1 0,-4 58 0,1-85 0,-1 1 0,0-1 0,0 0 0,-1 0 0,1 0 0,-1 0 0,0 0 0,-1-1 0,0 1 0,1-1 0,-2 0 0,1 0 0,-6 5 0,7-8 0,0 1 0,0 0 0,0-1 0,0 0 0,0 0 0,0 0 0,-1 0 0,1-1 0,-1 1 0,1-1 0,-1 0 0,0 0 0,1 0 0,-1 0 0,0-1 0,0 1 0,0-1 0,1 0 0,-1 0 0,0-1 0,0 1 0,0-1 0,-5-1 0,8 1 4,-1 0 1,0 1-1,1-1 0,-1 0 0,1 0 0,-1 0 0,1 0 0,-1-1 0,1 1 1,0 0-1,0-1 0,0 1 0,-1 0 0,1-1 0,0 1 0,1-1 1,-1 0-1,0 1 0,0-1 0,1 0 0,-1-3 0,0 0-212,0 0 0,1 0 0,-1 0 0,2 0 0,-1 0 0,1-8 0,7-22-6618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0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283 4 24575,'0'0'0,"0"0"0,0 0 0,0 0 0,0 0 0,0-1 0,0 1 0,0 0 0,0 0 0,0 0 0,0 0 0,0 0 0,0-1 0,0 1 0,0 0 0,0 0 0,-1 0 0,1 0 0,0 0 0,0-1 0,0 1 0,0 0 0,0 0 0,0 0 0,0 0 0,0 0 0,-1 0 0,1 0 0,0 0 0,0-1 0,0 1 0,0 0 0,0 0 0,-1 0 0,1 0 0,0 0 0,0 0 0,0 0 0,0 0 0,-1 0 0,1 0 0,0 0 0,0 0 0,0 0 0,0 0 0,0 0 0,-1 0 0,1 0 0,-11 6 0,-10 10 0,1 5 0,0 1 0,2 0 0,1 2 0,0 0 0,-23 47 0,20-28 0,1 1 0,-22 84 0,31-90 0,2 1 0,2 1 0,1-1 0,2 1 0,2-1 0,1 1 0,9 58 0,-5-78 0,0 1 0,2-1 0,0 0 0,2-1 0,0 1 0,19 31 0,-19-37 0,2-1 0,-1 0 0,2-1 0,0 0 0,0-1 0,1 0 0,1-1 0,-1 0 0,25 13 0,-12-10-151,0-2-1,1-1 0,0-1 0,0-1 1,1-2-1,0 0 0,0-2 1,35 1-1,-14-3-6674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2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1 24575,'-14'0'0,"1"4"0,6 7 0,5 4 0,3 1-8191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2.9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16 173 24575,'-8'0'0,"0"0"0,12 0 0,8 0 0,4 0-8191</inkml:trace>
  <inkml:trace contextRef="#ctx0" brushRef="#br0" timeOffset="1">488 16 24575,'4'-4'0,"6"-2"0,2 0-8191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3.4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24575,'12'30'0,"0"0"0,-3 0 0,0 2 0,-2-1 0,5 53 0,-6-44 0,32 242 0,-47-394 0,-4 31 0,-4 1 0,-32-92 0,48 170 0,0 0 0,0-1 0,1 1 0,-1 0 0,0-1 0,1 1 0,0-1 0,-1 1 0,1 0 0,0-1 0,0 1 0,0-1 0,1 1 0,-1-1 0,0 1 0,1 0 0,0-1 0,0 1 0,-1 0 0,3-3 0,-1 2 0,0 1 0,1 0 0,0 0 0,-1 0 0,1 0 0,0 0 0,0 1 0,0-1 0,0 1 0,0-1 0,0 1 0,0 0 0,1 1 0,4-2 0,28-4 0,0 1 0,0 1 0,0 2 0,0 2 0,0 1 0,42 7 0,-35 2-1365,-8 3-5461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2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420 1 24575,'31'27'0,"15"21"0,4 22 0,-2 16 0,-9 20 0,-16 14 0,-25 14 0,-25 6 0,-27-3 0,-17-12 0,-9-13 0,-5-21 0,-2-22 0,6-18 0,12-14 0,13-12 0,25-20 0,18-11-8191</inkml:trace>
  <inkml:trace contextRef="#ctx0" brushRef="#br0" timeOffset="1">1154 629 24575,'8'9'0,"4"3"-8191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3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20 24575,'-18'4'0,"-1"2"0,11 0 0,16-6 0,16-3 0,12-5 0,10-1 0,5 0 0,-1 2 0,-10 7 0,-11 4-8191</inkml:trace>
  <inkml:trace contextRef="#ctx0" brushRef="#br0" timeOffset="1">51 281 24575,'-22'9'0,"1"3"0,14-5 0,16-4 0,21-7 0,13-2 0,13-1 0,7 1 0,-9 2-8191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4.1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24575,'-4'13'0,"-2"14"0,1 11 0,0 8 0,2 5 0,1-2 0,1 0 0,0-4 0,1-5 0,5-10 0,1-18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4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24575,'5'0'0,"10"0"0,7-5 0,9-1 0,7 1 0,7 0 0,5 2 0,-3 1 0,-8 1-8191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4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24575,'0'22'0,"0"21"0,4 16 0,2 7 0,4 1 0,1-1 0,2-4 0,0-7 0,-3-9 0,1-8 0,0-11-8191</inkml:trace>
  <inkml:trace contextRef="#ctx0" brushRef="#br0" timeOffset="1">446 524 24575,'-4'0'0,"7"-4"0,12-2 0,12 0 0,11 2 0,3 0 0,0 2 0,-4 1 0,-7 5 0,-10 7 0,-7 0-8191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5.2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50 24575,'4'0'0,"16"-4"0,17-2 0,15-4 0,13-5 0,-5 0-8191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5.6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0 160 24575,'36'-17'0,"25"-12"0,20 1 0,9 0 0,4 4 0,-11 7 0,-15 6 0,-18 5-8191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6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1 24575,'-19'62'0,"3"2"0,3 0 0,-8 98 0,8 196 0,13-323 0,25 465 0,-10-390 0,5-1 0,51 160 0,-22-88 0,-44-156 0,-2 0 0,0 0 0,-2 0 0,-1 1 0,-3 33 0,-3-37 0,5-19 0,0 1 0,0-1 0,0 0 0,1 0 0,-1 1 0,1-1 0,0 0 0,0 4 0,0-6 0,1 0 0,-1 0 0,0 0 0,1 0 0,0 0 0,-1 0 0,1 0 0,-1-1 0,1 1 0,0 0 0,-1 0 0,1-1 0,0 1 0,0 0 0,0-1 0,0 1 0,-1-1 0,1 1 0,0-1 0,0 1 0,0-1 0,0 0 0,0 1 0,0-1 0,0 0 0,0 0 0,0 0 0,1 0 0,-1 0 0,2 0 0,14 0 0,0 0 0,0-1 0,0-1 0,23-5 0,71-23 0,-82 22 0,150-52-1365,-100 30-5461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8.0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55 24575,'14'-25'0,"-13"23"0,-1 0 0,1 0 0,0 0 0,0 0 0,-1 0 0,1 0 0,1 1 0,-1-1 0,0 0 0,0 1 0,0-1 0,1 1 0,-1 0 0,1-1 0,2-1 0,-3 3 0,-1 0 0,1 0 0,-1 0 0,1 0 0,-1 0 0,1 0 0,-1 0 0,1 0 0,-1 0 0,1 0 0,-1 0 0,0 1 0,1-1 0,-1 0 0,1 0 0,-1 1 0,1-1 0,-1 0 0,0 0 0,1 1 0,-1-1 0,0 0 0,1 1 0,-1-1 0,0 1 0,1-1 0,-1 0 0,0 1 0,0-1 0,1 1 0,-1-1 0,0 1 0,0-1 0,0 1 0,0-1 0,0 0 0,0 1 0,0-1 0,0 1 0,0-1 0,0 1 0,0-1 0,0 1 0,0-1 0,0 1 0,0 0 0,0 27 0,-10 78 0,3-34 0,3 127 0,11-167 120,-6-31-185,-1 1 1,1-1-1,0 0 1,-1 0-1,1 0 1,0 0-1,0 0 0,0 0 1,0 0-1,0-1 1,0 1-1,0 0 1,0 0-1,0-1 0,0 1 1,0 0-1,0-1 1,1 1-1,-1-1 1,0 0-1,0 1 1,2-1-1,13 0-6761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8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79 24575,'0'0'0,"0"0"0,0 0 0,0 0 0,0 0 0,0 0 0,0-1 0,0 1 0,0 0 0,0 0 0,0 0 0,0 0 0,0 0 0,0 0 0,0-1 0,0 1 0,0 0 0,0 0 0,-1 0 0,1 0 0,0 0 0,0 0 0,0 0 0,0 0 0,0-1 0,0 1 0,0 0 0,0 0 0,0 0 0,0 0 0,-1 0 0,1 0 0,0 0 0,0 0 0,0 0 0,0 0 0,0 0 0,0 0 0,-1 0 0,1 0 0,0 0 0,0 0 0,0 0 0,0 0 0,0 0 0,0 0 0,-1 0 0,1 0 0,0 0 0,0 0 0,0 0 0,0 0 0,0 0 0,0 0 0,-1 0 0,1 0 0,0 0 0,0 0 0,0 0 0,0 1 0,-11 8 0,-9 13 0,15-15 0,0 0 0,0 0 0,1 0 0,0 1 0,1 0 0,0 0 0,0 0 0,1 0 0,0 1 0,-2 8 0,4-14 0,0 0 0,0 0 0,0 0 0,0 0 0,0 0 0,0 0 0,1 0 0,-1 0 0,1 0 0,0 0 0,0-1 0,0 1 0,0 0 0,1 0 0,-1-1 0,1 1 0,-1-1 0,1 1 0,0-1 0,0 0 0,0 0 0,0 0 0,1 0 0,-1 0 0,0 0 0,1-1 0,-1 1 0,1-1 0,0 1 0,-1-1 0,1 0 0,4 1 0,3 1 0,0-1 0,1 0 0,0 0 0,-1-1 0,1-1 0,0 0 0,-1 0 0,1-1 0,0 0 0,-1-1 0,1 0 0,12-4 0,-18 4 0,-1 0 0,1 1 0,-1-1 0,0-1 0,0 1 0,0 0 0,0-1 0,0 0 0,0 0 0,-1 0 0,1-1 0,-1 1 0,0-1 0,0 0 0,-1 0 0,1 0 0,-1 0 0,1 0 0,-1 0 0,-1-1 0,1 1 0,0-1 0,-1 1 0,0-1 0,0 0 0,-1 1 0,1-1 0,-1 0 0,-1-8 0,0 5 0,0 0 0,-1 0 0,0 1 0,0-1 0,-1 0 0,0 1 0,0 0 0,-1 0 0,0 0 0,-1 0 0,1 0 0,-1 1 0,0 0 0,-1 0 0,1 0 0,-1 1 0,0 0 0,-1 0 0,1 0 0,-1 1 0,0 0 0,0 0 0,0 1 0,-1 0 0,1 0 0,-1 1 0,-10-2 0,16 3-47,0 1 0,0 0 0,0 0 0,0 0 0,0 0 0,0 0 0,0 0 0,0 1 0,0-1-1,0 0 1,0 1 0,0 0 0,0 0 0,1-1 0,-1 1 0,0 0 0,0 0 0,1 1 0,-1-1 0,0 0 0,1 0 0,0 1-1,-1-1 1,1 1 0,0-1 0,-1 1 0,1 0 0,-1 2 0,-5 13-6779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8.9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134 29 24575,'-6'1'0,"0"0"0,1 0 0,-1 0 0,0 1 0,1-1 0,0 1 0,-1 1 0,1-1 0,0 1 0,0 0 0,0 0 0,0 0 0,1 1 0,0 0 0,-1-1 0,1 2 0,1-1 0,-1 0 0,0 1 0,1 0 0,0 0 0,0 0 0,1 0 0,-4 8 0,3-6 0,0 0 0,0 1 0,1 0 0,-1 0 0,2 0 0,-1 0 0,1 0 0,1 0 0,-1 0 0,1 0 0,1 0 0,-1 1 0,1-1 0,1 0 0,0 0 0,5 14 0,-5-18 0,0 0 0,0-1 0,0 1 0,1-1 0,0 0 0,0 0 0,0 0 0,0 0 0,0 0 0,0-1 0,1 1 0,0-1 0,-1 0 0,1 0 0,0 0 0,0-1 0,0 1 0,0-1 0,0 0 0,0 0 0,0-1 0,0 1 0,0-1 0,1 0 0,-1 0 0,0 0 0,0 0 0,1-1 0,-1 0 0,5-1 0,0 0 0,0 0 0,0-1 0,-1 0 0,1-1 0,-1 0 0,1 0 0,-1-1 0,0 0 0,-1 0 0,1-1 0,-1 0 0,11-11 0,-12 8 0,0 0 0,0 0 0,-1 0 0,-1-1 0,1 1 0,-1-1 0,-1 0 0,3-15 0,-4 18 0,-1 0 0,1-1 0,-2 1 0,1 0 0,-1-1 0,-1 1 0,1 0 0,-1-1 0,0 1 0,-1 0 0,0-1 0,-4-10 0,4 15-52,0 0-1,0 0 1,0 0-1,0 0 1,-1 1-1,1-1 1,-1 1-1,1-1 1,-1 1-1,0 0 1,0 0-1,0 1 1,0-1-1,-1 0 1,1 1-1,0 0 1,-1 0-1,1 0 1,-1 0-1,1 1 1,-1-1-1,1 1 1,-1 0-1,1 0 0,-7 1 1,-31 1-6774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24575,'4'-10'0,"0"0"0,1 0 0,0 1 0,1 0 0,-1 0 0,2 1 0,-1-1 0,2 2 0,-1-1 0,1 1 0,0 0 0,0 0 0,0 1 0,1 0 0,0 0 0,1 1 0,-1 1 0,1-1 0,0 2 0,0-1 0,0 1 0,17-2 0,-24 4 0,0 1 0,-1 0 0,1 0 0,0 0 0,0 0 0,0 0 0,-1 0 0,1 1 0,0-1 0,0 1 0,-1 0 0,1 0 0,-1 0 0,1 0 0,3 3 0,-5-3 0,0 0 0,0 0 0,0 0 0,-1 0 0,1 0 0,0 0 0,0 1 0,-1-1 0,1 0 0,-1 1 0,1-1 0,-1 0 0,1 1 0,-1-1 0,0 0 0,0 1 0,0-1 0,0 1 0,0-1 0,0 0 0,0 1 0,0-1 0,0 1 0,-1-1 0,1 0 0,-1 1 0,1-1 0,-1 0 0,1 1 0,-3 1 0,-6 13 0,-1 0 0,0-2 0,-2 1 0,1-1 0,-2-1 0,0 0 0,-18 14 0,-35 37 0,66-63 0,-1-1 0,1 0 0,0 1 0,-1-1 0,1 0 0,0 1 0,-1-1 0,1 1 0,0-1 0,0 0 0,-1 1 0,1-1 0,0 1 0,0-1 0,0 1 0,0-1 0,0 1 0,0-1 0,0 1 0,0-1 0,0 1 0,0-1 0,0 1 0,0-1 0,0 0 0,0 1 0,0-1 0,0 1 0,0-1 0,0 1 0,1-1 0,-1 1 0,0-1 0,0 1 0,1-1 0,-1 0 0,0 1 0,1-1 0,-1 0 0,0 1 0,1-1 0,-1 0 0,0 1 0,1-1 0,-1 0 0,1 0 0,-1 1 0,1-1 0,-1 0 0,1 0 0,-1 0 0,1 0 0,-1 0 0,0 0 0,1 0 0,-1 1 0,2-2 0,34 5 0,-33-4 0,75-3 0,-57 1 0,-1 1 0,1 1 0,0 1 0,32 5 0,-51-6 0,0 0 0,0 1 0,0-1 0,0 1 0,-1-1 0,1 1 0,0 0 0,0 0 0,-1-1 0,1 1 0,0 0 0,-1 1 0,1-1 0,-1 0 0,0 0 0,1 1 0,-1-1 0,0 1 0,0-1 0,1 1 0,-1-1 0,1 3 0,-2-2 0,0 0 0,0 0 0,0 0 0,0 0 0,0 0 0,0 0 0,0 0 0,-1 0 0,1 0 0,-1 0 0,1 0 0,-1 0 0,0 0 0,0 0 0,0 0 0,0 0 0,-1 1 0,-5 6 0,0 0 0,0 0 0,-1-1 0,0 0 0,-1-1 0,-9 7 0,-9 3 0,-2 0 0,-54 21 0,45-22 0,29-12 89,12-9-1543,6-3-5372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9.7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51 24575,'-13'7'0,"-1"2"0,1-1 0,1 1 0,0 1 0,-12 12 0,18-16 0,-1 0 0,2 1 0,-1 0 0,1 0 0,0 1 0,0-1 0,1 1 0,0 0 0,1 0 0,-4 9 0,7-14 0,0-1 0,-1 1 0,1-1 0,0 1 0,0-1 0,0 1 0,1-1 0,-1 0 0,1 1 0,-1-1 0,1 1 0,0-1 0,0 0 0,0 0 0,0 1 0,0-1 0,0 0 0,1 0 0,-1 0 0,1 0 0,-1-1 0,1 1 0,0 0 0,0-1 0,0 1 0,0-1 0,0 1 0,0-1 0,0 0 0,0 0 0,1 0 0,-1 0 0,5 1 0,1 1 0,1-1 0,-1 0 0,1 0 0,0 0 0,-1-2 0,1 1 0,0-1 0,11-1 0,-15 1 0,1-1 0,-1 0 0,0 0 0,0 0 0,1-1 0,-1 0 0,0 0 0,0 0 0,-1 0 0,1-1 0,0 0 0,-1 0 0,1 0 0,-1-1 0,0 1 0,0-1 0,-1 0 0,1 0 0,-1-1 0,0 1 0,0-1 0,0 1 0,-1-1 0,1 0 0,-1 0 0,0 0 0,-1 0 0,1-1 0,-1 1 0,0 0 0,0-1 0,-1 1 0,0 0 0,0-1 0,0 1 0,0-1 0,-1 1 0,-1-7 0,-1 2 22,1 1-1,-1 0 0,0 0 0,-6-10 1,5 12-268,1 0 1,0-1 0,0 0 0,1 1-1,-3-16 1,6 10-6581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0.1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159 140 24575,'-10'-2'0,"0"0"0,0 0 0,-1 1 0,1 0 0,-1 1 0,1 1 0,0-1 0,-13 4 0,20-4 0,0 1 0,1-1 0,-1 1 0,1 0 0,-1 0 0,1 0 0,-1 0 0,1 0 0,0 1 0,0-1 0,0 1 0,0-1 0,0 1 0,0 0 0,0 0 0,0 0 0,0 0 0,1 0 0,-1 0 0,1 0 0,0 1 0,0-1 0,-1 1 0,1-1 0,1 0 0,-1 1 0,0 0 0,1-1 0,-1 1 0,1-1 0,0 1 0,0 0 0,0-1 0,0 1 0,0 0 0,1-1 0,0 4 0,0-3 0,0 1 0,1-1 0,-1 0 0,1 0 0,-1 0 0,1 0 0,0-1 0,0 1 0,0 0 0,1-1 0,-1 1 0,1-1 0,-1 0 0,1 0 0,0 0 0,0 0 0,0 0 0,0-1 0,0 1 0,0-1 0,0 0 0,0 0 0,1 0 0,-1 0 0,5 0 0,8 1 0,-1 1 0,1-2 0,0 0 0,18-2 0,-30 1 0,0 0 0,0-1 0,0 1 0,1-1 0,-1 0 0,0 0 0,0-1 0,0 1 0,0-1 0,-1 0 0,1 0 0,0 0 0,-1 0 0,1-1 0,-1 1 0,0-1 0,0 0 0,0 0 0,0 0 0,0 0 0,2-5 0,-2 2 0,0 0 0,-1 0 0,1-1 0,-1 0 0,0 1 0,-1-1 0,0 0 0,0 0 0,0 0 0,-1 1 0,0-1 0,-1-9 0,0 9 0,1 1 0,-2 0 0,1 0 0,-1 0 0,0 1 0,0-1 0,-1 0 0,1 1 0,-1-1 0,-1 1 0,1 0 0,-1 0 0,1 0 0,-2 0 0,1 1 0,0 0 0,-1 0 0,0 0 0,-8-5 0,7 5 0,-1 1 0,1 0 0,-1 0 0,1 0 0,-1 1 0,0 0 0,0 0 0,0 1 0,0 0 0,0 0 0,0 1 0,-1 0 0,1 0 0,0 0 0,0 1 0,-13 3 0,18-4 4,1 1-1,-1-1 1,0 0-1,0 1 1,0 0-1,1-1 1,-1 1-1,0 0 1,1 0-1,-1 0 1,1 0 0,-1 0-1,1 0 1,-1 0-1,1 1 1,0-1-1,0 0 1,0 1-1,0-1 1,0 1-1,0-1 1,0 1-1,0 0 1,0-1-1,1 1 1,-1 0-1,0 0 1,1-1-1,0 1 1,-1 0-1,1 0 1,0 0-1,0 2 1,1 0-91,0-1-1,0 1 1,0-1 0,0 0-1,1 0 1,-1 1 0,1-1-1,0 0 1,0 0-1,0-1 1,0 1 0,0 0-1,1-1 1,-1 1 0,1-1-1,3 3 1,23 13-6739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0.6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 24575,'-5'31'0,"-1"24"0,1 11 0,0 3 0,2 0 0,1-9 0,1-9 0,1-9 0,-5-12 0,-1-11-8191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1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101 178 24575,'1'0'0,"-1"-1"0,0 1 0,0-1 0,0 1 0,0-1 0,0 1 0,0-1 0,0 1 0,0-1 0,0 1 0,0-1 0,0 1 0,0-1 0,0 1 0,-1-1 0,1 1 0,0-1 0,0 1 0,0-1 0,-1 1 0,1-1 0,0 1 0,-1-1 0,1 1 0,0 0 0,-1-1 0,1 1 0,-1 0 0,1-1 0,0 1 0,-1 0 0,1-1 0,-1 1 0,1 0 0,-1 0 0,1 0 0,-1-1 0,1 1 0,-1 0 0,1 0 0,-1 0 0,1 0 0,-1 0 0,0 0 0,1 0 0,-1 0 0,1 0 0,-1 0 0,1 0 0,-1 0 0,1 1 0,-1-1 0,1 0 0,-1 0 0,1 1 0,-1-1 0,1 0 0,0 0 0,-1 1 0,1-1 0,-1 0 0,1 1 0,0-1 0,-1 1 0,-28 25 0,23-19 0,0 0 0,1 1 0,0-1 0,1 1 0,0 0 0,0 0 0,0 0 0,1 0 0,-4 18 0,6-23 0,1 0 0,-1 0 0,1 0 0,0 0 0,0 1 0,0-1 0,0 0 0,1 0 0,-1 0 0,1 1 0,0-1 0,0 0 0,0 0 0,0 0 0,0 0 0,1 0 0,0-1 0,-1 1 0,1 0 0,0-1 0,0 1 0,0-1 0,1 0 0,-1 1 0,0-1 0,1 0 0,0 0 0,-1-1 0,1 1 0,3 1 0,-1-1 0,0 1 0,-1-1 0,1-1 0,0 1 0,0-1 0,0 0 0,0 0 0,1 0 0,-1 0 0,0-1 0,0 0 0,0 0 0,0-1 0,0 1 0,1-1 0,-1 0 0,0-1 0,0 1 0,-1-1 0,1 0 0,0 0 0,0-1 0,-1 1 0,0-1 0,1 0 0,-1 0 0,0 0 0,0-1 0,-1 1 0,5-7 0,0 0 0,-1 0 0,0 0 0,-1 0 0,0-1 0,-1 0 0,0-1 0,-1 1 0,0-1 0,-1 0 0,0 1 0,1-24 0,-3 23 0,-1 1 0,0-1 0,-1 1 0,0 0 0,-1-1 0,-6-21 0,6 28 0,0-1 0,0 1 0,-1-1 0,1 1 0,-1 0 0,0 0 0,-1 0 0,1 0 0,-1 1 0,0-1 0,0 1 0,-1 0 0,1 0 0,-1 1 0,-5-4 0,9 6-62,-1 0 0,1 0 0,-1 1 0,0-1 0,1 0 0,-1 1 0,0-1 0,0 1 0,1 0 0,-1-1 0,0 1 0,0 0-1,1 0 1,-1 0 0,0 0 0,0 1 0,0-1 0,1 0 0,-1 1 0,0-1 0,-2 2 0,-9 7-6764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1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24575,'5'5'0,"0"10"0,1 6 0,3 10 0,0 8 0,-1 6 0,-3 0 0,-1-4 0,-2-3 0,-1-4 0,3-9 0,6-7 0,2-8-8191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2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85 24575,'-8'3'0,"0"-1"0,0 1 0,0 0 0,0 1 0,1 0 0,0 0 0,0 0 0,0 1 0,0 0 0,-10 12 0,14-15 0,0 1 0,1-1 0,-1 1 0,1 0 0,0 0 0,-1 0 0,1 0 0,1 0 0,-1 1 0,0-1 0,1 1 0,0-1 0,0 1 0,0-1 0,0 1 0,0 0 0,1-1 0,0 1 0,0 0 0,0-1 0,0 1 0,0 0 0,1 0 0,-1-1 0,1 1 0,2 4 0,-1-5 0,0 0 0,0 0 0,1 0 0,-1-1 0,1 1 0,0-1 0,0 1 0,0-1 0,0 0 0,0 0 0,1 0 0,-1 0 0,0-1 0,1 1 0,-1-1 0,1 0 0,0 0 0,-1 0 0,1-1 0,0 1 0,4-1 0,3 1 0,-1-1 0,1 0 0,0 0 0,0-1 0,-1 0 0,14-4 0,-21 4 0,1 0 0,-1-1 0,1 1 0,-1-1 0,0 0 0,0 0 0,1 0 0,-1-1 0,-1 1 0,1-1 0,0 1 0,-1-1 0,1 0 0,-1 0 0,0 0 0,4-7 0,-3 4 0,0-1 0,-1 1 0,0-1 0,0 0 0,0 0 0,-1 0 0,0 0 0,-1 0 0,1-7 0,-1 6 0,-1-1 0,0 1 0,0 0 0,-1-1 0,0 1 0,0 0 0,-5-12 0,5 16 0,0 0 0,0 0 0,-1 0 0,1 0 0,-1 0 0,1 1 0,-1-1 0,-1 1 0,1 0 0,0 0 0,-1 0 0,1 0 0,-7-3 0,-20-5-1365,2 5-5461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2.9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277 22 24575,'186'-20'0,"-154"18"0,0 2 0,0 2 0,55 8 0,-78-8 0,0 0 0,-1 0 0,1 1 0,0 0 0,-1 1 0,9 5 0,-14-8 0,-1 0 0,0 1 0,0-1 0,-1 1 0,1-1 0,0 1 0,0 0 0,-1 0 0,1 0 0,-1 0 0,1 0 0,-1 0 0,0 0 0,0 0 0,0 0 0,0 1 0,0-1 0,-1 0 0,1 1 0,-1-1 0,1 1 0,-1-1 0,0 0 0,0 1 0,0-1 0,-1 5 0,-5 21 0,-14 38 0,11-38 0,-9 44 0,4 53 0,5 0 0,9 141 0,54 269 0,-9-184 0,-38-258 0,-8 165 0,1-257 0,-4 41 0,-9 53 0,10-83 0,0-1 0,0 1 0,-1-1 0,-1 0 0,0 0 0,0 0 0,-1 0 0,0-1 0,-11 13 0,15-20 0,-1-1 0,-1 1 0,1 0 0,0-1 0,-1 0 0,1 1 0,-1-2 0,0 1 0,0 0 0,1-1 0,-1 1 0,0-1 0,0 0 0,-8 0 0,-5 1 0,0-2 0,-23-1 0,14 0 0,-387 16-1365,289-6-5461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4.3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230 0 24575,'-23'14'0,"-11"17"0,-9 21 0,-1 20 0,6 16 0,10 10 0,10 6 0,16-5 0,18-7 0,15-13 0,16-17 0,13-19 0,-4-16-8191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4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 24575,'0'-1'0,"0"0"0,0 0 0,0 1 0,1-1 0,-1 0 0,0 0 0,0 1 0,1-1 0,-1 0 0,0 1 0,1-1 0,-1 0 0,1 1 0,-1-1 0,1 1 0,-1-1 0,1 1 0,-1-1 0,1 1 0,0-1 0,-1 1 0,1-1 0,0 1 0,-1 0 0,1-1 0,0 1 0,0 0 0,-1 0 0,1 0 0,0-1 0,0 1 0,-1 0 0,1 0 0,0 0 0,0 0 0,-1 0 0,1 0 0,0 1 0,1-1 0,31 9 0,-27-5 0,1 1 0,0 0 0,-1 0 0,0 0 0,0 1 0,-1 0 0,0 0 0,0 1 0,0-1 0,-1 1 0,0 0 0,0 0 0,0 1 0,3 12 0,-2-5 0,0 0 0,-1 1 0,-1 0 0,0 0 0,-1 0 0,0 23 0,-2-36 0,-1 0 0,1-1 0,0 1 0,-1-1 0,1 1 0,-1-1 0,0 0 0,0 1 0,0-1 0,0 0 0,0 1 0,-1-1 0,1 0 0,0 0 0,-1 0 0,0 0 0,1 0 0,-5 3 0,5-5 0,1 1 0,-1-1 0,0 0 0,0 1 0,0-1 0,0 0 0,1 1 0,-1-1 0,0 0 0,0 0 0,0 0 0,0 0 0,0 0 0,0 0 0,0 0 0,0 0 0,0 0 0,0 0 0,0 0 0,-1-1 0,1 0 0,-1 0 0,0 0 0,1 0 0,-1 0 0,1 0 0,0-1 0,-1 1 0,1 0 0,0-1 0,0 1 0,0-1 0,0 1 0,0-1 0,-1-2 0,-2-4-45,1 0-1,0-1 1,1 1-1,-1-1 1,1 1-1,1-1 1,0 0-1,0 0 1,1 0-1,0 0 1,0 0-1,1 1 1,0-1-1,1 0 1,0 0-1,0 1 1,1-1-1,0 1 1,0 0-1,1 0 1,0 0-1,1 0 1,0 0-1,0 1 1,0 0-1,1 0 0,0 1 1,1 0-1,9-8 1,13-7-6781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5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69 24575,'-5'4'0,"0"-1"0,0 1 0,1 0 0,-1 1 0,1-1 0,0 1 0,0-1 0,1 1 0,0 0 0,-1 1 0,2-1 0,-1 1 0,0-1 0,1 1 0,0 0 0,-1 8 0,2-11 0,1 0 0,0 1 0,0-1 0,0 0 0,1 0 0,-1 1 0,1-1 0,0 0 0,-1 1 0,2-1 0,-1 0 0,0 0 0,1 0 0,-1 0 0,1 0 0,0 0 0,0-1 0,0 1 0,0-1 0,0 1 0,1-1 0,-1 0 0,1 0 0,-1 0 0,1 0 0,0 0 0,0 0 0,0-1 0,0 1 0,6 1 0,-6-2 0,0 0 0,0 0 0,0 0 0,0 0 0,0 0 0,0-1 0,0 1 0,0-1 0,0 0 0,0 0 0,0 0 0,0 0 0,0-1 0,1 1 0,-1-1 0,0 0 0,0 0 0,0 0 0,-1 0 0,1 0 0,0-1 0,0 1 0,-1-1 0,1 0 0,-1 0 0,1 0 0,-1 0 0,0 0 0,0 0 0,0-1 0,0 1 0,0-1 0,0 1 0,-1-1 0,2-4 0,1 0 0,-1 1 0,-1-1 0,1-1 0,-1 1 0,-1 0 0,1-1 0,-1 1 0,-1-1 0,1 1 0,-1-1 0,-1 1 0,1-1 0,-1 1 0,-2-8 0,3 13 0,-1-1 0,0 1 0,1-1 0,-1 1 0,0 0 0,0-1 0,0 1 0,0 0 0,-1 0 0,1 0 0,-1 0 0,1 0 0,-1 0 0,0 0 0,1 1 0,-1-1 0,0 1 0,0-1 0,0 1 0,0 0 0,-1-1 0,1 1 0,0 0 0,-1 0 0,1 1 0,0-1 0,-1 1 0,1-1 0,-1 1 0,1-1 0,-1 1 0,1 0 0,0 0 0,-1 1 0,1-1 0,-1 0 0,1 1 0,-1-1 0,1 1 0,-3 1 0,0 0 0,1 0 0,-1 0 0,1 0 0,0 0 0,0 1 0,0 0 0,0 0 0,0 0 0,1 0 0,-1 0 0,1 1 0,0 0 0,0-1 0,0 1 0,1 1 0,-1-1 0,1 0 0,0 0 0,0 1 0,-1 5 0,2-5 0,0 0 0,0 0 0,1 0 0,-1 0 0,1 0 0,1 0 0,-1 0 0,1 0 0,0 0 0,0 0 0,0 0 0,1 0 0,-1 0 0,1-1 0,3 6 0,-1-4 0,0 0 0,1 0 0,-1-1 0,1 1 0,0-1 0,1 0 0,-1-1 0,1 1 0,11 6 0,-4-4 0,1 0 0,0-1 0,0-1 0,1 0 0,-1-1 0,1-1 0,0 0 0,0-1 0,24 1 0,-36-3 0,1 0 0,0 0 0,0-1 0,0 1 0,-1-1 0,1 0 0,0 0 0,-1 0 0,1 0 0,-1-1 0,1 1 0,-1-1 0,0 0 0,1 0 0,-1 0 0,0 0 0,0-1 0,-1 1 0,1-1 0,0 0 0,-1 0 0,0 0 0,1 0 0,-1 0 0,0 0 0,-1-1 0,1 1 0,-1-1 0,3-7 0,-1-3 0,0-1 0,-1 0 0,-1 0 0,0 0 0,-2-30 0,20 86 0,-17-37 0,0-1 0,0 1 0,1-1 0,-1 0 0,1 1 0,-1-1 0,1-1 0,0 1 0,0 0 0,1-1 0,-1 1 0,0-1 0,1 0 0,4 2 0,-6-3 0,-1-1 0,0 0 0,0-1 0,0 1 0,0 0 0,0 0 0,1 0 0,-1-1 0,0 1 0,0-1 0,0 1 0,0-1 0,0 1 0,0-1 0,0 1 0,0-1 0,0 0 0,-1 1 0,1-1 0,0 0 0,0 0 0,0 0 0,-1 0 0,1 0 0,-1 0 0,1 0 0,0 0 0,-1 0 0,0 0 0,1 0 0,-1 0 0,0 0 0,1 0 0,-1-1 0,0 1 0,0-1 0,6-50 0,-6 46 0,0-29-49,-1 27-83,1-1 1,0 1-1,0 0 0,1 0 1,0 0-1,0 0 1,0 0-1,1 0 1,4-9-1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7 24575,'-2'-1'0,"1"0"0,-1 1 0,0-1 0,0 1 0,0 0 0,1-1 0,-1 1 0,0 0 0,0 0 0,0 0 0,0 1 0,0-1 0,0 0 0,1 1 0,-1-1 0,0 1 0,0-1 0,1 1 0,-1 0 0,0 0 0,1 0 0,-1 0 0,0 0 0,1 0 0,0 0 0,-1 1 0,1-1 0,-2 3 0,-2 1 0,1 0 0,0 1 0,0-1 0,0 1 0,0 0 0,-3 11 0,2-4 0,0 0 0,1 1 0,1 0 0,0 0 0,1 0 0,1 0 0,0 1 0,1 15 0,0-25 0,1 0 0,-1 0 0,1 0 0,0 0 0,0 0 0,1-1 0,-1 1 0,1-1 0,0 1 0,0-1 0,1 1 0,-1-1 0,1 0 0,0 0 0,0 0 0,1-1 0,-1 1 0,1-1 0,-1 0 0,1 1 0,0-2 0,0 1 0,1 0 0,-1-1 0,0 0 0,8 3 0,-5-3 0,0 0 0,0 0 0,0-1 0,0 0 0,1 0 0,-1-1 0,0 1 0,0-2 0,1 1 0,-1-1 0,10-2 0,-13 2 0,-1-1 0,1 1 0,-1-1 0,1 1 0,-1-1 0,0 0 0,0 0 0,0-1 0,0 1 0,0-1 0,0 1 0,-1-1 0,1 0 0,-1 0 0,0 0 0,0 0 0,0-1 0,0 1 0,-1 0 0,1-1 0,-1 1 0,0-1 0,2-5 0,-2 1 7,1 0 0,-1-1-1,-1 1 1,0 0 0,0-1-1,0 1 1,-1-1-1,0 1 1,-1 0 0,0 0-1,0 0 1,0 0 0,-1 0-1,-1 0 1,1 1 0,-1-1-1,-7-8 1,5 8-113,0-1 0,-1 2 0,0-1 0,-1 1 0,1 0 0,-2 0-1,1 1 1,-1 0 0,1 0 0,-2 1 0,1 1 0,0-1 0,-16-4 0,-8 1-6720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6.5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2 145 24575,'0'-5'0,"0"8"0,0 5 0,1 0 0,0 1 0,1-1 0,-1 0 0,2 1 0,4 12 0,-5-18 0,0-1 0,0 1 0,0-1 0,1 1 0,-1-1 0,0 0 0,1 0 0,0 0 0,-1 0 0,1 0 0,0-1 0,0 1 0,0-1 0,0 0 0,0 0 0,1 0 0,-1 0 0,0-1 0,0 1 0,7 0 0,-8-2 0,1 1 0,-1 0 0,0-1 0,0 1 0,1-1 0,-1 0 0,0 0 0,0 1 0,0-2 0,0 1 0,0 0 0,0 0 0,0-1 0,0 1 0,-1-1 0,1 1 0,0-1 0,-1 0 0,1 1 0,-1-1 0,0 0 0,1 0 0,-1 0 0,0 0 0,0 0 0,-1-1 0,1 1 0,0 0 0,0-5 0,0 4 0,-1 0 0,1 0 0,-1 0 0,0 0 0,0-1 0,0 1 0,-1 0 0,1 0 0,-1 0 0,1 0 0,-1 0 0,0 0 0,0 0 0,-1 0 0,1 0 0,0 0 0,-1 1 0,0-1 0,0 0 0,0 1 0,0 0 0,-3-4 0,3 5 0,0-1 0,0 1 0,0-1 0,0 1 0,0 0 0,-1 0 0,1 0 0,0 0 0,-1 1 0,1-1 0,-1 1 0,1-1 0,-1 1 0,1 0 0,0 0 0,-1 0 0,1 0 0,-1 0 0,1 0 0,-1 1 0,1 0 0,-1-1 0,1 1 0,0 0 0,-1 0 0,1 0 0,0 0 0,0 0 0,-3 3 0,3-3 0,-1 1 0,1 0 0,-1 0 0,1-1 0,-1 2 0,1-1 0,0 0 0,0 0 0,0 1 0,1-1 0,-1 1 0,0 0 0,1-1 0,0 1 0,0 0 0,0 0 0,0 0 0,0 0 0,0 0 0,1 0 0,-1 0 0,1 0 0,0 0 0,0 0 0,0 0 0,0 0 0,1 0 0,-1 0 0,1 0 0,0 0 0,1 4 0,0-2 0,1 0 0,-1-1 0,1 1 0,0-1 0,0 1 0,1-1 0,-1 0 0,1 0 0,0-1 0,0 1 0,0-1 0,0 0 0,1 0 0,-1 0 0,1 0 0,0-1 0,6 3 0,-4-3 0,0 1 0,1-1 0,-1-1 0,1 1 0,0-1 0,-1-1 0,1 1 0,0-1 0,-1-1 0,1 1 0,0-1 0,12-4 0,-14 3 0,-1 0 0,1-1 0,-1 1 0,0-1 0,0-1 0,0 1 0,0-1 0,-1 0 0,1 0 0,-1 0 0,0 0 0,0-1 0,-1 0 0,1 0 0,-1 0 0,5-11 0,1-4 0,10-38 0,1-1 0,-20 58 0,0 0 0,0 1 0,0-1 0,0 0 0,1 1 0,-1-1 0,0 0 0,0 1 0,1-1 0,-1 1 0,0-1 0,1 0 0,-1 1 0,0-1 0,1 1 0,-1-1 0,1 1 0,-1-1 0,1 1 0,-1-1 0,1 1 0,-1 0 0,1-1 0,0 1 0,-1 0 0,1-1 0,0 1 0,-1 0 0,1 0 0,0 0 0,-1 0 0,1-1 0,0 1 0,-1 0 0,1 0 0,0 0 0,-1 0 0,1 1 0,0-1 0,-1 0 0,1 0 0,0 0 0,-1 0 0,1 1 0,0-1 0,-1 0 0,1 1 0,-1-1 0,1 0 0,-1 1 0,1-1 0,-1 1 0,2 0 0,3 5 0,0-1 0,-1 1 0,1 0 0,4 9 0,1 1 0,-9-14 0,1 1 0,0 0 0,1-1 0,-1 1 0,0-1 0,1 0 0,-1 0 0,1 0 0,0 0 0,0 0 0,-1-1 0,1 1 0,0-1 0,1 0 0,-1 0 0,0 0 0,0 0 0,0 0 0,1-1 0,-1 1 0,0-1 0,6 0 0,-4-1 0,1-1 0,-1 1 0,0-1 0,1 0 0,-1-1 0,0 1 0,0-1 0,-1 0 0,1 0 0,-1 0 0,1-1 0,5-6 0,80-90 0,-89 99 0,0 0 0,0 0 0,0 0 0,0 0 0,1 0 0,-1 0 0,0 0 0,1 0 0,-1 1 0,0-1 0,1 0 0,-1 1 0,1-1 0,-1 1 0,1 0 0,-1-1 0,1 1 0,-1 0 0,1 0 0,-1 0 0,1 0 0,2 1 0,-2-1 0,-1 1 0,1 0 0,-1 0 0,1 0 0,-1 0 0,0 0 0,0 1 0,1-1 0,-1 0 0,0 1 0,0-1 0,0 0 0,0 1 0,-1-1 0,1 1 0,1 2 0,1 7 0,0-1 0,0 1 0,-1 0 0,1 20 0,0 33 0,-3-65 0,0 1 0,1 0 0,-1 0 0,0-1 0,0 1 0,0 0 0,1 0 0,-1 0 0,0 0 0,0-1 0,1 1 0,-1 0 0,0 0 0,0 0 0,1 0 0,-1 0 0,0 0 0,0 0 0,1 0 0,-1 0 0,0 0 0,0 0 0,1 0 0,-1 0 0,0 0 0,1 0 0,-1 0 0,0 0 0,0 0 0,1 0 0,-1 0 0,0 0 0,0 0 0,1 0 0,-1 1 0,0-1 0,0 0 0,1 0 0,-1 0 0,0 0 0,0 1 0,0-1 0,1 0 0,-1 0 0,0 1 0,0-1 0,0 0 0,0 0 0,0 1 0,1-1 0,-1 0 0,0 0 0,0 1 0,0-1 0,0 0 0,0 0 0,0 1 0,0-1 0,0 0 0,0 1 0,0-1 0,0 0 0,12-20 0,1-9 0,-8 16 0,1 0 0,0 0 0,1 1 0,0-1 0,1 2 0,0-1 0,17-17 0,-24 28 0,-1 0 0,1 1 0,0-1 0,0 0 0,0 1 0,0-1 0,0 1 0,0-1 0,0 1 0,0-1 0,0 1 0,0 0 0,0-1 0,0 1 0,0 0 0,0 0 0,0 0 0,0 0 0,0 0 0,0 0 0,0 0 0,0 0 0,1 0 0,-1 0 0,0 1 0,0-1 0,2 1 0,-2 1 0,1-1 0,0 1 0,0 0 0,0-1 0,-1 1 0,1 0 0,-1 0 0,0 0 0,1 0 0,-1 0 0,0 0 0,1 3 0,2 7 0,0 0 0,-1 0 0,3 21 0,-4-18-227,0 0-1,-1 1 1,-1-1-1,0 0 1,-3 20-1,-3-11-6598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6.9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24575,'0'27'0,"0"17"0,5 11 0,5 4 0,1-3 0,-1-11-8191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7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24575,'0'10'0,"1"0"0,0 0 0,4 17 0,-4-24 0,-1 0 0,1 0 0,0 0 0,0 0 0,1 0 0,-1-1 0,0 1 0,1 0 0,0-1 0,-1 1 0,1-1 0,0 1 0,1-1 0,-1 0 0,4 3 0,-5-4 0,0-1 0,0 1 0,0-1 0,0 0 0,0 0 0,0 1 0,0-1 0,0 0 0,1 0 0,-1 0 0,0 0 0,0 0 0,0 0 0,0-1 0,0 1 0,0 0 0,0 0 0,0-1 0,0 1 0,0-1 0,0 1 0,0-1 0,0 1 0,0-1 0,-1 1 0,1-1 0,0 0 0,0 0 0,-1 1 0,1-1 0,1-1 0,22-35 0,-14 19 0,-9 16 0,1 0 0,-1 1 0,1-1 0,0 0 0,-1 1 0,1-1 0,0 1 0,0 0 0,0 0 0,0-1 0,0 1 0,0 1 0,0-1 0,0 0 0,0 0 0,0 1 0,1-1 0,-1 1 0,0 0 0,1-1 0,-1 1 0,0 0 0,0 0 0,1 1 0,2 0 0,5 1 0,-1 1 0,0 1 0,0 0 0,16 9 0,18 8 0,-37-19 0,-1 0 0,1-1 0,-1 1 0,1-1 0,0 0 0,-1-1 0,1 1 0,0-1 0,-1 0 0,1-1 0,0 1 0,-1-1 0,1 0 0,0-1 0,-1 1 0,0-1 0,1 0 0,-1-1 0,0 1 0,0-1 0,0 0 0,0 0 0,-1 0 0,1-1 0,-1 0 0,0 0 0,0 0 0,0 0 0,-1-1 0,1 1 0,-1-1 0,0 0 0,0 0 0,-1 0 0,0 0 0,1-1 0,-2 1 0,1-1 0,1-9 0,-2 14 0,-1-1 0,1 0 0,-1 0 0,0 1 0,1-1 0,-1 0 0,0 0 0,0 0 0,0 0 0,0 1 0,-1-1 0,1 0 0,0 0 0,-1 1 0,1-1 0,-1 0 0,0 0 0,0 1 0,1-1 0,-1 1 0,0-1 0,0 1 0,0-1 0,-1 1 0,1-1 0,0 1 0,-1 0 0,1 0 0,-3-2 0,3 3 0,-1 0 0,0-1 0,0 1 0,1 0 0,-1 0 0,0 0 0,0 1 0,1-1 0,-1 0 0,0 1 0,1-1 0,-1 1 0,0-1 0,1 1 0,-1 0 0,1 0 0,-1 0 0,1 0 0,-1 0 0,1 0 0,0 0 0,-1 0 0,1 0 0,0 1 0,0-1 0,0 0 0,0 1 0,0-1 0,0 1 0,-1 1 0,-4 9 0,1-1 0,0 0 0,1 1 0,0 0 0,0 0 0,1 0 0,1 0 0,-1 15 0,-2 106 0,5-95 0,2 78 0,0-54 0,-9 105 0,6-162 0,1 1 0,-1-1 0,-1 1 0,1-1 0,-1 0 0,0 0 0,0 0 0,-1 0 0,1 0 0,-1 0 0,0 0 0,-1-1 0,1 1 0,-1-1 0,0 0 0,0 0 0,0-1 0,-7 5 0,5-4 0,-1-1 0,0 0 0,1 0 0,-1 0 0,-1-1 0,1 0 0,0-1 0,-1 1 0,1-2 0,0 1 0,-1-1 0,1 0 0,-9-1 0,13 1-52,0 0-1,0-1 1,0 1-1,0-1 1,1 1-1,-1-1 1,0 0-1,1 0 1,-1 0-1,0 0 1,1-1-1,0 1 1,-1-1-1,1 1 1,0-1-1,-1 0 1,1 0-1,0 0 1,1 0-1,-1 0 1,0-1-1,0 1 1,1 0-1,0-1 0,-2-3 1,-5-18-6774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8.6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53 125 24575,'-2'86'0,"-24"158"0,17-209 0,3-24 0,6-11 0,0 0 0,-1-1 0,1 1 0,0 0 0,-1-1 0,1 1 0,0 0 0,-1-1 0,1 1 0,0 0 0,0-1 0,-1 1 0,1 0 0,0-1 0,0 1 0,0-1 0,0 1 0,-1-1 0,1 1 0,0 0 0,0-1 0,0 1 0,0-1 0,0 1 0,0-1 0,0 1 0,0-1 0,0 1 0,-3-39 0,1 1 0,2-1 0,2 1 0,1-1 0,12-55 0,-11 78 0,0 1 0,0 0 0,2 0 0,0 1 0,13-25 0,-15 31 0,1 1 0,0 0 0,1 0 0,0 0 0,0 1 0,0-1 0,1 1 0,0 1 0,0-1 0,0 1 0,13-6 0,-19 10 0,1 0 0,-1 1 0,1-1 0,0 0 0,-1 1 0,1-1 0,0 1 0,0-1 0,0 1 0,-1 0 0,1 0 0,0 0 0,0 0 0,0 0 0,-1 0 0,1 0 0,0 1 0,0-1 0,1 1 0,-1 0 0,-1 0 0,0 0 0,0 0 0,1 0 0,-1 0 0,0 1 0,0-1 0,0 0 0,0 0 0,-1 1 0,1-1 0,0 0 0,0 1 0,-1-1 0,1 1 0,-1-1 0,1 3 0,0 3 0,0-1 0,0 1 0,-1 0 0,0 0 0,0 0 0,-1-1 0,0 1 0,-3 10 0,-1 0 0,-2 0 0,0-1 0,-1 0 0,-19 27 0,0 2 0,26-43 0,-1 1 0,1-1 0,0 0 0,0 1 0,0 0 0,0-1 0,0 1 0,1-1 0,-1 1 0,1 0 0,0-1 0,-1 1 0,1 0 0,0 0 0,1-1 0,0 6 0,0-5 0,1 0 0,-1-1 0,1 1 0,-1 0 0,1-1 0,0 0 0,0 1 0,0-1 0,0 0 0,0 0 0,1 0 0,-1 0 0,1-1 0,-1 1 0,5 1 0,18 10 59,38 12 0,-8-3-1542,-20-6-5343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9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32 109 24575,'4'-17'0,"11"-38"0,-14 53 0,-1-1 0,1 1 0,0 0 0,1-1 0,-1 1 0,0 0 0,1 0 0,-1 0 0,1 0 0,0 0 0,-1 0 0,1 0 0,0 1 0,0-1 0,0 1 0,1-1 0,1 0 0,-3 2 0,0-1 0,0 1 0,-1 0 0,1 0 0,0 0 0,-1 0 0,1 1 0,0-1 0,0 0 0,-1 0 0,1 0 0,0 0 0,-1 1 0,1-1 0,0 0 0,-1 1 0,1-1 0,-1 0 0,1 1 0,0-1 0,-1 1 0,1-1 0,-1 1 0,1-1 0,-1 1 0,0 0 0,1-1 0,-1 1 0,1-1 0,-1 1 0,0 0 0,0-1 0,1 1 0,-1 0 0,0 0 0,0 0 0,7 29 0,-7-29 0,1 8 0,-1-1 0,0 1 0,0-1 0,-1 1 0,0-1 0,0 0 0,-1 1 0,0-1 0,-1 0 0,0 0 0,0 0 0,-5 9 0,-2 0 0,-1 0 0,0 0 0,-27 29 0,36-45 0,1 0 0,0 0 0,0 1 0,0-1 0,0 1 0,0-1 0,0 1 0,0-1 0,0 1 0,0-1 0,1 1 0,-1 0 0,1 0 0,-1 2 0,1-3 0,0-1 0,0 1 0,0-1 0,0 1 0,1 0 0,-1-1 0,0 1 0,1-1 0,-1 1 0,0-1 0,1 1 0,-1-1 0,0 1 0,1-1 0,-1 1 0,1-1 0,-1 0 0,1 1 0,-1-1 0,1 0 0,-1 1 0,1-1 0,-1 0 0,1 0 0,-1 1 0,1-1 0,0 0 0,7 2 0,-1-1 0,1-1 0,-1 1 0,1-1 0,9-1 0,-5 1 0,26-2-682,56-11-1,-57 6-6143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9.3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0 24575,'-4'18'0,"-7"15"0,-5 10 0,0 3 0,-2 2 0,2-3 0,4-4 0,9-9 0,8-10 0,5-9-8191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9.8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27 135 24575,'-10'52'0,"3"-1"0,-2 93 0,8-125 0,2-65 0,3-1 0,1 1 0,17-64 0,-16 92 0,0 0 0,16-30 0,-19 43 0,0-1 0,1 1 0,-1 0 0,1 0 0,0 1 0,1-1 0,-1 1 0,1 0 0,-1 0 0,1 0 0,0 1 0,7-4 0,-10 6 0,-1 0 0,0 0 0,0 1 0,0-1 0,0 1 0,0-1 0,1 1 0,-1-1 0,0 1 0,0 0 0,1 0 0,-1-1 0,0 1 0,1 0 0,-1 0 0,0 0 0,1 0 0,-1 1 0,0-1 0,0 0 0,1 1 0,-1-1 0,0 0 0,0 1 0,1-1 0,-1 1 0,0 0 0,0-1 0,0 1 0,0 0 0,0 0 0,0 0 0,0 0 0,0 0 0,0 0 0,-1 0 0,1 0 0,0 0 0,0 0 0,-1 0 0,1 0 0,-1 1 0,1-1 0,-1 0 0,0 0 0,1 1 0,-1 1 0,1 3 0,0 0 0,-1 0 0,0 1 0,0-1 0,0 0 0,-1 0 0,0 0 0,-3 10 0,-1-3 0,0 0 0,-2-1 0,1 0 0,-1-1 0,-1 1 0,-15 16 0,3-2 0,19-25 0,0 0 0,0 0 0,0 1 0,0-1 0,0 0 0,0 1 0,0-1 0,1 0 0,-1 1 0,0-1 0,1 1 0,-1-1 0,1 1 0,0-1 0,-1 1 0,1 0 0,0-1 0,0 1 0,0-1 0,0 1 0,0-1 0,1 1 0,-1 0 0,1 1 0,1-1 0,-1 0 0,1 0 0,-1-1 0,1 1 0,0-1 0,0 1 0,0-1 0,0 0 0,0 1 0,0-1 0,0 0 0,1 0 0,-1-1 0,0 1 0,5 1 0,112 22-1365,-84-17-5461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0.2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1 149 24575,'4'-12'0,"1"0"0,0 0 0,1 1 0,1 0 0,-1 0 0,14-16 0,-16 22 0,0 0 0,0 1 0,1 0 0,-1 0 0,1 1 0,0-1 0,0 1 0,0 0 0,0 0 0,0 0 0,1 1 0,-1 0 0,1 0 0,0 0 0,0 1 0,8-1 0,-12 2 0,0-1 0,0 1 0,0 0 0,1 1 0,-1-1 0,0 0 0,0 1 0,0-1 0,0 1 0,0-1 0,0 1 0,0 0 0,0 0 0,0 0 0,0 0 0,0 0 0,0 1 0,-1-1 0,4 3 0,-3-1 0,0 0 0,0 0 0,-1 0 0,1 0 0,-1 0 0,1 0 0,-1 0 0,0 1 0,0-1 0,-1 0 0,2 6 0,-2 2 0,0-1 0,0 0 0,-1 0 0,0 1 0,0-1 0,-1 0 0,-5 15 0,3-16 0,0 0 0,0-1 0,0 0 0,-1 0 0,0 0 0,0-1 0,-13 14 0,24-25 0,0 1 0,0 0 0,1 0 0,-1 0 0,1 1 0,0 0 0,0 0 0,0 1 0,10-1 0,-14 2 0,0 0 0,0 0 0,0 0 0,0 0 0,0 0 0,1 1 0,-1-1 0,0 1 0,0 0 0,0 0 0,-1 0 0,6 3 0,-6-3 0,-1 1 0,1-1 0,-1 0 0,0 1 0,1-1 0,-1 1 0,0 0 0,0-1 0,0 1 0,0 0 0,0-1 0,-1 1 0,1 0 0,-1 0 0,1 0 0,-1 0 0,1 0 0,-1 0 0,0 0 0,0-1 0,0 1 0,0 0 0,-1 3 0,0 2 9,0 1 1,-1-1-1,0 0 0,0 0 0,0 0 1,-1 0-1,0 0 0,-1 0 0,0-1 0,0 0 1,0 0-1,-10 12 0,6-10-195,0-1 1,0 1-1,-1-1 0,0-1 1,0 1-1,-1-1 1,-19 8-1,0-3-6640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0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0 24575,'-5'13'0,"0"14"0,-5 11 0,-1 7 0,2 1 0,3 2 0,2-3 0,1-5 0,2-9-8191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1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1 24575,'-5'31'0,"-1"10"-8191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24575,'-23'14'0,"-11"12"0,-4 16 0,4 14 0,7 11 0,9 8 0,8-1 0,9-4 0,10-4 0,12-10 0,11-9 0,5-13 0,-4-13-8191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1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0 24575,'-9'7'0,"1"0"0,0 0 0,0 1 0,1 0 0,0 1 0,0-1 0,1 1 0,0 1 0,0-1 0,1 1 0,1 0 0,-1 0 0,2 0 0,-4 14 0,7-23 0,-1 0 0,1 0 0,-1 1 0,1-1 0,0 0 0,-1 0 0,1 0 0,0 0 0,0 1 0,0-1 0,0 0 0,0 0 0,0 0 0,0 1 0,1-1 0,-1 0 0,0 0 0,1 0 0,-1 0 0,1 1 0,0 0 0,0-2 0,0 1 0,0-1 0,-1 0 0,1 0 0,0 0 0,0-1 0,0 1 0,0 0 0,-1 0 0,1 0 0,0-1 0,0 1 0,0 0 0,-1-1 0,1 1 0,0 0 0,0-1 0,-1 1 0,1-1 0,0 0 0,0 0 0,8-7 0,-1 0 0,-1 0 0,9-11 0,-12 14 0,1-3 0,1-1 0,1 2 0,-1-1 0,1 0 0,14-10 0,-19 17 0,-1 0 0,1 0 0,0 0 0,-1 0 0,1 0 0,0 0 0,0 1 0,0-1 0,0 1 0,-1-1 0,1 1 0,0 0 0,0 0 0,0 0 0,0 0 0,0 0 0,0 0 0,0 0 0,0 1 0,0-1 0,0 1 0,-1-1 0,1 1 0,0 0 0,0 0 0,-1 0 0,1 0 0,0 0 0,-1 0 0,1 0 0,-1 0 0,1 1 0,-1-1 0,0 1 0,1-1 0,-1 1 0,1 1 0,22 28-75,-16-18-140,2-1 0,-1-1 0,2 1 0,0-2 0,15 13 0,-5-9-6611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1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263 68 24575,'-9'26'0,"-3"19"0,1 5 0,2 4 0,2-4 0,3-5 0,2-11-8191</inkml:trace>
  <inkml:trace contextRef="#ctx0" brushRef="#br0" timeOffset="1.02">0 68 24575,'41'-18'0,"21"-5"0,9 5 0,2 10 0,-11 11 0,-13 18 0,-13 15 0,-14 10 0,-11-3-8191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2.1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0 105 24575,'23'-4'0,"20"-7"0,20-4 0,14-1 0,7-2 0,-2 2 0,-7 4 0,-10 4 0,-18 4-8191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2.5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 24575,'0'-1'0,"-1"0"0,1 0 0,0 0 0,0-1 0,0 1 0,0 0 0,0 0 0,0 0 0,1 0 0,-1 0 0,0 0 0,0-1 0,1 1 0,-1 0 0,1 0 0,-1 0 0,1 0 0,-1 0 0,1 0 0,0 1 0,-1-1 0,1 0 0,0 0 0,0 0 0,0 1 0,0-1 0,0 0 0,0 1 0,0-1 0,0 0 0,0 1 0,0 0 0,0-1 0,0 1 0,0 0 0,1-1 0,0 1 0,-1 1 0,1-1 0,-1 1 0,0-1 0,1 1 0,-1-1 0,0 1 0,0 0 0,1 0 0,-1-1 0,0 1 0,0 0 0,0 0 0,0 0 0,0 0 0,0 1 0,0-1 0,0 0 0,-1 0 0,1 0 0,0 1 0,-1-1 0,1 0 0,-1 1 0,1-1 0,-1 1 0,0-1 0,1 3 0,0 1 0,-1 0 0,1 0 0,-1 0 0,0 1 0,-1-1 0,1 0 0,-1 0 0,0 0 0,0 0 0,0 0 0,-1 0 0,0 0 0,0 0 0,0-1 0,0 1 0,-1-1 0,0 1 0,0-1 0,-6 7 0,8-11 0,1 0 0,0 0 0,0 1 0,0-1 0,0 0 0,0 0 0,0 0 0,0 0 0,0 1 0,-1-1 0,1 0 0,0 0 0,0 0 0,0 0 0,0 0 0,-1 0 0,1 0 0,0 0 0,0 0 0,0 1 0,0-1 0,-1 0 0,1 0 0,0 0 0,0 0 0,0 0 0,0 0 0,-1 0 0,1 0 0,0 0 0,0 0 0,0 0 0,-1 0 0,1 0 0,0-1 0,0 1 0,0 0 0,0 0 0,-1 0 0,1 0 0,0 0 0,0 0 0,0 0 0,0 0 0,0-1 0,-1 1 0,1 0 0,0-12 0,9-14 0,-4 20 0,0 1 0,0 0 0,0 0 0,0 0 0,1 1 0,-1-1 0,1 1 0,0 1 0,1-1 0,-1 1 0,1 0 0,7-2 0,-11 4 0,0 0 0,0 0 0,0 0 0,0 0 0,0 1 0,0-1 0,0 1 0,0 0 0,0 0 0,0 0 0,0 0 0,0 1 0,0-1 0,0 1 0,0 0 0,0 0 0,0 0 0,0 0 0,0 0 0,-1 1 0,1-1 0,0 1 0,-1 0 0,1-1 0,-1 1 0,0 0 0,0 1 0,1-1 0,2 5 0,-2-2 0,0 1 0,0 0 0,-1 0 0,1 0 0,-1 0 0,0 1 0,-1-1 0,0 0 0,0 1 0,0-1 0,-1 1 0,0 0 0,0-1 0,-1 1 0,1-1 0,-2 1 0,-2 10 0,2-12 0,1-1 0,-1 1 0,0-1 0,-1 0 0,1 0 0,-1 0 0,0 0 0,0 0 0,0 0 0,0-1 0,-1 1 0,1-1 0,-1 0 0,0 0 0,0-1 0,0 1 0,0-1 0,-1 0 0,1 0 0,-1 0 0,1 0 0,-1-1 0,1 0 0,-7 1 0,9-1-57,1-1 0,0 0 1,0 0-1,-1 0 0,1 0 0,0 0 0,-1 0 0,1 0 0,0 0 0,-1-1 0,1 1 1,0 0-1,0-1 0,0 1 0,-1-1 0,1 1 0,0-1 0,0 1 0,0-1 1,0 0-1,0 0 0,0 0 0,-1-1 0,-5-9-6769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2.8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197 1 24575,'18'35'0,"10"26"0,5 15 0,-3 13 0,-7 5 0,-7-1 0,-16-3 0,-11-7 0,-18-5 0,-13-6 0,-8-12 0,-4-11 0,-3-13 0,10-10 0,11-13 0,17-12 0</inkml:trace>
  <inkml:trace contextRef="#ctx0" brushRef="#br0" timeOffset="1">799 498 24575,'-5'0'0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3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36 24575,'-5'0'0,"0"-4"0,3-2 0,4-4 0,5-1 0,1 6 0,0 9 0,-2 8 0,-2 6 0,-1 5 0,-2-7 0,-1-5-8191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9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12 24575,'0'-9'0,"-4"6"0,-2 8 0,-4 16 0,-5 14 0,-4 14 0,1 17 0,3 10 0,5 6 0,4 2 0,7-4 0,13-3 0,12-5 0,11-6 0,8-14 0,-3-16-8191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0.7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54 166 24575,'-8'33'0,"1"0"0,1 1 0,2-1 0,2 1 0,1 45 0,1-66 0,-3 11 0,-3-36 0,-4-41 0,4-19 0,6-97 0,0 162 0,0 1 0,1-1 0,0 0 0,0 1 0,1-1 0,-1 1 0,1 0 0,1-1 0,-1 1 0,1 0 0,0 0 0,1 0 0,-1 1 0,6-7 0,-4 8 0,0 0 0,0 0 0,0 0 0,0 1 0,0 0 0,1 0 0,0 0 0,-1 1 0,1-1 0,0 2 0,0-1 0,0 1 0,0-1 0,1 2 0,7-1 0,3-1 0,0 2 0,0 0 0,0 1 0,30 5 0,-43-5 0,1 1 0,-1-1 0,0 1 0,1-1 0,-1 1 0,0 1 0,0-1 0,0 0 0,0 1 0,3 3 0,-5-4 0,0 0 0,-1 0 0,1 0 0,-1 0 0,1 0 0,-1 0 0,0 0 0,0 1 0,0-1 0,0 0 0,-1 1 0,1-1 0,-1 0 0,1 1 0,-1-1 0,0 1 0,0-1 0,0 1 0,0-1 0,0 3 0,-1-1 0,-1 0 0,1-1 0,0 1 0,-1-1 0,0 1 0,0-1 0,0 1 0,0-1 0,0 0 0,-1 0 0,1 0 0,-1-1 0,0 1 0,0 0 0,0-1 0,-6 4 0,-9 5 0,-35 17 0,33-18 0,10-5 0,5-3 0,0 0 0,1 0 0,-1 1 0,1 0 0,-1 0 0,-5 5 0,9-7 0,1 0 0,-1 0 0,0 0 0,1 0 0,-1 0 0,1 0 0,-1 1 0,1-1 0,-1 0 0,1 0 0,0 0 0,0 0 0,-1 1 0,1-1 0,0 0 0,0 0 0,0 0 0,0 1 0,0-1 0,1 0 0,-1 0 0,0 0 0,1 0 0,-1 1 0,0-1 0,1 0 0,-1 0 0,1 0 0,0 0 0,-1 0 0,1 0 0,0 0 0,0 0 0,1 1 0,18 21 0,43 36 0,1 2 0,-43-38-1365,-3-6-5461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1.2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 24575,'1'17'0,"0"0"0,2 0 0,0 0 0,1 0 0,1-1 0,1 0 0,0 0 0,1 0 0,0 0 0,1-1 0,1-1 0,12 16 0,-19-27 0,0-1 0,0 1 0,0-1 0,0 0 0,1 1 0,-1-1 0,1 0 0,3 2 0,-6-4 0,1 0 0,0 0 0,-1 1 0,1-1 0,0 0 0,-1 0 0,1 0 0,0 0 0,0 0 0,-1 0 0,1 0 0,0 0 0,-1 0 0,1 0 0,0-1 0,0 1 0,-1 0 0,1 0 0,0-1 0,-1 1 0,1 0 0,-1-1 0,1 1 0,0 0 0,-1-1 0,1 1 0,-1-1 0,1 1 0,-1-1 0,1 1 0,-1-1 0,0 0 0,1 1 0,-1-1 0,1 0 0,-1 1 0,0-1 0,0 0 0,1 1 0,-1-1 0,0-1 0,6-14 20,-1-1 1,0-1-1,-2 1 0,4-32 0,-3-73-994,-4 105 482,0-10-6334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1.6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138 1 24575,'-5'0'0,"1"0"0,0 0 0,-1 0 0,1 0 0,-1 1 0,1-1 0,0 1 0,-1 0 0,1 1 0,0-1 0,0 1 0,0 0 0,0 0 0,0 0 0,1 0 0,-1 1 0,0-1 0,1 1 0,0 0 0,0 0 0,0 0 0,0 1 0,0-1 0,1 1 0,-1-1 0,1 1 0,0 0 0,0 0 0,-1 5 0,-5 13 0,2 1 0,1 1 0,0-1 0,2 1 0,1 0 0,1 0 0,0 0 0,5 29 0,-4-50 0,1 1 0,-1-1 0,1 1 0,0-1 0,0 1 0,0-1 0,0 0 0,1 1 0,0-1 0,-1 0 0,1 0 0,0 0 0,0 0 0,1-1 0,-1 1 0,5 4 0,-2-4 0,-1 0 0,1 0 0,0 0 0,0-1 0,0 0 0,0 0 0,0 0 0,0-1 0,0 0 0,7 1 0,0 0 0,0-2 0,1 1 0,-1-2 0,0 1 0,0-2 0,0 0 0,0 0 0,0-1 0,13-5 0,-22 7-65,1-1 0,-1 1 0,1-1 0,-1 1 0,1-1 0,-1 0 0,0 0 0,0-1 0,0 1 0,0-1 0,-1 1 0,1-1 0,0 0 0,-1 0 0,0 0 0,0-1 0,0 1 0,0 0 0,-1-1 0,3-6 0,-2-12-6761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24575,'1'149'0,"-2"-148"0,1 1 0,0 0 0,0-1 0,1 1 0,-1 0 0,0-1 0,0 1 0,1-1 0,-1 1 0,1 0 0,0-1 0,-1 1 0,1-1 0,0 1 0,0-1 0,0 0 0,0 1 0,0-1 0,0 0 0,0 0 0,0 0 0,3 2 0,-2-3 0,-1 0 0,1 0 0,-1 0 0,1 0 0,-1 0 0,1 0 0,-1-1 0,0 1 0,1-1 0,-1 1 0,1-1 0,-1 1 0,0-1 0,1 0 0,-1 0 0,0 1 0,0-1 0,0 0 0,1 0 0,-1 0 0,0-1 0,-1 1 0,1 0 0,0 0 0,1-3 0,10-12 0,-1-2 0,-1 0 0,-1 0 0,11-31 0,16-27 0,-36 74 0,1 0 0,-1 1 0,1-1 0,0 1 0,0-1 0,0 1 0,0-1 0,0 1 0,0-1 0,1 1 0,-1 0 0,0 0 0,1 0 0,-1 0 0,1 0 0,-1 0 0,1 0 0,-1 0 0,1 0 0,0 1 0,-1-1 0,1 1 0,3-1 0,-4 1 0,1 1 0,-1 0 0,1 0 0,-1 0 0,0 0 0,1 0 0,-1 0 0,0 0 0,0 0 0,0 1 0,0-1 0,0 0 0,0 1 0,0-1 0,0 1 0,-1-1 0,1 1 0,0-1 0,-1 1 0,0-1 0,1 1 0,-1 0 0,0-1 0,0 1 0,1 1 0,8 68 0,-6-45 0,1-1 0,12 47 0,-15-71 0,-1 0 0,0 0 0,0 0 0,1 0 0,-1 0 0,1 0 0,-1 0 0,1 0 0,-1 0 0,1 0 0,-1 0 0,1 0 0,0-1 0,-1 1 0,1 0 0,0 0 0,0-1 0,0 1 0,0-1 0,0 1 0,0 0 0,1 0 0,-1-2 0,-1 1 0,1 0 0,0 0 0,0 0 0,0 0 0,0-1 0,0 1 0,-1 0 0,1-1 0,0 1 0,0-1 0,0 1 0,-1-1 0,1 1 0,0-1 0,-1 1 0,1-1 0,-1 0 0,1 1 0,0-2 0,4-5 0,0 0 0,-1 0 0,0-1 0,3-8 0,13-37 0,-13 31 0,1 1 0,19-35 0,-26 56 0,-1-1 0,0 0 0,0 1 0,1-1 0,-1 0 0,0 1 0,1-1 0,-1 0 0,0 1 0,1-1 0,-1 1 0,1-1 0,-1 1 0,1-1 0,0 1 0,-1-1 0,1 1 0,-1 0 0,1-1 0,0 1 0,-1 0 0,1-1 0,0 1 0,-1 0 0,1 0 0,0 0 0,-1 0 0,1 0 0,0-1 0,0 1 0,-1 0 0,1 1 0,0-1 0,0 0 0,-1 0 0,1 0 0,0 0 0,-1 1 0,1-1 0,0 0 0,-1 0 0,1 1 0,0-1 0,-1 1 0,1-1 0,-1 0 0,1 1 0,-1-1 0,1 1 0,-1-1 0,1 1 0,-1 0 0,1-1 0,-1 1 0,0-1 0,1 1 0,-1 0 0,0-1 0,1 2 0,3 8 0,1-1 0,-2 0 0,5 14 0,-6-15 0,0-3 0,-1-1 0,1 0 0,1 0 0,-1 1 0,0-1 0,1-1 0,0 1 0,0 0 0,3 3 0,-4-6 0,-1 0 0,0 0 0,0 0 0,0 0 0,1 0 0,-1 0 0,0-1 0,1 1 0,-1 0 0,1-1 0,-1 1 0,1-1 0,-1 0 0,1 1 0,-1-1 0,1 0 0,-1 0 0,1 0 0,-1 0 0,1 0 0,-1 0 0,1-1 0,-1 1 0,1 0 0,-1-1 0,1 1 0,-1-1 0,1 0 0,-1 1 0,0-1 0,3-1 0,4-6 0,1 1 0,-1-1 0,-1 0 0,0-1 0,11-16 0,-11 16 0,-1 0 0,1 0 0,1 0 0,0 1 0,10-8 0,-18 15 0,0 1 0,1-1 0,0 1 0,-1-1 0,1 1 0,-1-1 0,1 1 0,-1 0 0,1-1 0,0 1 0,-1 0 0,1 0 0,0-1 0,-1 1 0,1 0 0,0 0 0,-1 0 0,1 0 0,0 0 0,0 0 0,-1 0 0,1 0 0,0 0 0,-1 0 0,1 0 0,0 0 0,-1 1 0,1-1 0,0 0 0,-1 1 0,1-1 0,-1 0 0,1 1 0,0-1 0,-1 0 0,1 1 0,-1-1 0,1 1 0,-1-1 0,1 1 0,-1 0 0,0-1 0,1 1 0,-1-1 0,0 1 0,1 0 0,-1-1 0,0 1 0,1 1 0,6 39 0,-6-33 0,1 10-341,1 0 0,0 1-1,8 21 1,-2-18-6485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2.1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1 108 24575,'0'0'0,"0"0"0,0 0 0,0 0 0,0-1 0,0 1 0,0 0 0,0 0 0,0 0 0,0 0 0,0-1 0,0 1 0,0 0 0,0 0 0,0 0 0,0 0 0,0-1 0,0 1 0,0 0 0,0 0 0,0 0 0,0 0 0,0 0 0,0-1 0,1 1 0,-1 0 0,0 0 0,0 0 0,0 0 0,0 0 0,0 0 0,0 0 0,1-1 0,-1 1 0,0 0 0,0 0 0,0 0 0,0 0 0,0 0 0,1 0 0,-1 0 0,0 0 0,0 0 0,1 0 0,7 5 0,7 11 0,-1 7 0,-7-11 0,1-1 0,0 0 0,0 0 0,1 0 0,13 11 0,-21-21 0,-1 0 0,1 0 0,0-1 0,0 1 0,0 0 0,0-1 0,0 1 0,0-1 0,0 1 0,0-1 0,0 1 0,0-1 0,0 0 0,0 1 0,0-1 0,0 0 0,1 0 0,-1 0 0,0 0 0,0 0 0,0 0 0,0 0 0,0 0 0,0 0 0,0-1 0,1 1 0,0-1 0,0-1 0,0 1 0,-1 0 0,0-1 0,1 0 0,-1 1 0,0-1 0,0 0 0,0 0 0,0 0 0,0 1 0,0-1 0,0 0 0,0-4 0,3-8 0,-2-1 0,0 0 0,0-17 0,-2 28 0,0-111 0,-1 106-36,1 12 126,-1 12-1509,0 3-5407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2.4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17 24575,'0'-9'0,"0"2"0,-4 6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2.9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7 24575,'0'-5'0,"0"4"0,0 5 0,0 8 0,0 10 0,-4 5 0,-2 4 0,0 0 0,2-1 0,1 0 0,-4-6 0,0-7-8191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4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49 24575,'0'299'0,"-2"-292"0,-3-18 0,-3-22 0,1-12 0,3-1 0,1 1 0,6-84 0,-3 127 0,0 1 0,0-1 0,0 0 0,1 0 0,-1 0 0,0 0 0,1 1 0,-1-1 0,1 0 0,-1 0 0,1 1 0,0-1 0,0 0 0,0 1 0,0-1 0,0 1 0,0-1 0,0 1 0,1 0 0,-1-1 0,0 1 0,1 0 0,-1 0 0,1 0 0,-1 0 0,1 0 0,0 0 0,-1 0 0,1 1 0,0-1 0,0 1 0,-1-1 0,1 1 0,0 0 0,0-1 0,2 1 0,-1 1 0,0-1 0,0 1 0,-1 0 0,1 0 0,0 0 0,-1 0 0,1 0 0,-1 0 0,1 1 0,-1-1 0,0 1 0,0 0 0,1 0 0,-1 0 0,0 0 0,-1 0 0,1 0 0,0 0 0,-1 1 0,1-1 0,-1 1 0,0-1 0,2 5 0,-2-4 0,0 0 0,0 0 0,0 0 0,0 1 0,0-1 0,-1 0 0,0 0 0,0 1 0,0-1 0,0 0 0,0 1 0,-1-1 0,1 0 0,-1 0 0,-1 5 0,-2-1 0,0 0 0,0 0 0,0 0 0,-11 11 0,10-11 0,4-6-3,0 1-1,0-1 0,0 1 1,0-1-1,0 1 0,0-1 1,1 1-1,-1 0 0,1-1 1,-1 1-1,1 0 0,-1-1 1,1 1-1,0 0 0,0 0 1,0-1-1,0 1 0,0 0 1,0 0-1,1-1 0,0 3 1,0-1 21,0 0 0,1 1 0,-1-1 1,1 0-1,0 0 0,0 0 0,0-1 0,1 1 1,-1 0-1,3 2 0,4 2-266,1 0 1,-1 0-1,1-1 1,1 0-1,14 6 1,-1-2-6579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5.0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19 105 24575,'-2'-3'0,"0"1"0,0-1 0,0 1 0,0-1 0,1 0 0,-1 0 0,1 0 0,0 0 0,0 0 0,0 0 0,0-1 0,1 1 0,-1 0 0,1 0 0,0 0 0,0-1 0,0 1 0,0 0 0,1 0 0,-1-1 0,2-4 0,-1 6 0,-1 1 0,1-1 0,0 0 0,0 0 0,0 1 0,-1-1 0,2 0 0,-1 1 0,0-1 0,0 1 0,0 0 0,1-1 0,-1 1 0,0 0 0,1 0 0,0-1 0,-1 1 0,1 0 0,-1 1 0,1-1 0,0 0 0,0 0 0,0 1 0,-1-1 0,1 1 0,0 0 0,0-1 0,0 1 0,0 0 0,0 0 0,0 0 0,-1 0 0,1 1 0,0-1 0,0 0 0,3 2 0,-3-1 0,1 0 0,-1 1 0,0-1 0,0 0 0,0 1 0,0 0 0,0-1 0,0 1 0,-1 0 0,1 0 0,-1 0 0,1 0 0,-1 1 0,0-1 0,1 0 0,-1 0 0,0 1 0,-1-1 0,1 1 0,0-1 0,-1 1 0,1-1 0,-1 4 0,1 2 0,0 0 0,0 0 0,-1 0 0,0 0 0,-1 1 0,-1 8 0,-1-10 0,1 0 0,-1 0 0,0 0 0,-6 9 0,6-12 0,1 0 0,-1 1 0,1-1 0,0 1 0,0-1 0,0 1 0,1 0 0,0 0 0,0 0 0,-1 5 0,3-10 0,-1 1 0,0-1 0,0 1 0,0-1 0,0 1 0,1-1 0,-1 1 0,0-1 0,1 0 0,-1 1 0,0-1 0,1 1 0,-1-1 0,0 0 0,1 1 0,-1-1 0,1 0 0,-1 0 0,0 1 0,1-1 0,-1 0 0,1 0 0,-1 0 0,1 0 0,-1 1 0,1-1 0,-1 0 0,1 0 0,-1 0 0,1 0 0,-1 0 0,1 0 0,-1 0 0,1 0 0,0-1 0,21-3 0,-20 4 0,114-33-1365,-100 28-5461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5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 1 24575,'-5'9'0,"-5"11"0,-6 8 0,0 7 0,-2 7 0,3 1 0,3-3 0,4-3 0,3-4 0,3-3 0,1-7-8191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5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51 100 24575,'-9'42'0,"2"1"0,-3 62 0,9 85 0,1-185 0,-22-244 0,20 207 0,5-51 0,-2 73 0,1 0 0,0 0 0,0 0 0,1 0 0,0 1 0,0-1 0,1 1 0,1 0 0,6-12 0,-9 19 0,-1 0 0,0 0 0,1 1 0,-1-1 0,1 1 0,-1-1 0,1 1 0,0-1 0,-1 1 0,1 0 0,0 0 0,0 0 0,4-2 0,-5 3 0,-1 0 0,1 0 0,0-1 0,0 1 0,0 0 0,0 0 0,0 1 0,0-1 0,0 0 0,0 0 0,0 0 0,-1 1 0,1-1 0,0 0 0,0 1 0,0-1 0,0 1 0,-1-1 0,1 1 0,0-1 0,0 1 0,0 1 0,1 0 0,0 1 0,0 0 0,0-1 0,-1 1 0,0 0 0,1 0 0,-1 0 0,0 0 0,-1 1 0,1-1 0,0 0 0,-1 0 0,0 0 0,0 1 0,0-1 0,0 6 0,-14 39 0,11-42 0,1 0 0,0 0 0,0 0 0,1 0 0,-1 0 0,1 10 0,1-14 0,0 1 0,0 0 0,1-1 0,0 1 0,-1-1 0,1 0 0,0 1 0,0-1 0,0 1 0,1-1 0,-1 0 0,0 0 0,1 0 0,-1 0 0,1 0 0,0 0 0,0 0 0,0-1 0,0 1 0,3 2 0,10 5-162,1 0-1,0-1 1,1-1-1,27 9 0,-35-13-389,20 7-6274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6.3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87 24575,'-11'-46'0,"11"45"0,-1-1 0,1 0 0,0 1 0,0-1 0,0 0 0,0 1 0,0-1 0,0 1 0,0-1 0,1 0 0,-1 1 0,1-1 0,-1 1 0,1-1 0,-1 1 0,1-1 0,0 1 0,0-1 0,0 1 0,0 0 0,0 0 0,0-1 0,0 1 0,0 0 0,2-1 0,-3 2 0,0-1 0,1 1 0,-1 0 0,0 0 0,0 0 0,1 0 0,-1 0 0,0 0 0,1 0 0,-1 0 0,0 0 0,1 0 0,-1 0 0,0 0 0,1 0 0,-1 0 0,0 0 0,1 0 0,-1 0 0,0 0 0,1 1 0,-1-1 0,0 0 0,1 0 0,-1 0 0,0 0 0,0 1 0,1-1 0,-1 0 0,0 0 0,0 1 0,0-1 0,1 0 0,-1 1 0,7 15 0,-2 17 0,-5-33 0,0 7 0,1-1 0,0 1 0,0-1 0,1 0 0,-1 1 0,4 6 0,-4-12 0,0 1 0,0 0 0,0-1 0,0 1 0,0-1 0,0 0 0,1 1 0,-1-1 0,0 0 0,1 0 0,-1 0 0,1 0 0,0 0 0,-1 0 0,1 0 0,0 0 0,-1-1 0,1 1 0,0-1 0,0 1 0,0-1 0,0 0 0,-1 0 0,1 0 0,0 0 0,3 0 0,17-2 0,-16 2 0,0-1 0,0 1 0,0 0 0,0 0 0,0 0 0,11 3 0,-16-2 0,1-1 0,0 1 0,-1 0 0,1 0 0,0 0 0,-1 0 0,0 0 0,1 0 0,-1 1 0,1-1 0,-1 0 0,0 1 0,0-1 0,0 1 0,0-1 0,0 1 0,0 0 0,0-1 0,-1 1 0,1 0 0,-1-1 0,1 1 0,-1 0 0,1 0 0,-1 0 0,0 0 0,0 2 0,0 2 0,0 1 0,-1 0 0,0 0 0,0 0 0,0-1 0,-1 1 0,0 0 0,0-1 0,-1 0 0,0 1 0,0-1 0,0 0 0,-1 0 0,0-1 0,0 1 0,0-1 0,-10 9 0,6-6 0,-2 1 0,1-1 0,-1-1 0,-1 1 0,1-2 0,-1 0 0,0 0 0,-22 8 0,31-14 6,0 1-1,0 0 1,0-1-1,0 1 0,-1-1 1,1 0-1,0 1 1,0-1-1,0 0 1,0 0-1,0-1 1,0 1-1,-1 0 0,1-1 1,0 1-1,0-1 1,0 0-1,0 0 1,0 0-1,0 0 1,-2-1-1,3 0-67,0 1 0,-1-1 0,1 1 0,0-1 1,0 0-1,0 1 0,0-1 0,1 0 0,-1 0 0,0 1 0,1-1 0,-1 0 1,1 0-1,0 0 0,0 0 0,0 0 0,0 0 0,0 0 0,0 0 0,0 1 1,0-1-1,1 0 0,0-2 0,6-22-6764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7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24575,'0'-5'0,"0"8"0,0 8 0,0 10 0,0 11 0,0 9 0,0 6 0,0 0 0,0-3 0,0-6 0,0-4 0,0-17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7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24575,'0'-4'0,"0"2"0,0 7 0,0 7 0,0 1-8191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24575,'-9'27'0,"-3"17"0,1 11 0,2-5-8191</inkml:trace>
  <inkml:trace contextRef="#ctx0" brushRef="#br0" timeOffset="1">146 261 24575,'0'0'-8191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8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 24575,'0'159'0,"1"-176"0,0 0 0,6-33 0,-5 42 0,0 1 0,0-1 0,1 1 0,0 0 0,0 0 0,1 0 0,-1 0 0,10-12 0,-13 19 0,1-1 0,-1 0 0,1 1 0,-1-1 0,0 1 0,1-1 0,-1 1 0,1-1 0,-1 1 0,1-1 0,-1 1 0,1 0 0,0-1 0,-1 1 0,1 0 0,-1-1 0,1 1 0,0 0 0,-1 0 0,1 0 0,0-1 0,-1 1 0,1 0 0,0 0 0,-1 0 0,1 0 0,0 0 0,-1 0 0,1 1 0,1-1 0,-1 1 0,0 0 0,0 0 0,0 0 0,0 0 0,-1 0 0,1 0 0,0 0 0,-1 0 0,1 1 0,0-1 0,-1 0 0,0 0 0,1 1 0,-1 1 0,7 51 0,-7-52 0,-1 155-1365,1-149-5461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8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24575,'0'-4'0,"0"2"0,0 7 0,0 7 0,0 10 0,4 6 0,2 2 0,0 1 0,-2 0 0,4-6 0,0-7-8191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9.4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1 108 24575,'0'-8'0,"4"-9"0,6 0 0,6 3 0,9-2 0,10 3 0,7 3 0,1 3 0,-3 3 0,-2 3 0,-9 5 0,-14 2 0,-9 5 0,-10 5 0,-4-1-8191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9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24575,'4'0'0,"7"0"0,5 0 0,9-5 0,5-1 0,1 1 0,1 0 0,-2 2 0,0 1 0,-2 1 0,-6-4 0,-5-1-8191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0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67 24575,'1'-4'0,"-1"0"0,1 0 0,1 0 0,-1 0 0,1 0 0,-1 0 0,1 0 0,0 0 0,0 1 0,1-1 0,-1 1 0,5-5 0,-6 7 0,-1 0 0,1 0 0,0 0 0,-1 0 0,1 1 0,0-1 0,-1 0 0,1 0 0,0 1 0,0-1 0,0 1 0,-1-1 0,1 1 0,0-1 0,0 1 0,0-1 0,0 1 0,0 0 0,0 0 0,0-1 0,0 1 0,0 0 0,0 0 0,0 0 0,0 0 0,0 0 0,0 0 0,0 0 0,0 1 0,0-1 0,0 0 0,0 1 0,0-1 0,0 0 0,0 1 0,0-1 0,0 1 0,0-1 0,0 1 0,-1 0 0,1-1 0,0 1 0,0 0 0,-1 0 0,1-1 0,-1 1 0,1 0 0,0 0 0,-1 0 0,0 0 0,1 0 0,-1 0 0,1 0 0,-1 1 0,1 1 0,0 0 0,0 0 0,0 0 0,-1 0 0,1 0 0,-1 0 0,0 0 0,1 0 0,-1 0 0,-1 0 0,1 0 0,0 0 0,-1 0 0,0 0 0,0 0 0,-1 4 0,-2 1 0,1-1 0,-1 0 0,0-1 0,-1 1 0,-5 6 0,10-10 0,10-4 0,21-8 0,-15 4 0,-14 4 0,0 1 0,0-1 0,0 1 0,-1 0 0,1 0 0,0 0 0,0 0 0,-1 0 0,1 0 0,0 1 0,0-1 0,-1 1 0,1-1 0,0 1 0,0-1 0,-1 1 0,1 0 0,-1 0 0,1 0 0,-1 0 0,1 0 0,1 2 0,-1 0 0,1 0 0,-1-1 0,-1 2 0,1-1 0,0 0 0,-1 0 0,1 0 0,-1 1 0,0-1 0,1 7 0,0 0 0,-1 1 0,0-1 0,-1 1 0,0 0 0,0-1 0,-1 1 0,-3 10 0,2-15 0,0 0 0,0 0 0,-1 0 0,1 0 0,-1-1 0,-1 1 0,1-1 0,-1 0 0,0 0 0,0 0 0,-1 0 0,1 0 0,-1-1 0,0 0 0,0 0 0,0-1 0,-1 1 0,0-1 0,1 0 0,-1-1 0,0 1 0,0-1 0,0 0 0,-13 2 0,18-4 3,0 0 0,0 0 0,0 0 0,0 0 0,-1-1 0,1 1 0,0 0 0,0 0 0,0-1 0,0 1 0,0-1 0,0 1 0,0-1 0,0 1 0,0-1 0,0 0 0,0 1 0,0-1 0,0 0-1,0 0 1,1 0 0,-1 0 0,0 0 0,1 0 0,-1 0 0,0-1 0,-8-30-1448,5 2-5381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0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24575,'22'18'0,"12"14"0,5 16 0,0 8 0,-7 9 0,-9 5 0,-8 5 0,-11 4 0,-10-4 0,-14-6 0,-8-4 0,-7-11 0,-3-13 0,5-9 0,9-11-8191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63 24575,'-9'-4'0,"1"-2"0,7 0 0,4-3 0,-4 0 0,-1-3 0,-6 1 0,0 6 0,1 9 0,5 7 0,4 3-8191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3.7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66 24575,'-9'-4'0,"1"2"0,8 3 0,6 4 0,8 2 0,6 0 0,4-1 0,-3-7 0,-4-7 0,-5-7 0,-9-1 0,-1-1 0,4 1 0,1 3-8191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4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0 24575,'-18'0'0,"-6"5"0,-3 0 0,8 5 0,10 1 0,13-2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4.5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 24575,'-11'21'0,"0"2"0,1-1 0,1 1 0,1 0 0,-10 47 0,12-33 0,1 0 0,3 1 0,1 45 0,1-75 0,1-1 0,1 1 0,-1 0 0,1-1 0,1 1 0,-1-1 0,5 8 0,-7-13 0,1-1 0,-1 0 0,1 1 0,-1-1 0,1 0 0,0 0 0,-1 0 0,1 1 0,0-1 0,0 0 0,0 0 0,0 0 0,0-1 0,0 1 0,0 0 0,0 0 0,0 0 0,1-1 0,-1 1 0,0-1 0,0 1 0,1-1 0,-1 1 0,0-1 0,1 0 0,-1 1 0,0-1 0,1 0 0,-1 0 0,1 0 0,-1 0 0,0 0 0,1-1 0,-1 1 0,0 0 0,1-1 0,-1 1 0,0 0 0,1-1 0,-1 0 0,0 1 0,0-1 0,0 0 0,0 0 0,1 1 0,-1-1 0,0 0 0,1-1 0,4-5 0,0 0 0,-1 0 0,1-1 0,-1 1 0,-1-1 0,0 0 0,0-1 0,0 1 0,4-15 0,17-82 0,-22 89 0,-2 7 0,1 1 0,-1-1 0,2 1 0,-1-1 0,5-8 0,-7 16 0,1 0 0,-1 0 0,1 0 0,0 0 0,-1 0 0,1 0 0,0 0 0,0 0 0,0 0 0,-1 1 0,1-1 0,0 0 0,0 0 0,0 1 0,0-1 0,0 1 0,0-1 0,1 1 0,-1-1 0,0 1 0,0 0 0,0 0 0,0-1 0,0 1 0,1 0 0,-1 0 0,0 0 0,0 0 0,0 0 0,0 1 0,1-1 0,-1 0 0,0 0 0,0 1 0,0-1 0,0 1 0,0-1 0,0 1 0,0-1 0,0 1 0,0 0 0,0-1 0,0 1 0,1 1 0,16 14 0,0-1 0,-2 2 0,0 0 0,0 1 0,13 22 0,5 5 0,-33-44 0,0 0 0,0 1 0,0-1 0,0 0 0,1 1 0,-1-1 0,0 0 0,1 0 0,-1 0 0,1 0 0,-1 0 0,1 0 0,-1-1 0,3 2 0,-3-2 0,-1 0 0,1 0 0,-1 0 0,1-1 0,-1 1 0,1 0 0,-1 0 0,1 0 0,-1 0 0,0-1 0,1 1 0,-1 0 0,1-1 0,-1 1 0,1 0 0,-1-1 0,0 1 0,1 0 0,-1-1 0,0 1 0,1-1 0,-1 1 0,0 0 0,0-1 0,1 1 0,-1-1 0,0 1 0,0-1 0,0 0 0,2-7 0,0 0 0,-1 0 0,-1-1 0,0-12 0,1 14 0,-5-266-1365,3 290-5461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24575,'3'2'0,"51"21"0,-51-22 0,-1 0 0,0 0 0,1-1 0,-1 1 0,1-1 0,-1 1 0,1-1 0,-1 0 0,1 0 0,-1 0 0,1 0 0,-1-1 0,1 1 0,-1-1 0,1 1 0,-1-1 0,1 0 0,-1 0 0,4-2 0,-6 3 0,0-1 0,0 1 0,1 0 0,-1 0 0,0-1 0,0 1 0,0 0 0,0 0 0,0-1 0,0 1 0,0 0 0,0-1 0,0 1 0,0 0 0,0-1 0,0 1 0,0 0 0,0 0 0,0-1 0,0 1 0,0 0 0,0-1 0,0 1 0,0 0 0,0 0 0,-1-1 0,1 1 0,0 0 0,0 0 0,0-1 0,0 1 0,-1 0 0,1 0 0,0 0 0,0-1 0,0 1 0,-1 0 0,1 0 0,0 0 0,0 0 0,-1-1 0,1 1 0,0 0 0,-1 0 0,1 0 0,0 0 0,0 0 0,-1 0 0,1 0 0,0 0 0,-1 0 0,1 0 0,0 0 0,-1 0 0,-17-5 0,14 5 0,1 0 0,0 0 0,0 0 0,0 0 0,0 1 0,0-1 0,0 1 0,0 0 0,0 0 0,0 0 0,0 0 0,0 0 0,1 0 0,-1 1 0,0 0 0,1-1 0,-1 1 0,1 0 0,0 0 0,-1 0 0,1 1 0,-3 4 0,2-3 0,1 0 0,0 0 0,0 1 0,0-1 0,0 1 0,1-1 0,0 1 0,0 0 0,0-1 0,1 1 0,-1 0 0,1 0 0,1 7 0,-1-7 0,1-1 0,-1 0 0,1 0 0,0 0 0,0 0 0,1 0 0,-1 0 0,1 0 0,0 0 0,0 0 0,0 0 0,1-1 0,-1 0 0,1 1 0,3 2 0,-4-4 0,1 0 0,-1-1 0,1 1 0,-1-1 0,1 1 0,-1-1 0,1 0 0,0 0 0,0 0 0,-1-1 0,1 1 0,0-1 0,0 1 0,0-1 0,0 0 0,0 0 0,0 0 0,0-1 0,0 1 0,-1-1 0,1 1 0,0-1 0,0 0 0,3-2 0,-2 1 0,0 0 0,0-1 0,0 1 0,-1-1 0,1 0 0,-1 0 0,1-1 0,-1 1 0,0-1 0,0 1 0,-1-1 0,1 0 0,-1 0 0,0 0 0,0 0 0,0-1 0,-1 1 0,2-6 0,3-10 0,-1-1 0,3-30 0,-1-27 0,-6-136 0,-3 212 0,-1 13 0,-3 20 0,-2 30 60,0 108 0,9-137-308,1 0 1,2-1-1,1 1 1,1-1-1,13 38 1,-5-34-6579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4.9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57 155 24575,'1'1'0,"-1"-1"0,1 1 0,0 0 0,0 0 0,-1 0 0,1-1 0,0 1 0,-1 0 0,1 0 0,-1 0 0,1 0 0,-1 0 0,0 0 0,1 0 0,-1 0 0,0 0 0,0 1 0,0-1 0,0 0 0,0 0 0,0 0 0,0 0 0,0 0 0,0 0 0,0 0 0,0 0 0,-1 0 0,1 0 0,-1 0 0,1 0 0,0 0 0,-1 0 0,0 0 0,1 0 0,-1 0 0,1 0 0,-1 0 0,0-1 0,0 1 0,0 0 0,1-1 0,-1 1 0,0 0 0,0-1 0,0 1 0,0-1 0,0 1 0,0-1 0,0 0 0,0 1 0,0-1 0,0 0 0,0 0 0,0 0 0,0 0 0,-1 1 0,1-2 0,0 1 0,0 0 0,0 0 0,-1 0 0,5 1 0,-1 0 0,1 1 0,0-1 0,0 0 0,-1-1 0,1 1 0,0 0 0,0-1 0,0 1 0,0-1 0,0 0 0,0 0 0,0 0 0,0-1 0,0 1 0,0-1 0,0 0 0,0 1 0,0-1 0,-1 0 0,1-1 0,0 1 0,-1 0 0,4-3 0,-3 1 0,-1 0 0,1 0 0,-1 0 0,1 0 0,-1 0 0,0-1 0,0 1 0,-1-1 0,1 0 0,-1 1 0,0-1 0,0 0 0,0 0 0,0 0 0,0 0 0,-1 0 0,0 0 0,0-4 0,0 1 0,-1 0 0,0 0 0,0 0 0,-1 1 0,0-1 0,0 0 0,0 0 0,-1 1 0,0 0 0,-5-9 0,6 12 0,0 0 0,1 0 0,-1 1 0,0-1 0,0 1 0,-1 0 0,1-1 0,0 1 0,-1 0 0,1 0 0,-1 1 0,0-1 0,0 0 0,0 1 0,1 0 0,-1-1 0,0 1 0,-1 0 0,1 1 0,0-1 0,0 1 0,0-1 0,0 1 0,-6 0 0,6 1 0,1 0 0,0 0 0,0 0 0,0 0 0,0 1 0,0-1 0,0 1 0,0-1 0,0 1 0,0 0 0,1 0 0,-1 0 0,1-1 0,-1 2 0,1-1 0,0 0 0,0 0 0,0 0 0,0 0 0,0 1 0,0-1 0,1 0 0,-1 1 0,1-1 0,0 1 0,-1 3 0,0 7 0,0 0 0,0 0 0,3 21 0,-1-25-47,0 0 0,0 0 0,2 0 0,-1 0 0,1-1 0,0 1 0,0-1 0,1 0 0,1 0-1,-1 0 1,1-1 0,0 1 0,1-1 0,0 0 0,0-1 0,0 1 0,1-1 0,0-1 0,0 1 0,1-1 0,-1 0 0,1-1-1,0 0 1,0 0 0,1-1 0,-1 0 0,1 0 0,13 2 0,7-2-6779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5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9 24575,'-7'-2'0,"-1"0"0,1 0 0,-1 1 0,1 0 0,-1 0 0,0 1 0,0 0 0,1 1 0,-16 2 0,20-2 0,0-1 0,0 1 0,-1 0 0,1 0 0,0 1 0,0-1 0,0 0 0,0 1 0,1 0 0,-1 0 0,0 0 0,1 0 0,-1 0 0,1 0 0,0 1 0,-1-1 0,1 1 0,1 0 0,-1 0 0,0-1 0,1 1 0,-1 0 0,1 0 0,0 1 0,-2 3 0,3-3 0,0-1 0,0 0 0,0 1 0,0-1 0,1 0 0,-1 0 0,1 1 0,0-1 0,0 0 0,0 0 0,0 0 0,1 0 0,-1 0 0,1 0 0,-1 0 0,1-1 0,0 1 0,0 0 0,1-1 0,-1 0 0,0 1 0,1-1 0,4 3 0,8 6 0,1 0 0,34 15 0,-31-16 0,-13-6 0,1-1 0,-2 1 0,1 0 0,0 0 0,-1 1 0,0-1 0,8 10 0,-12-13 0,-1 0 0,1 0 0,0 1 0,0-1 0,-1 0 0,1 0 0,-1 1 0,1-1 0,-1 1 0,0-1 0,1 0 0,-1 1 0,0-1 0,0 1 0,0-1 0,0 0 0,0 1 0,0-1 0,0 1 0,-1-1 0,1 0 0,0 1 0,-1-1 0,0 0 0,1 1 0,-1-1 0,1 0 0,-1 1 0,0-1 0,0 0 0,0 0 0,0 0 0,0 0 0,0 0 0,0 0 0,0 0 0,0 0 0,0-1 0,-1 1 0,1 0 0,0-1 0,0 1 0,-3 0 0,-11 6 0,0 0 0,-1-1 0,0 0 0,-1-2 0,1 0 0,-1-1 0,-26 2 0,25-7-1365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6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24575,'29'12'0,"-19"-8"0,0 0 0,-1 1 0,14 8 0,-20-11 0,-1 0 0,0 0 0,1 0 0,-1 0 0,0 0 0,-1 0 0,1 0 0,0 1 0,0-1 0,-1 1 0,0-1 0,1 1 0,-1 0 0,0 0 0,0-1 0,-1 1 0,2 4 0,-1 1 0,0 1 0,1 0 0,0-1 0,1 1 0,0-1 0,0 0 0,1 0 0,0 0 0,6 9 0,-8-14 0,1 0 0,-1-1 0,0 1 0,1-1 0,0 1 0,-1-1 0,1 0 0,0 0 0,0 0 0,0-1 0,1 1 0,-1-1 0,0 0 0,0 0 0,1 0 0,-1 0 0,1 0 0,-1-1 0,1 1 0,-1-1 0,1 0 0,-1 0 0,1 0 0,-1-1 0,1 1 0,4-2 0,-5 0 0,1 1 0,-1-1 0,1 0 0,-1 0 0,0 0 0,1 0 0,-1-1 0,0 1 0,-1-1 0,1 0 0,0 0 0,-1 0 0,0 0 0,1 0 0,-1 0 0,0-1 0,-1 1 0,1-1 0,-1 1 0,1-1 0,-1 0 0,0 0 0,-1 1 0,1-1 0,0-6 0,0 4 0,0 0 0,-1 0 0,0 0 0,0 0 0,0-1 0,-1 1 0,0 0 0,0 0 0,0 0 0,-1 0 0,0 0 0,0 0 0,0 1 0,-1-1 0,-5-8 0,7 12 0,-1 0 0,0 0 0,1 1 0,-1-1 0,0 0 0,0 1 0,0-1 0,0 1 0,0-1 0,0 1 0,-1 0 0,1 0 0,0 0 0,-1 0 0,1 1 0,0-1 0,-1 0 0,1 1 0,-1 0 0,1 0 0,-1 0 0,1 0 0,-1 0 0,1 0 0,-1 0 0,1 1 0,-1-1 0,1 1 0,0 0 0,-1 0 0,1 0 0,0 0 0,-1 0 0,1 0 0,0 1 0,0-1 0,-4 4 0,1-1 0,1 1 0,-1 0 0,0 0 0,1 0 0,0 0 0,0 0 0,1 1 0,0 0 0,-1 0 0,2 0 0,-1 0 0,1 0 0,-2 9 0,3-9 0,0 0 0,0 1 0,0-1 0,1 0 0,0 0 0,0 0 0,1 1 0,0-1 0,0 0 0,1 0 0,-1 0 0,1 0 0,0-1 0,5 10 0,-4-11 0,0 1 0,1-1 0,0 0 0,0 0 0,0 0 0,0-1 0,0 1 0,1-1 0,0 0 0,-1 0 0,1-1 0,0 1 0,1-1 0,-1 0 0,0 0 0,8 1 0,3 0 0,-1 0 0,1-1 0,-1 0 0,1-2 0,0 0 0,-1 0 0,1-2 0,0 0 0,-1 0 0,19-6 0,-27 5 0,1 1 0,-1-1 0,1 0 0,-1-1 0,0 0 0,0 0 0,-1 0 0,1-1 0,-1 0 0,0 0 0,0 0 0,-1-1 0,0 0 0,0 0 0,0-1 0,0 1 0,-1-1 0,0 0 0,-1 0 0,0 0 0,5-14 0,-7 14 0,1-1 0,-1 1 0,0 0 0,0-1 0,-1 1 0,0-1 0,0 1 0,-1-1 0,0 1 0,-2-9 0,2 14 0,1 0 0,-1 0 0,0 0 0,0 0 0,0 0 0,0 0 0,0 0 0,-1 1 0,1-1 0,-1 0 0,1 0 0,-1 1 0,1-1 0,-1 1 0,0 0 0,0-1 0,0 1 0,0 0 0,0 0 0,0 0 0,0 0 0,0 1 0,0-1 0,0 1 0,0-1 0,0 1 0,-1-1 0,1 1 0,0 0 0,0 0 0,-1 0 0,1 1 0,0-1 0,0 0 0,0 1 0,0 0 0,-4 1 0,3-2 0,1 1 0,-1 0 0,0 0 0,1 0 0,-1 0 0,0 0 0,1 0 0,0 1 0,-1 0 0,1-1 0,0 1 0,0 0 0,0 0 0,0 0 0,0 0 0,0 0 0,1 1 0,-1-1 0,1 0 0,-1 1 0,1 0 0,0-1 0,0 1 0,0-1 0,0 1 0,1 0 0,-1 0 0,1 0 0,-1-1 0,1 1 0,0 0 0,0 0 0,1 0 0,0 5 0,0-2 0,0 0 0,1 0 0,0 0 0,0 0 0,0-1 0,1 1 0,0-1 0,0 1 0,0-1 0,1 0 0,-1 0 0,1 0 0,1-1 0,-1 1 0,6 3 0,0-2 0,-1 0 0,1-1 0,0 0 0,0 0 0,0-2 0,1 1 0,0-1 0,0-1 0,-1 1 0,1-2 0,0 0 0,1 0 0,-1-1 0,0 0 0,16-3 0,-25 2-85,1 0 0,0 1-1,0-1 1,-1-1 0,1 1-1,-1 0 1,1-1 0,-1 1-1,0-1 1,1 0 0,-1 1-1,0-1 1,0 0 0,0 0-1,2-3 1,5-13-6741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7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17 24575,'4'-9'0,"2"2"0,0 10 0,-6 15 0,-3 12 0,-5 10 0,-1 3 0,-4 3 0,1-2 0,2-4 0,2-8-8191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7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106 141 24575,'2'118'0,"-4"125"0,1-239 0,1 0 0,-1 1 0,0-1 0,0 0 0,0 1 0,0-1 0,-3 5 0,4-9 0,0 0 0,0 1 0,-1-1 0,1 0 0,0 0 0,0 1 0,0-1 0,0 0 0,-1 0 0,1 1 0,0-1 0,0 0 0,0 0 0,-1 0 0,1 1 0,0-1 0,0 0 0,-1 0 0,1 0 0,0 0 0,-1 0 0,1 0 0,0 1 0,0-1 0,-1 0 0,1 0 0,0 0 0,-1 0 0,1 0 0,0 0 0,-1 0 0,1 0 0,0 0 0,0 0 0,-1-1 0,0 0 0,0 0 0,0 0 0,0 0 0,0 0 0,0 0 0,0-1 0,0 1 0,1 0 0,-1-1 0,0 1 0,1 0 0,-1-3 0,-13-48 0,2-1 0,-8-82 0,8 49 0,6 52 0,-5-35 0,11 63 0,-1-1 0,1 1 0,0 0 0,1-1 0,-1 1 0,1 0 0,3-12 0,-2 16 0,-1 0 0,0 0 0,1-1 0,0 1 0,-1 0 0,1 0 0,0 1 0,0-1 0,0 0 0,0 1 0,0-1 0,1 1 0,-1-1 0,0 1 0,1 0 0,-1 0 0,1 0 0,-1 0 0,1 1 0,0-1 0,-1 1 0,4-1 0,9 0 0,-1 0 0,25 2 0,-37-1 0,20 1 30,1 2 0,-1 1 0,41 11 0,-51-11-195,-1 0 0,1 1 0,-1 0 0,-1 1 0,1 0 0,-1 0 0,0 1 0,17 15 0,-10-2-6661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8.2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 24575,'9'-4'0,"17"-2"0,12 0 0,8 2 0,2 0 0,-3 2 0,-10 6 0,-10 1-8191</inkml:trace>
  <inkml:trace contextRef="#ctx0" brushRef="#br0" timeOffset="1">0 262 24575,'9'0'0,"12"-4"0,16-3 0,10-3 0,10 0 0,6 1 0,-5 2 0,-3 3 0,-10 1-8191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8.6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6 24575,'-5'-5'0,"0"4"0,-1 6 0,1 11 0,2 12 0,1 10 0,1 7 0,1 5 0,0-1 0,0-1 0,0-3 0,0-5 0,1-6 0,-1-12 0,4-14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40 24575,'-13'-5'0,"-1"-1"0,7 0 0,14 2 0,14 0 0,13 2 0,14 1 0,3 1 0,-3-5 0,-5 0 0,-14 4 0,-17 7 0,-14 7 0,-7 1-8191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9.4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0 24575,'-9'22'0,"-7"12"0,-6 0 0,5-5 0,11-9 0,15-6 0,14-7 0,13-4 0,9-2 0,6-2 0,-2 0 0,-4-1 0,-6 1 0,-4 0 0,-9 0-8191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9.7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24 132 24575,'-1'100'0,"-1"-29"0,10 107 0,-7-169 0,0-3 0,-1 0 0,1 0 0,0-1 0,1 1 0,-1-1 0,4 7 0,-5-12 0,0 0 0,0 0 0,1 0 0,-1 0 0,0 0 0,0 0 0,0 0 0,1 0 0,-1 0 0,0 0 0,0 0 0,0 0 0,0 0 0,1 0 0,-1 0 0,0 0 0,0-1 0,0 1 0,0 0 0,1 0 0,-1 0 0,0 0 0,0 0 0,0 0 0,0-1 0,0 1 0,1 0 0,-1 0 0,0 0 0,0 0 0,0-1 0,0 1 0,0 0 0,0 0 0,0 0 0,0-1 0,0 1 0,0 0 0,0 0 0,0 0 0,0-1 0,0 1 0,0 0 0,0 0 0,0 0 0,0-1 0,0 1 0,0 0 0,0 0 0,3-16 0,-2-28 0,-2 0 0,-2 0 0,-2 1 0,-14-57 0,1-9 0,17 105 0,0-1 0,0 1 0,1-1 0,0 1 0,0-1 0,0 1 0,1-1 0,-1 0 0,1 1 0,0 0 0,0-1 0,1 1 0,-1 0 0,1-1 0,0 1 0,3-4 0,-2 4 0,1 1 0,-1-1 0,1 1 0,0 0 0,0 0 0,1 0 0,-1 1 0,0-1 0,1 1 0,0 0 0,-1 0 0,1 1 0,0 0 0,8-2 0,7-1 30,1 1 0,0 0 0,24 1 0,-36 2-179,1 1 1,0-1-1,-1 2 1,1-1-1,-1 1 1,0 1-1,1 0 1,-1 0-1,9 5 1,7 9-6678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7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79 24575,'-6'9'0,"1"1"0,0 1 0,1-1 0,1 1 0,-1-1 0,1 1 0,1 0 0,0 0 0,1 0 0,0 18 0,1-7 0,1 0 0,1 0 0,1 0 0,7 28 0,-4-31 0,0-1 0,15 35 0,-17-46 0,-1-1 0,1 1 0,0-1 0,1 0 0,-1 0 0,1-1 0,0 1 0,0-1 0,1 0 0,10 7 0,-14-11 0,1 0 0,-1 0 0,0 0 0,1 0 0,-1 0 0,0-1 0,1 1 0,-1-1 0,1 1 0,-1-1 0,1 0 0,0 0 0,-1 0 0,1-1 0,-1 1 0,1 0 0,-1-1 0,0 0 0,1 1 0,-1-1 0,1 0 0,-1 0 0,0-1 0,0 1 0,0 0 0,0-1 0,0 1 0,0-1 0,0 0 0,0 1 0,0-1 0,-1 0 0,1 0 0,1-4 0,4-3 0,-1-1 0,0 0 0,-1 0 0,0-1 0,-1 0 0,4-13 0,-1 0 0,-2-1 0,-1 0 0,-2 1 0,0-1 0,-2-39 0,0 77 0,1-1 0,0 0 0,1 0 0,5 15 0,-2-15 0,1 0 0,0 0 0,0-1 0,1 0 0,1 0 0,0-1 0,1 0 0,18 17 0,-23-23 0,1 0 0,0 0 0,0-1 0,1 1 0,-1-1 0,0 0 0,1-1 0,0 1 0,0-1 0,0 0 0,0 0 0,0-1 0,0 0 0,0 0 0,1-1 0,-1 1 0,0-1 0,0-1 0,1 1 0,10-3 0,-12 1 0,1-1 0,0 1 0,-1-1 0,0 0 0,0-1 0,0 1 0,0-1 0,0 0 0,-1 0 0,0 0 0,0-1 0,0 1 0,0-1 0,-1 0 0,1 0 0,-1-1 0,0 1 0,-1-1 0,0 1 0,4-13 0,0-5 0,0-2 0,-2 1 0,3-43 0,-5 53 0,-2-1 0,0 1 0,-3-25 0,2 36 0,0-1 0,0 1 0,0 0 0,0 0 0,0 0 0,0 0 0,-1 0 0,1 0 0,-1 0 0,-2-2 0,3 4 0,0-1 0,-1 1 0,1 0 0,0 0 0,-1 0 0,1 1 0,0-1 0,-1 0 0,1 0 0,-1 1 0,1-1 0,-1 1 0,0-1 0,1 1 0,-1 0 0,1 0 0,-1-1 0,0 1 0,1 0 0,-1 1 0,-2-1 0,1 1 0,0 0 0,-1 0 0,1 0 0,0 1 0,0 0 0,0-1 0,0 1 0,0 0 0,0 0 0,1 1 0,-1-1 0,1 0 0,-1 1 0,1 0 0,0-1 0,0 1 0,0 0 0,0 0 0,1 0 0,-1 0 0,0 4 0,-3 4 0,1-1 0,1 1 0,0 0 0,0 1 0,-1 12 0,4-18 0,-1-1 0,1 1 0,0 0 0,0-1 0,1 1 0,0-1 0,0 0 0,0 1 0,1-1 0,0 0 0,0 1 0,0-1 0,0 0 0,1-1 0,0 1 0,0 0 0,6 6 0,-4-5 0,1-1 0,-1 0 0,1-1 0,1 1 0,-1-1 0,0 0 0,1-1 0,0 0 0,0 0 0,0 0 0,15 3 0,-13-4 0,0 0 0,1-1 0,-1 0 0,1 0 0,0-1 0,-1 0 0,1-1 0,-1 0 0,1 0 0,-1-1 0,0-1 0,1 1 0,-1-1 0,0-1 0,-1 0 0,1 0 0,-1-1 0,1 0 0,-1 0 0,13-13 0,-14 11 0,-1-2 0,0 1 0,0-1 0,-1 0 0,0 0 0,-1 0 0,0 0 0,0-1 0,-1 0 0,2-11 0,1-12 0,3-59 0,-9 79 0,0 10 0,1 0 0,-1 0 0,0 0 0,1-1 0,-1 1 0,1 0 0,0 0 0,0 0 0,0 0 0,1 1 0,-1-1 0,1 0 0,0 0 0,-1 1 0,1-1 0,3-2 0,-3 4 0,-1 0 0,1 0 0,0 0 0,0 0 0,0 0 0,0 1 0,0-1 0,0 1 0,0-1 0,0 1 0,0 0 0,0 0 0,0 0 0,0 0 0,0 0 0,0 0 0,0 1 0,0-1 0,0 0 0,0 1 0,0 0 0,-1-1 0,1 1 0,0 0 0,3 2 0,5 3 0,0 1 0,-1 0 0,0 0 0,-1 1 0,1 0 0,-1 1 0,-1-1 0,0 2 0,0-1 0,0 1 0,-2 0 0,10 20 0,-8-15 0,-1 1 0,0 0 0,-1 1 0,-1 0 0,-1-1 0,0 1 0,-1 0 0,0 21 0,-2-31 0,-1 0 0,1 0 0,-1 0 0,0 0 0,-1 0 0,0 0 0,0 0 0,0 0 0,-1 0 0,0-1 0,0 1 0,-1-1 0,0 0 0,0 0 0,0 0 0,-1-1 0,0 1 0,0-1 0,0 0 0,-1-1 0,1 1 0,-1-1 0,0 0 0,0-1 0,-1 1 0,-9 3 0,15-6 0,-1-1 0,0 1 0,0-1 0,1 1 0,-1-1 0,0 1 0,0-1 0,0 0 0,1 0 0,-1 0 0,0 0 0,0 0 0,0 0 0,0 0 0,1-1 0,-1 1 0,0-1 0,0 1 0,0-1 0,1 0 0,-1 0 0,1 0 0,-1 0 0,0 0 0,1 0 0,0 0 0,-1 0 0,1 0 0,0-1 0,-1 1 0,1-1 0,0 1 0,0-1 0,0 1 0,0-1 0,1 0 0,-1 1 0,0-1 0,1 0 0,-1 0 0,1 1 0,-1-5 0,-1-3 0,1 0 0,1-1 0,0 1 0,0-1 0,1 1 0,0-1 0,3-12 0,14-40-1365,4-2-5461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7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24575,'22'-28'0,"-6"9"0,0 0 0,-2-1 0,0 0 0,-1-1 0,16-37 0,-28 57 0,-1 0 0,1 0 0,-1 0 0,0 0 0,1 0 0,-1-1 0,0 1 0,0 0 0,0 0 0,0 0 0,0 0 0,0 0 0,0-1 0,0 1 0,0 0 0,-1 0 0,1 0 0,0 0 0,-1-2 0,0 3 0,1-1 0,-1 1 0,1 0 0,-1-1 0,0 1 0,1 0 0,-1-1 0,1 1 0,-1 0 0,0 0 0,1-1 0,-1 1 0,0 0 0,1 0 0,-1 0 0,0 0 0,1 0 0,-1 0 0,0 0 0,0 0 0,1 0 0,-1 0 0,0 1 0,-4 0 0,1 0 0,0 1 0,0 0 0,-1 0 0,1 0 0,1 0 0,-1 1 0,-4 3 0,2-2 0,1 1 0,-1 0 0,1 1 0,1 0 0,-1-1 0,1 1 0,0 1 0,0-1 0,1 1 0,0-1 0,0 1 0,0 0 0,1 0 0,0 0 0,1 0 0,-1 1 0,1-1 0,1 0 0,-1 1 0,1-1 0,1 0 0,-1 1 0,1-1 0,0 0 0,1 1 0,0-1 0,0 0 0,1 0 0,-1-1 0,2 1 0,-1 0 0,1-1 0,0 0 0,0 0 0,6 7 0,12 6 0,-18-16 0,0 0 0,-1 0 0,1 0 0,-1 0 0,0 1 0,0-1 0,0 1 0,0 0 0,3 6 0,-6-10 0,0 1 0,0 0 0,-1 0 0,1 0 0,0-1 0,0 1 0,0 0 0,0 0 0,-1 0 0,1-1 0,0 1 0,-1 0 0,1-1 0,0 1 0,-1 0 0,1-1 0,-1 1 0,1 0 0,-1-1 0,0 1 0,1-1 0,-1 1 0,0-1 0,1 1 0,-1-1 0,0 0 0,1 1 0,-1-1 0,0 0 0,0 1 0,1-1 0,-1 0 0,0 0 0,0 0 0,0 0 0,1 0 0,-1 0 0,-1 0 0,-31 3 0,28-7-1365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30.1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0 100 24575,'31'-18'0,"20"-6"0,9 2 0,0 3 0,-7 6 0,-12 10 0,-13 5-8191</inkml:trace>
  <inkml:trace contextRef="#ctx0" brushRef="#br0" timeOffset="1">54 283 24575,'22'0'0,"20"-4"0,13-2 0,6-4 0,0-1 0,-8 3-8191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30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24575,'0'9'0,"0"11"0,0 12 0,0 5 0,0 5 0,0 4 0,0-2 0,0-3 0,0-4 0,0-4 0,0-13 0,0-9-8191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30.8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1 289 24575,'9'0'0,"11"0"0,12 0 0,9-5 0,7-1 0,4 1 0,-3 0 0,-5 2 0,-14 1 0,-13 1-8191</inkml:trace>
  <inkml:trace contextRef="#ctx0" brushRef="#br0" timeOffset="1">315 0 24575,'9'23'0,"7"20"0,1 16 0,2 12 0,-2 7 0,0 3 0,-2-3 0,-4-5 0,-4-7 0,-4-10 0,-1-10 0,-1-13-8191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2.0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4 24575,'4'-4'0,"2"7"0,0 12 0,-2 12 0,-5 16 0,-3 13 0,0 6 0,-5 1 0,0 4 0,1-5 0,3-9 0,1-9 0,2-8 0,1-14 0,5-20 0,2-18 0,0-8-8191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2.4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77 24575,'0'-8'0,"9"-4"0,12-4 0,11 1 0,9 3 0,2 4 0,3 2 0,-3 8 0,-3 3 0,-5 5 0,-7 5 0,-10 5 0,-7-2-8191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2.7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53 24575,'31'-8'0,"20"-4"0,9 1 0,0 2 0,-7 2 0,-7 3 0,-12 2-8191</inkml:trace>
  <inkml:trace contextRef="#ctx0" brushRef="#br0" timeOffset="1">0 264 24575,'27'-5'0,"17"-1"0,7 0 0,2 1 0,2 2 0,-4 1 0,-7 1 0,-5 5 0,-6 2 0,-9 0-8191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3.1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83 1 24575,'-5'0'0,"-6"8"0,0 13 0,-4 11 0,1 14 0,3 8 0,4 3 0,2 1 0,3 0 0,1-6 0,1-7 0,0-16 0,1-21 0,-1-22 0,1-7-8191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4.9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24575,'0'251'0,"3"-229"0,-3-22 0,0 0 0,0 0 0,0 0 0,0 1 0,0-1 0,0 0 0,0 0 0,0 0 0,0 0 0,0 1 0,1-1 0,-1 0 0,0 0 0,0 0 0,0 0 0,0 1 0,0-1 0,1 0 0,-1 0 0,0 0 0,0 0 0,0 0 0,1 0 0,-1 0 0,0 0 0,0 1 0,0-1 0,1 0 0,-1 0 0,0 0 0,0 0 0,0 0 0,1 0 0,-1 0 0,0 0 0,0 0 0,0 0 0,1 0 0,-1-1 0,0 1 0,0 0 0,3-2 0,-1 0 0,1-1 0,-1 1 0,0-1 0,0 1 0,0-1 0,0 0 0,2-5 0,21-46 0,-21 43 0,1 0 0,0-1 0,1 1 0,0 1 0,1-1 0,0 1 0,0 1 0,16-16 0,-23 24 0,1 0 0,0 1 0,-1-1 0,1 1 0,-1-1 0,1 1 0,0 0 0,-1-1 0,1 1 0,0 0 0,-1-1 0,1 1 0,0 0 0,-1 0 0,1 0 0,0-1 0,0 1 0,-1 0 0,1 0 0,0 0 0,0 0 0,-1 0 0,1 1 0,0-1 0,0 0 0,-1 0 0,1 0 0,1 1 0,-1 0 0,0 0 0,0 0 0,0 0 0,-1 0 0,1 0 0,0 1 0,0-1 0,-1 0 0,1 0 0,-1 1 0,1-1 0,-1 0 0,1 1 0,-1 1 0,4 51 0,-4-49 0,0-2 0,0 8 0,1 0 0,0 1 0,3 17 0,-3-27 0,-1-1 0,1 1 0,-1 0 0,1-1 0,0 1 0,0 0 0,-1-1 0,1 1 0,0-1 0,0 0 0,0 1 0,1-1 0,-1 0 0,2 2 0,-3-3 0,1 0 0,0 1 0,0-1 0,0 0 0,0 1 0,1-1 0,-1 0 0,0 0 0,0 0 0,0 0 0,0 0 0,0 0 0,0 0 0,0 0 0,0-1 0,0 1 0,0 0 0,0 0 0,0-1 0,0 1 0,0-1 0,0 1 0,0-1 0,-1 1 0,3-2 0,5-6 0,0 0 0,0 0 0,-1 0 0,0-1 0,-1 0 0,0 0 0,0-1 0,5-12 0,4-4 0,-4 6 0,-8 14 0,0 0 0,0 0 0,1 0 0,0 0 0,0 1 0,1 0 0,-1 0 0,9-8 0,-12 13 0,0 0 0,-1 0 0,1-1 0,0 1 0,0 0 0,0 0 0,-1 0 0,1 0 0,0 0 0,0 0 0,0 0 0,-1 0 0,1 0 0,0 0 0,0 1 0,-1-1 0,1 0 0,0 0 0,0 1 0,-1-1 0,1 1 0,0-1 0,-1 0 0,1 1 0,0-1 0,-1 1 0,1 0 0,-1-1 0,1 1 0,-1-1 0,1 1 0,-1 0 0,0-1 0,1 1 0,-1 0 0,0 0 0,1-1 0,-1 2 0,17 38 0,-13-30 0,1 3 0,1 1 0,1-2 0,0 1 0,0-1 0,2 0 0,-1-1 0,1 0 0,1 0 0,0-1 0,13 10 0,-17-15 0,1-1 0,-1 0 0,1 0 0,0-1 0,0 0 0,0 0 0,0 0 0,1-1 0,-1 0 0,1-1 0,-1 0 0,1 0 0,-1 0 0,1-1 0,0 0 0,0-1 0,-1 1 0,1-2 0,-1 1 0,13-4 0,-11 1 0,1 0 0,-1-1 0,0 0 0,0 0 0,0-1 0,-1 0 0,0-1 0,0 0 0,0 0 0,-1 0 0,0-1 0,-1 0 0,0-1 0,0 1 0,-1-1 0,0 0 0,0-1 0,-1 1 0,0-1 0,-1 0 0,0 0 0,2-10 0,-5 17 0,1 1 0,-1-1 0,1 1 0,-1-1 0,0 1 0,0 0 0,0-1 0,-1 1 0,1-1 0,0 1 0,-1-1 0,0 1 0,1 0 0,-1-1 0,0 1 0,0 0 0,0 0 0,-1 0 0,1 0 0,0 0 0,-1 0 0,1 0 0,-3-2 0,1 2 0,1 1 0,0 0 0,-1 0 0,1 0 0,-1 0 0,1 1 0,-1-1 0,0 0 0,1 1 0,-1 0 0,0 0 0,1 0 0,-1 0 0,1 0 0,-1 0 0,0 1 0,1-1 0,-1 1 0,1 0 0,-1 0 0,-2 1 0,-4 2 0,0 0 0,0 1 0,0 1 0,1-1 0,0 1 0,0 1 0,0-1 0,1 1 0,0 1 0,-10 13 0,13-16 0,0 0 0,0 1 0,1 0 0,0 0 0,0 0 0,0 0 0,1 1 0,-1-1 0,2 1 0,-1-1 0,1 1 0,0 0 0,0 0 0,1-1 0,0 1 0,1 12 0,0-16 0,-1 0 0,1-1 0,-1 1 0,1-1 0,0 1 0,0-1 0,0 0 0,0 1 0,1-1 0,-1 0 0,1 0 0,-1 1 0,1-1 0,0-1 0,-1 1 0,1 0 0,0 0 0,1-1 0,-1 1 0,0-1 0,0 1 0,1-1 0,-1 0 0,0 0 0,1 0 0,-1 0 0,1-1 0,-1 1 0,1-1 0,0 1 0,-1-1 0,1 0 0,0 0 0,-1 0 0,1 0 0,-1-1 0,1 1 0,3-2 0,1 1 0,0-1 0,0 0 0,0-1 0,-1 0 0,1 0 0,-1 0 0,0-1 0,0 0 0,0 0 0,0 0 0,-1-1 0,0 0 0,6-6 0,-5 3 0,-1-1 0,0 1 0,-1-1 0,1 0 0,-2 0 0,1 0 0,-1 0 0,-1-1 0,1 1 0,-2-1 0,1 0 0,-1 1 0,-1-1 0,0 0 0,0 0 0,-3-11 0,3 20 0,0 0 0,0 1 0,0-1 0,0 0 0,0 0 0,-1 0 0,1 1 0,0-1 0,0 0 0,-1 0 0,1 0 0,-1 1 0,1-1 0,-1 0 0,1 1 0,-1-1 0,1 0 0,-1 1 0,1-1 0,-1 1 0,0-1 0,0 1 0,1-1 0,-1 1 0,-1-1 0,2 1 0,-1 1 0,0-1 0,0 0 0,0 0 0,0 1 0,1-1 0,-1 0 0,0 1 0,0-1 0,1 1 0,-1-1 0,0 1 0,1-1 0,-1 1 0,1 0 0,-1-1 0,0 1 0,1 0 0,-1 0 0,-3 4 0,1 1 0,0-1 0,0 1 0,1 0 0,-3 8 0,3-9 0,1 1 0,0 0 0,0-1 0,0 1 0,1 0 0,0 0 0,0 0 0,1-1 0,-1 1 0,1 0 0,0 0 0,1-1 0,-1 1 0,4 6 0,-3-9 0,0 1 0,1-1 0,-1 0 0,1 0 0,0 0 0,0 0 0,0 0 0,0-1 0,0 1 0,0-1 0,1 0 0,-1 0 0,1 0 0,0 0 0,0-1 0,-1 0 0,1 0 0,0 0 0,0 0 0,0 0 0,5 0 0,-3-1 0,-1 0 0,0 0 0,0 0 0,0-1 0,1 0 0,-1 1 0,0-2 0,0 1 0,0-1 0,0 0 0,0 0 0,-1 0 0,1-1 0,-1 1 0,1-1 0,-1 0 0,0 0 0,0-1 0,0 1 0,-1-1 0,1 0 0,4-7 0,0-1 0,1-1 0,-2 0 0,0 0 0,-1-1 0,0 0 0,6-22 0,-18 53 0,-3 21 0,10-34 0,-1 1 0,0-1 0,1 0 0,0 1 0,0-1 0,0 0 0,1 0 0,-1 0 0,1 0 0,0 0 0,0 0 0,0 0 0,1-1 0,-1 1 0,1-1 0,0 0 0,5 5 0,-6-6 0,0-1 0,-1 1 0,1-1 0,0 0 0,0 1 0,0-1 0,0 0 0,1 0 0,-1-1 0,0 1 0,0 0 0,0-1 0,1 1 0,-1-1 0,0 0 0,1 0 0,-1 0 0,0 0 0,0 0 0,1 0 0,-1-1 0,0 1 0,1-1 0,-1 1 0,0-1 0,0 0 0,0 0 0,0 0 0,0 0 0,0 0 0,0-1 0,0 1 0,0 0 0,2-4 0,1 0 0,0 0 0,-1-1 0,1 0 0,-1 0 0,-1 0 0,1 0 0,-1-1 0,4-9 0,13-58 0,-12 37 0,-8 78 0,2-12 0,-6 453 0,4-466 0,-1-1 0,-1 1 0,0-1 0,-1 1 0,0-1 0,-11 27 0,12-36 0,-1-1 0,0 0 0,0 1 0,-1-1 0,0 0 0,1 0 0,-2-1 0,1 1 0,0-1 0,-1 0 0,0 0 0,0-1 0,0 1 0,0-1 0,-1 0 0,1-1 0,-1 1 0,0-1 0,0 0 0,-7 1 0,1-1 0,0 0 0,-1-1 0,1 0 0,-1-1 0,1 0 0,-1-1 0,1-1 0,0 0 0,0 0 0,-1-1 0,2-1 0,-15-6 0,20 8 0,0-1 0,0 0 0,0 0 0,1 0 0,0-1 0,-1 1 0,1-2 0,1 1 0,-1 0 0,1-1 0,-1 0 0,1 0 0,1 0 0,-1 0 0,1-1 0,0 1 0,0-1 0,0 0 0,1 0 0,0 0 0,0 0 0,1 0 0,-1-1 0,1 1 0,0-10 0,2 9-136,-1 0-1,2 1 1,-1-1-1,1 1 1,0 0-1,0-1 1,0 1-1,1 0 0,4-6 1,11-19-6690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5.9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1 144 24575,'-1'59'0,"3"69"0,-2-127 0,-1 0 0,1 1 0,0-1 0,0 1 0,1-1 0,-1 0 0,0 1 0,0-1 0,1 1 0,-1-1 0,1 0 0,-1 1 0,1-1 0,-1 0 0,1 0 0,0 1 0,0-1 0,-1 0 0,3 2 0,-2-3 0,0 0 0,-1 0 0,1-1 0,0 1 0,0 0 0,-1 0 0,1 0 0,0-1 0,0 1 0,-1 0 0,1-1 0,0 1 0,-1 0 0,1-1 0,0 1 0,-1-1 0,1 1 0,-1-1 0,1 0 0,-1 1 0,1-1 0,-1 0 0,1 1 0,0-2 0,7-10 0,-1 0 0,9-20 0,-15 29 0,13-26 0,-8 13 0,2 0 0,14-21 0,-11 27 0,-3 17 0,1 27 0,-7-22 0,1-3 0,0 0 0,0-1 0,1 1 0,0-1 0,0 0 0,1 0 0,0 0 0,0-1 0,1 0 0,0 0 0,9 8 0,-12-12 0,-1-1 0,1 0 0,0 0 0,0 0 0,0 0 0,0 0 0,0-1 0,1 1 0,-1-1 0,0 0 0,1 0 0,-1 0 0,1-1 0,-1 1 0,1-1 0,-1 1 0,1-1 0,0-1 0,-1 1 0,1 0 0,-1-1 0,1 0 0,-1 1 0,1-1 0,-1-1 0,0 1 0,0 0 0,1-1 0,-1 0 0,0 0 0,0 0 0,3-3 0,-1 1 0,0-1 0,-1 1 0,0-1 0,0-1 0,0 1 0,0-1 0,-1 1 0,0-1 0,0 0 0,0 0 0,-1 0 0,0-1 0,1-5 0,1-5 0,-1 1 0,-1-1 0,0-30 0,-4 45 0,-2 11 0,-4 12 0,2 4 0,0 1 0,-2 40 0,7-60 0,1-1 0,0 1 0,0 0 0,0 0 0,0 0 0,1 0 0,0-1 0,1 1 0,-1 0 0,1-1 0,0 1 0,0-1 0,1 1 0,0-1 0,-1 0 0,2 0 0,6 8 0,-9-11 0,1 0 0,0-1 0,-1 1 0,1-1 0,0 1 0,0-1 0,0 1 0,0-1 0,0 0 0,0 0 0,0 0 0,0-1 0,0 1 0,1 0 0,-1-1 0,0 1 0,1-1 0,-1 0 0,0 0 0,0 0 0,1 0 0,-1 0 0,0 0 0,1-1 0,-1 1 0,0-1 0,0 1 0,1-1 0,-1 0 0,0 0 0,0 0 0,0 0 0,0-1 0,0 1 0,0 0 0,-1-1 0,1 1 0,0-1 0,-1 0 0,1 1 0,2-5 0,1-1 0,-1-1 0,1 0 0,-1 0 0,-1 0 0,0 0 0,0 0 0,0-1 0,-1 0 0,2-16 0,-4 16 0,0 0 0,0 1 0,-1-1 0,0 0 0,0 1 0,-1-1 0,0 1 0,-1-1 0,0 1 0,0 0 0,-1 0 0,-8-13 0,9 16 0,0 0 0,0 0 0,-1 1 0,0 0 0,0-1 0,0 1 0,0 1 0,-1-1 0,0 1 0,1-1 0,-1 1 0,0 1 0,-1-1 0,1 1 0,0 0 0,-1 0 0,1 0 0,-1 1 0,0 0 0,-5-1 0,48 14 0,-8-7 0,0-2 0,0 0 0,0-2 0,0-1 0,38-5 0,-62 4 0,-1 0 0,0-1 0,1 1 0,-1-1 0,0 0 0,0 0 0,0-1 0,-1 1 0,1-1 0,0 0 0,-1 0 0,0 0 0,0 0 0,0 0 0,0-1 0,0 0 0,-1 1 0,1-1 0,-1 0 0,0 0 0,0 0 0,0 0 0,-1-1 0,0 1 0,0 0 0,0-1 0,0 1 0,-1-1 0,1 1 0,-1-1 0,0 1 0,0-1 0,-2-7 0,2 11 0,0 0 0,0 1 0,0-1 0,0 0 0,0 0 0,-1 0 0,1 0 0,0 0 0,0 0 0,-1 0 0,1 0 0,0 0 0,-1 1 0,1-1 0,-1 0 0,1 0 0,-1 0 0,-1-1 0,2 2 0,-1 0 0,1 0 0,-1 0 0,1 0 0,-1 1 0,1-1 0,-1 0 0,1 0 0,-1 0 0,1 0 0,0 0 0,-1 1 0,1-1 0,-1 0 0,1 0 0,0 1 0,-1-1 0,1 0 0,0 1 0,-1-1 0,1 0 0,0 1 0,-1-1 0,1 0 0,-1 2 0,-2 2 0,0 1 0,0 1 0,1-1 0,-1 0 0,-1 7 0,-4 18 16,2 1 0,0 0 0,-1 52-1,7 99-426,2-112-606,-2-34-5809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6.3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25 24575,'36'-5'0,"16"-1"0,8 1 0,-2 0 0,-10 2-8191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53 24575,'-15'4'0,"0"0"0,1 0 0,-1 2 0,-15 7 0,27-12 0,-1 1 0,0 0 0,1 0 0,-1 1 0,1-1 0,-1 1 0,1-1 0,0 1 0,0 0 0,0 0 0,1 1 0,-1-1 0,1 0 0,-1 1 0,1 0 0,1-1 0,-1 1 0,0 0 0,-1 7 0,3-9 0,0 1 0,0-1 0,0 0 0,0 0 0,0 0 0,1 0 0,-1 0 0,1 0 0,-1 0 0,1 0 0,0 0 0,0 0 0,0-1 0,0 1 0,0 0 0,0 0 0,1-1 0,-1 1 0,0-1 0,1 1 0,0-1 0,-1 0 0,1 1 0,0-1 0,-1 0 0,1 0 0,0 0 0,0 0 0,0-1 0,3 2 0,-3-1 0,0 0 0,1-1 0,-1 1 0,1-1 0,-1 1 0,1-1 0,-1 0 0,1 0 0,-1 0 0,1 0 0,0 0 0,-1-1 0,0 1 0,1-1 0,-1 0 0,1 1 0,-1-1 0,0 0 0,1 0 0,-1-1 0,0 1 0,0 0 0,0-1 0,4-3 0,-2-2 0,0 0 0,-1 0 0,0 0 0,0-1 0,0 0 0,-1 1 0,0-1 0,-1 0 0,0 0 0,0 0 0,0 0 0,-1 0 0,0 0 0,-1-1 0,0 1 0,0 0 0,-5-14 0,5 20 0,0 0 0,0 0 0,-1 0 0,1-1 0,-1 2 0,1-1 0,-1 0 0,0 0 0,0 0 0,0 1 0,0-1 0,0 1 0,0-1 0,0 1 0,-1 0 0,1 0 0,0 0 0,-1 0 0,1 1 0,-1-1 0,1 0 0,-1 1 0,1 0 0,-1 0 0,1 0 0,-1 0 0,1 0 0,-1 0 0,1 0 0,-1 1 0,1-1 0,-1 1 0,1 0 0,0 0 0,-1 0 0,1 0 0,0 0 0,0 0 0,-1 1 0,1-1 0,0 1 0,1 0 0,-1-1 0,0 1 0,0 0 0,1 0 0,-1 0 0,1 0 0,-2 4 0,-1-1 0,1-1 0,0 2 0,1-1 0,-1 0 0,1 0 0,0 1 0,1-1 0,-1 1 0,1 0 0,0-1 0,0 1 0,1 0 0,0 0 0,0-1 0,0 1 0,0 0 0,1 0 0,0-1 0,1 1 0,-1 0 0,1-1 0,0 1 0,0-1 0,1 0 0,0 0 0,-1 0 0,2 0 0,-1 0 0,1 0 0,-1-1 0,1 0 0,0 0 0,1 0 0,-1 0 0,1-1 0,0 1 0,5 2 0,0-1 0,0 0 0,0 0 0,0-1 0,0 0 0,1-1 0,-1 0 0,1-1 0,0 0 0,14 0 0,-19-2 0,-1 0 0,1 0 0,0-1 0,-1 1 0,1-1 0,-1-1 0,0 1 0,1-1 0,-1 0 0,0 0 0,0 0 0,0-1 0,0 0 0,0 0 0,-1 0 0,1 0 0,-1-1 0,0 0 0,0 1 0,3-6 0,-1 0 0,0 0 0,-1 0 0,-1 0 0,0-1 0,0 1 0,-1-1 0,0 0 0,0 0 0,0-11 0,10-28 0,-13 48 0,0 1 0,0-1 0,0 0 0,0 1 0,0-1 0,0 1 0,0-1 0,1 1 0,-1-1 0,0 1 0,0-1 0,1 1 0,-1-1 0,0 1 0,1 0 0,-1-1 0,0 1 0,1-1 0,-1 1 0,1 0 0,-1-1 0,0 1 0,1 0 0,-1 0 0,1-1 0,-1 1 0,2 0 0,7 9 0,6 28 0,-14-33 0,8 28 0,-6-20 0,1 0 0,-1-1 0,2 0 0,7 16 0,-11-26 0,-1 0 0,1 0 0,-1-1 0,1 1 0,0 0 0,-1 0 0,1 0 0,0 0 0,0-1 0,0 1 0,0 0 0,-1-1 0,1 1 0,0-1 0,0 1 0,0-1 0,0 1 0,0-1 0,0 0 0,0 1 0,0-1 0,1 0 0,-1 0 0,2 0 0,-1 0 0,0-1 0,-1 1 0,1-1 0,0 0 0,0 1 0,-1-1 0,1 0 0,0 0 0,-1 0 0,1-1 0,-1 1 0,3-3 0,4-4 0,-1-1 0,-1 0 0,10-17 0,-15 26 0,20-43 0,-18 34 0,1 0 0,0 0 0,1 0 0,0 0 0,0 1 0,1 0 0,0 0 0,1 0 0,9-9 0,-15 16 0,0 1 0,0-1 0,0 1 0,1-1 0,-1 0 0,0 1 0,0 0 0,0-1 0,0 1 0,0 0 0,1-1 0,-1 1 0,0 0 0,0 0 0,1 0 0,-1 0 0,0 0 0,0 1 0,0-1 0,1 0 0,-1 0 0,2 1 0,-1 1 0,0-1 0,0 0 0,0 1 0,1 0 0,-1-1 0,-1 1 0,1 0 0,0 0 0,0 0 0,1 2 0,4 7 0,-1 0 0,0 0 0,5 18 0,-8-24 0,0 3 0,-1-1 0,1 0 0,0 0 0,0-1 0,1 1 0,8 11 0,-11-17 0,0 0 0,-1 0 0,1-1 0,1 1 0,-1 0 0,0 0 0,0-1 0,0 1 0,0 0 0,0-1 0,1 1 0,-1-1 0,0 0 0,0 1 0,1-1 0,-1 0 0,0 0 0,1 0 0,-1 0 0,0 0 0,1 0 0,-1 0 0,0 0 0,1 0 0,-1-1 0,0 1 0,0 0 0,1-1 0,-1 0 0,0 1 0,0-1 0,0 1 0,0-1 0,0 0 0,0 0 0,0 0 0,0 0 0,0 0 0,1-1 0,26-27 0,-24 24 0,0 0 0,0 0 0,1 0 0,-1 0 0,1 1 0,0 0 0,1 0 0,-1 0 0,1 1 0,-1-1 0,1 2 0,0-1 0,9-3 0,-13 6 0,-1 0 0,1 0 0,0 1 0,-1-1 0,0 0 0,1 0 0,-1 1 0,1-1 0,-1 1 0,1 0 0,-1-1 0,0 1 0,1 0 0,-1 0 0,0 0 0,0-1 0,0 1 0,1 1 0,-1-1 0,0 0 0,-1 0 0,1 0 0,0 0 0,0 1 0,0-1 0,-1 0 0,2 3 0,14 43 0,-13-35 0,5 11-1365,0-5-5461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6.9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0 24575,'-5'0'0,"4"0"0,10 0 0,13 0 0,11 0 0,14 0 0,8 0 0,3 0 0,1 0 0,-6 0 0,-6 0 0,-17 0 0,-17 0 0,-20 0 0,-14 0 0,-2 0-8191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7.3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24575,'9'0'0,"12"0"0,11 0 0,13 0 0,9 0 0,8 0 0,6 0 0,2 0 0,-8 0 0,-18 0 0,-17 0-8191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7.7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47 115 24575,'2'39'0,"9"53"0,-6-60 0,-1 1 0,-1 41 0,-6-69 0,-2-13 0,-5-15 0,-3-25 0,2-1 0,-6-59 0,8 50 0,8 53 0,0 0 0,0 0 0,1-1 0,0 1 0,0-1 0,0 1 0,0 0 0,1-1 0,2-8 0,-2 12 0,1 0 0,-1 0 0,0 0 0,1 0 0,-1 0 0,1 0 0,-1 1 0,1-1 0,0 1 0,0-1 0,0 1 0,0 0 0,0-1 0,0 1 0,0 0 0,0 0 0,0 0 0,0 1 0,1-1 0,-1 1 0,0-1 0,1 1 0,-1 0 0,4 0 0,16-2 30,0 1 0,0 1 0,29 4 0,-41-3-179,-1 0 1,1 2-1,0-1 1,0 1-1,-1 0 1,0 1-1,0 0 1,0 1-1,13 8 1,-4 2-6678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8.0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 24575,'-8'26'0,"0"10"0,12-7 0,9-8 0,11-7 0,6-7 0,3-4 0,-1-2 0,0-2 0,-7-1-8191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8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24575,'14'-5'0,"12"-1"0,12 1 0,3 0 0,4 2 0,-1 1 0,-4 1 0,-5 0 0,-7 1-8191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8.8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24575,'0'5'0,"0"5"0,0 7 0,0 8 0,0 9 0,4 8 0,2 5 0,0 4 0,-2 2 0,-1 1 0,-1-4 0,-1-6 0,0-7 0,-1-13 0,0-20 0,-1-20 0,1-6-8191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9.1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27 24575,'-5'0'0,"4"0"0,10 0 0,13 0 0,11-4 0,9-2 0,2 0 0,-2 2 0,-13 1 0,-15 1 0,-15 1 0,-12 0 0,-3 1-8191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9.6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6 24575,'0'-4'0,"0"2"0,0 11 0,0 18 0,0 12 0,0 13 0,0 8 0,0 1 0,-4-1 0,-2-5 0,0-8 0,2-8 0,1-14 0,1-21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51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0 228 24575,'13'-23'0,"-13"23"0,0 0 0,0 0 0,1-1 0,-1 1 0,0 0 0,0 0 0,0 0 0,1 0 0,-1 0 0,0 0 0,0 0 0,1 0 0,-1 0 0,0 0 0,0 0 0,1 0 0,-1 0 0,0 1 0,0-1 0,0 0 0,1 0 0,-1 0 0,0 0 0,0 0 0,0 0 0,1 0 0,-1 1 0,0-1 0,0 0 0,0 0 0,0 0 0,1 1 0,-1-1 0,0 0 0,0 0 0,0 0 0,0 1 0,0-1 0,0 0 0,0 0 0,0 0 0,1 1 0,-1-1 0,0 0 0,0 0 0,0 1 0,6 47 0,-7 9 0,0-41 0,1 1 0,0-1 0,1 0 0,1 0 0,4 20 0,-6-35 0,0 0 0,0 0 0,1 0 0,-1 1 0,0-1 0,1 0 0,-1 0 0,1 0 0,-1 0 0,1 0 0,-1 0 0,1 0 0,0 0 0,-1-1 0,1 1 0,0 0 0,0 0 0,0 0 0,0-1 0,0 1 0,0 0 0,0-1 0,0 1 0,0-1 0,0 1 0,0-1 0,2 1 0,-1-2 0,0 1 0,0 0 0,0-1 0,-1 0 0,1 1 0,0-1 0,0 0 0,-1 0 0,1 0 0,-1 0 0,1 0 0,-1 0 0,1-1 0,-1 1 0,2-2 0,7-8 0,0-1 0,-1-1 0,8-14 0,-15 24 0,11-21 0,-10 17 0,1 1 0,0-1 0,0 0 0,0 1 0,1 0 0,0 0 0,0 1 0,10-10 0,-14 15 0,0-1 0,1 1 0,-1-1 0,0 1 0,0-1 0,0 1 0,1 0 0,-1-1 0,0 1 0,1 0 0,-1 0 0,0 0 0,0 0 0,1 0 0,-1 0 0,0 0 0,1 1 0,-1-1 0,0 0 0,0 1 0,1-1 0,-1 1 0,0-1 0,0 1 0,0 0 0,0-1 0,0 1 0,0 0 0,0 0 0,0 0 0,0 0 0,0 0 0,0 0 0,1 2 0,4 5 0,0 1 0,-1 0 0,7 14 0,-5-9 0,-5-12 0,-1 1 0,1 0 0,0-1 0,0 1 0,0-1 0,0 1 0,0-1 0,0 0 0,1 0 0,2 2 0,-4-4 0,-1 1 0,0-1 0,1 0 0,-1 0 0,0 0 0,1 0 0,-1 0 0,1 0 0,-1 0 0,0 0 0,1 0 0,-1 0 0,1 0 0,-1 0 0,0 0 0,1 0 0,-1 0 0,1 0 0,-1 0 0,0 0 0,1 0 0,-1-1 0,0 1 0,1 0 0,-1 0 0,0 0 0,1-1 0,-1 1 0,1-1 0,6-20 0,-6 10 0,-1-1 0,-1 1 0,0 0 0,0 0 0,-4-15 0,2 15 0,1 0 0,1 0 0,0-1 0,0 1 0,2-12 0,0 18 0,0 1 0,0-1 0,1 1 0,-1-1 0,1 1 0,0 0 0,1 0 0,-1 0 0,1 0 0,-1 0 0,1 0 0,0 1 0,1-1 0,6-5 0,8-5 0,0 1 0,20-11 0,11-8 0,-38 23 0,0-1 0,16-19 0,-24 25 0,-20 74 0,7-29 0,3 1 0,1 0 0,2 0 0,3 73 0,7-80 0,2-26 0,-7-9 0,-1 0 0,1 0 0,-1 0 0,1-1 0,0 1 0,-1 0 0,1 0 0,-1-1 0,1 1 0,0-1 0,-1 1 0,1-1 0,-1 1 0,1 0 0,-1-1 0,0 0 0,1 1 0,-1-1 0,0 1 0,1-1 0,-1 1 0,0-1 0,1-1 0,26-62 0,-22 48 0,2 0 0,14-27 0,-21 42 0,1 0 0,0 0 0,0 0 0,-1 0 0,1-1 0,0 1 0,0 0 0,0 0 0,0 1 0,0-1 0,0 0 0,1 0 0,-1 0 0,0 1 0,0-1 0,0 1 0,3-2 0,-3 2 0,0 0 0,0 0 0,0 1 0,0-1 0,0 0 0,0 0 0,0 0 0,0 1 0,-1-1 0,1 0 0,0 1 0,0-1 0,0 1 0,0-1 0,0 1 0,-1-1 0,1 1 0,0 0 0,0 0 0,5 6 0,-1 0 0,0 0 0,0 1 0,6 14 0,3 3 0,-9-18 0,0-1 0,1 0 0,-1 0 0,1 0 0,0-1 0,1 0 0,-1 0 0,1-1 0,0 1 0,0-2 0,1 1 0,8 2 0,-12-4 0,1-1 0,-1 0 0,1 0 0,0 0 0,0 0 0,-1-1 0,1 0 0,0 0 0,0 0 0,-1-1 0,1 0 0,0 0 0,0 0 0,-1 0 0,1-1 0,-1 1 0,1-1 0,-1 0 0,0-1 0,0 1 0,7-6 0,-3 1 0,0 0 0,-1-1 0,0 0 0,0-1 0,6-9 0,-10 13 0,0 1 0,-1-1 0,0 1 0,0-1 0,0 0 0,0 1 0,-1-1 0,1 0 0,-1 0 0,0 0 0,-1 0 0,1-9 0,-1 13 0,0 0 0,0 0 0,0-1 0,0 1 0,-1 0 0,1 0 0,0-1 0,-1 1 0,1 0 0,0 0 0,-1-1 0,1 1 0,-1 0 0,0 0 0,1 0 0,-1 0 0,0 0 0,0 0 0,0 0 0,0 0 0,0 0 0,0 1 0,0-1 0,0 0 0,0 0 0,0 1 0,0-1 0,0 1 0,0-1 0,-1 1 0,1-1 0,0 1 0,0 0 0,-1 0 0,1-1 0,0 1 0,0 0 0,-1 0 0,1 0 0,0 1 0,0-1 0,-1 0 0,1 0 0,0 1 0,0-1 0,-1 0 0,1 1 0,0 0 0,-1 0 0,-3 1 0,0 1 0,0-1 0,0 1 0,0 0 0,1 0 0,-1 1 0,1-1 0,0 1 0,0 0 0,-4 5 0,5-3 0,0-1 0,0 1 0,0-1 0,0 1 0,1 0 0,0 0 0,0 0 0,1 0 0,-1 0 0,1 1 0,0 9 0,1-13 0,1 0 0,-1 0 0,0 0 0,1 1 0,0-1 0,-1 0 0,1-1 0,0 1 0,1 0 0,-1 0 0,0 0 0,1-1 0,0 1 0,-1 0 0,1-1 0,0 0 0,1 1 0,-1-1 0,0 0 0,0 0 0,1 0 0,-1-1 0,1 1 0,0 0 0,2 0 0,3 2 0,1 0 0,-1-1 0,0 0 0,1-1 0,0 0 0,0 0 0,-1-1 0,1 0 0,0-1 0,0 0 0,0 0 0,0 0 0,0-2 0,0 1 0,-1-1 0,1 0 0,0-1 0,-1 0 0,0 0 0,0 0 0,0-2 0,0 1 0,0-1 0,-1 0 0,0 0 0,0-1 0,0 0 0,-1 0 0,0 0 0,0-1 0,0 0 0,-1 0 0,0-1 0,-1 1 0,6-13 0,3-15 0,-10 25 0,1-1 0,0 1 0,10-17 0,-10 27 0,-2 8 0,-1 11 0,-2 34 0,-1 26 0,2-73 0,1 1 0,-1 0 0,2-1 0,-1 1 0,1-1 0,0 0 0,0 1 0,5 9 0,-6-15 0,-1 1 0,1-1 0,0 0 0,0 0 0,-1 0 0,1 0 0,0 0 0,0 0 0,0 0 0,0 0 0,0 0 0,0 0 0,1-1 0,-1 1 0,0 0 0,0-1 0,0 1 0,1-1 0,-1 1 0,0-1 0,1 0 0,-1 1 0,0-1 0,1 0 0,-1 0 0,0 0 0,1 0 0,-1 0 0,0 0 0,1 0 0,-1-1 0,0 1 0,1 0 0,-1-1 0,0 1 0,0-1 0,1 0 0,-1 1 0,0-1 0,0 0 0,0 0 0,0 1 0,0-1 0,0 0 0,0 0 0,1-2 0,6-5 0,-1 0 0,0 0 0,-1-1 0,8-13 0,31-59 0,13-24 0,-57 104 0,0 0 0,-1 0 0,1-1 0,0 1 0,0 0 0,0 0 0,0 0 0,0 0 0,0 0 0,0 0 0,0 0 0,0 0 0,1 0 0,-1 1 0,0-1 0,0 0 0,1 1 0,-1-1 0,1 1 0,-1-1 0,3 1 0,-3 0 0,0 0 0,0 1 0,0-1 0,1 1 0,-1-1 0,0 1 0,0 0 0,0-1 0,0 1 0,0 0 0,0 0 0,-1 0 0,1-1 0,0 1 0,0 0 0,-1 0 0,1 0 0,0 0 0,0 3 0,3 5 0,0 1 0,-1-1 0,0 1 0,3 16 0,0 57 0,-2-19 0,-3-63 0,-1 0 0,0 0 0,0 0 0,1 0 0,-1 0 0,1-1 0,-1 1 0,1 0 0,-1 0 0,1 0 0,0 0 0,-1-1 0,1 1 0,0 0 0,0-1 0,-1 1 0,1 0 0,0-1 0,0 1 0,0-1 0,0 1 0,0-1 0,0 0 0,0 1 0,0-1 0,0 0 0,0 0 0,0 0 0,0 1 0,0-1 0,1 0 0,38-3 0,-27 2 0,193-5-1365,-144 5-5461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54.6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 41 24575,'-32'133'0,"27"-105"0,-11 73 0,14-88 0,1-1 0,1 0 0,0 1 0,1-1 0,4 23 0,-5-34 0,0 1 0,1-1 0,-1 0 0,0 0 0,0 1 0,1-1 0,-1 0 0,0 0 0,1 0 0,-1 0 0,1 1 0,0-1 0,-1 0 0,1 0 0,0 0 0,0 0 0,0 0 0,-1-1 0,1 1 0,0 0 0,0 0 0,0 0 0,1-1 0,-1 1 0,0-1 0,0 1 0,0-1 0,0 1 0,0-1 0,1 1 0,-1-1 0,0 0 0,0 0 0,1 0 0,-1 0 0,0 0 0,0 0 0,1 0 0,-1 0 0,0 0 0,0-1 0,1 1 0,-1 0 0,0-1 0,0 1 0,0-1 0,0 1 0,1-1 0,-1 0 0,1 0 0,4-4 0,0 1 0,0-1 0,-1 1 0,1-2 0,-1 1 0,-1 0 0,7-9 0,1-8 0,-1 0 0,0-1 0,-2 0 0,12-42 0,-12 33 0,20-45 0,-29 77 0,0-1 0,0 1 0,1-1 0,-1 1 0,0-1 0,0 0 0,0 1 0,0-1 0,1 1 0,-1-1 0,0 1 0,0-1 0,1 1 0,-1-1 0,0 1 0,1 0 0,-1-1 0,1 1 0,-1-1 0,0 1 0,1 0 0,-1-1 0,1 1 0,-1 0 0,1 0 0,-1-1 0,1 1 0,-1 0 0,1 0 0,0 0 0,-1 0 0,1 0 0,-1-1 0,1 1 0,-1 0 0,1 0 0,-1 0 0,1 1 0,0-1 0,-1 0 0,1 0 0,-1 0 0,1 0 0,-1 0 0,1 1 0,-1-1 0,1 0 0,-1 0 0,1 1 0,-1-1 0,1 0 0,-1 1 0,1 0 0,18 30 0,-14-21 0,1 0 0,2 6 0,2-1 0,15 21 0,-23-33 0,0-1 0,0 1 0,0-1 0,0 0 0,0 1 0,1-1 0,-1 0 0,1 0 0,0-1 0,0 1 0,-1-1 0,1 1 0,0-1 0,0 0 0,0 0 0,1 0 0,-1 0 0,0-1 0,0 1 0,6-1 0,-7 0 0,0-1 0,0 0 0,-1 1 0,1-1 0,0 0 0,0 0 0,-1 0 0,1-1 0,0 1 0,-1 0 0,1-1 0,-1 1 0,0-1 0,1 1 0,-1-1 0,0 1 0,0-1 0,0 0 0,0 0 0,0 0 0,-1 1 0,1-1 0,0 0 0,-1 0 0,1 0 0,-1 0 0,0-3 0,2-9 0,0 0 0,-2-25 0,0 28 0,-1-20 0,0 24 0,0-1 0,0 0 0,1 1 0,0-1 0,1 0 0,0 0 0,0 1 0,1-1 0,0 1 0,3-8 0,3 7-1365,2 5-5461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0 24575,'13'23'0,"9"20"0,6 16 0,1 16 0,-3 9 0,-6 3 0,-12 0 0,-19-5 0,-23-9 0,-17-11 0,-15-12 0,-8-11 0,3-11 0,14-10-8191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55.1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110 102 24575,'0'0'0,"-1"-1"0,1 0 0,-1 1 0,1-1 0,-1 0 0,1 1 0,-1-1 0,0 1 0,1-1 0,-1 1 0,0 0 0,0-1 0,1 1 0,-1-1 0,0 1 0,0 0 0,0 0 0,1 0 0,-1-1 0,0 1 0,0 0 0,0 0 0,0 0 0,1 0 0,-1 0 0,0 0 0,0 1 0,0-1 0,1 0 0,-1 0 0,0 1 0,0-1 0,0 1 0,-1 0 0,0 1 0,1 0 0,-1-1 0,1 1 0,0 0 0,-1 0 0,1 0 0,0 0 0,0 0 0,1 1 0,-2 3 0,-1 5 0,0 1 0,1-1 0,-1 22 0,3-30 0,0 0 0,0 0 0,1 1 0,-1-1 0,1 0 0,0 0 0,0 0 0,0 0 0,0 0 0,1 0 0,-1 0 0,1-1 0,0 1 0,-1 0 0,1-1 0,1 1 0,-1-1 0,0 0 0,0 0 0,1 0 0,-1 0 0,5 3 0,-5-5 0,0 1 0,0 0 0,0-1 0,0 1 0,-1-1 0,1 1 0,0-1 0,0 0 0,0 0 0,0 0 0,0 0 0,0 0 0,0 0 0,0-1 0,0 1 0,0-1 0,0 1 0,0-1 0,0 0 0,-1 0 0,1 0 0,0 0 0,0 0 0,-1 0 0,1 0 0,-1 0 0,1-1 0,-1 1 0,1-1 0,-1 1 0,0-1 0,0 1 0,0-1 0,0 0 0,0 0 0,1-3 0,5-9 0,-2-1 0,0 0 0,-1 0 0,0-1 0,-1 1 0,-1-1 0,0 1 0,-1-1 0,-2-19 0,1 33 0,0-1 0,0 1 0,0-1 0,-1 1 0,1-1 0,-1 1 0,1-1 0,-1 1 0,0-1 0,0 1 0,0 0 0,0 0 0,-1-1 0,1 1 0,-1 0 0,1 0 0,-1 0 0,0 0 0,0 1 0,1-1 0,-4-2 0,3 3 0,-1 1 0,1-1 0,0 0 0,0 1 0,-1-1 0,1 1 0,0 0 0,-1 0 0,1 0 0,0 0 0,-1 0 0,1 0 0,0 0 0,0 1 0,-1-1 0,1 1 0,0 0 0,0 0 0,0 0 0,-1 0 0,1 0 0,0 0 0,-2 2 0,-4 3 0,1 1 0,0-1 0,0 1 0,0 1 0,1-1 0,0 1 0,0 0 0,1 1 0,0-1 0,0 1 0,1 0 0,0 0 0,-3 16 0,0-2 0,2 0 0,0 0 0,2 1 0,-1 37 0,4-56 0,0 0 0,0 0 0,0 1 0,1-1 0,0 0 0,-1 0 0,2 0 0,-1 0 0,1 0 0,0-1 0,0 1 0,0 0 0,0-1 0,1 1 0,0-1 0,0 0 0,0 0 0,0 0 0,1 0 0,0-1 0,0 1 0,-1-1 0,2 0 0,-1 0 0,0 0 0,1-1 0,-1 0 0,1 0 0,0 0 0,0 0 0,0-1 0,0 1 0,0-1 0,0-1 0,0 1 0,0-1 0,0 1 0,0-2 0,0 1 0,0 0 0,1-1 0,-1 0 0,9-3 0,-9 2-124,1-1 0,-1 0 0,0 0 0,0 0 0,0 0 0,-1-1-1,1 0 1,-1 0 0,1 0 0,3-6 0,5-4-6702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2.8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121 430 24575,'3'-9'0,"-1"0"0,1 0 0,-2 0 0,1 0 0,-1-1 0,-1 1 0,0-12 0,0 19 0,0 1 0,0-1 0,-1 1 0,1-1 0,0 0 0,-1 1 0,0-1 0,1 1 0,-1-1 0,0 1 0,0-1 0,0 1 0,1 0 0,-2-1 0,1 1 0,0 0 0,0 0 0,0 0 0,-2-1 0,1 1 0,0 0 0,0 0 0,0 1 0,-1-1 0,1 1 0,0 0 0,0 0 0,-1 0 0,1 0 0,0 0 0,0 0 0,-1 0 0,1 1 0,0-1 0,0 1 0,0 0 0,0-1 0,-3 3 0,0-1 0,0 0 0,1 0 0,-1 0 0,1 1 0,0 0 0,0 0 0,0 0 0,0 0 0,1 1 0,-1-1 0,1 1 0,0 0 0,0 0 0,0 0 0,0 1 0,1-1 0,0 1 0,-3 6 0,4-8 0,1 0 0,-1 0 0,1 1 0,-1-1 0,1 1 0,0-1 0,0 0 0,1 1 0,-1-1 0,1 0 0,-1 0 0,1 1 0,0-1 0,0 0 0,1 0 0,-1 0 0,0 0 0,1 0 0,0 0 0,0 0 0,0-1 0,0 1 0,0-1 0,1 1 0,-1-1 0,1 0 0,-1 0 0,4 2 0,1 1 0,0-1 0,0 0 0,0 0 0,0-1 0,1 0 0,-1-1 0,1 1 0,0-1 0,0-1 0,0 1 0,0-1 0,8-1 0,-12 0 0,0 0 0,0 0 0,1 0 0,-1-1 0,0 0 0,0 0 0,0 0 0,0-1 0,0 1 0,0-1 0,-1 0 0,1 0 0,0 0 0,-1 0 0,0-1 0,1 0 0,-1 1 0,0-1 0,0 0 0,-1 0 0,1-1 0,-1 1 0,1-1 0,2-5 0,0-3 0,-1-1 0,0 1 0,-1 0 0,0-1 0,-1 0 0,1-18 0,-2-82 0,-2 72 0,1-4 0,1 21 0,-1-1 0,-2 1 0,-6-39 0,8 62 0,0 1 0,0-1 0,0 0 0,0 1 0,0-1 0,0 0 0,0 1 0,0-1 0,-1 0 0,1 1 0,0-1 0,-1 1 0,1-1 0,0 1 0,-1-1 0,1 0 0,0 1 0,-1-1 0,1 1 0,-1 0 0,1-1 0,-1 1 0,0-1 0,-5 13 0,-1 33 0,7-43 0,-10 73 0,3-32 0,2-1 0,2 1 0,1 0 0,7 63 0,-4-98 0,1-1 0,0 0 0,0 0 0,1 0 0,0 0 0,0 0 0,0 0 0,1-1 0,0 0 0,1 1 0,-1-2 0,1 1 0,0 0 0,1-1 0,-1 0 0,7 5 0,-8-8 0,0 1 0,0-1 0,0 0 0,0 0 0,1 0 0,-1 0 0,1-1 0,-1 0 0,1 0 0,-1 0 0,1 0 0,-1-1 0,1 0 0,0 0 0,-1 0 0,1 0 0,0-1 0,-1 0 0,1 0 0,-1 0 0,1 0 0,-1-1 0,0 0 0,0 0 0,1 0 0,6-5 0,-4 2 0,-1-1 0,1 0 0,-1 0 0,0-1 0,-1 1 0,1-1 0,-1-1 0,-1 1 0,1-1 0,-1 1 0,-1-1 0,1 0 0,-1-1 0,-1 1 0,1 0 0,-2-1 0,1 1 0,0-18 0,-2 25 0,0 0 0,1 0 0,-1-1 0,0 1 0,0 0 0,-1 0 0,1 0 0,0 0 0,0 0 0,0 0 0,-1 0 0,1 0 0,0 0 0,-1 0 0,1 0 0,-1 0 0,1 0 0,-1 0 0,0 1 0,1-1 0,-1 0 0,0 0 0,0 0 0,1 1 0,-1-1 0,0 0 0,0 1 0,0-1 0,0 1 0,0-1 0,0 1 0,0 0 0,0-1 0,0 1 0,0 0 0,0 0 0,0-1 0,0 1 0,0 0 0,0 0 0,0 0 0,0 0 0,-1 0 0,1 1 0,-1-1 0,-1 1 0,0 1 0,0-1 0,0 1 0,0-1 0,0 1 0,0 0 0,1 0 0,-1 0 0,1 0 0,-1 1 0,1-1 0,0 1 0,-4 5 0,3-1 0,0 0 0,0 1 0,0-1 0,1 1 0,0 0 0,0 0 0,1 0 0,0 0 0,0 0 0,1 0 0,1 13 0,-1-18 0,1 0 0,-1 1 0,0-1 0,1 0 0,0 0 0,-1 0 0,1 0 0,1 0 0,-1 0 0,0 0 0,1 0 0,-1 0 0,1-1 0,0 1 0,0 0 0,0-1 0,0 0 0,0 1 0,1-1 0,-1 0 0,1 0 0,-1 0 0,1-1 0,0 1 0,0-1 0,0 1 0,0-1 0,0 0 0,0 0 0,0 0 0,6 0 0,-6-1 0,1 0 0,0 0 0,0 0 0,0-1 0,-1 0 0,1 0 0,0 0 0,0 0 0,-1-1 0,1 1 0,-1-1 0,0 0 0,1 0 0,-1 0 0,0 0 0,0-1 0,0 1 0,0-1 0,-1 0 0,1 0 0,-1 0 0,0 0 0,0 0 0,0 0 0,0-1 0,2-3 0,0-3 0,0 0 0,0 0 0,-1-1 0,0 1 0,-1-1 0,0 1 0,0-1 0,-1-12 0,-1 19 5,0 1 0,0-1 0,0 1-1,-1-1 1,1 1 0,-1 0 0,0-1 0,0 1-1,0 0 1,-1 0 0,1 0 0,-1-1 0,0 2-1,1-1 1,-1 0 0,-1 0 0,1 0-1,0 1 1,-1-1 0,1 1 0,-1 0 0,0 0-1,0 0 1,-4-2 0,2 1-104,0 1 0,-1 0 0,1 1 0,-1-1 0,1 1 0,-1 0 0,1 1 0,-1-1 0,0 1 0,0 0 0,1 0 0,-1 1 0,1 0 0,-7 1 0,-21 8-6727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5.3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0 306 24575,'23'57'0,"-13"-28"0,8 49 0,-17-74 0,3-1 0,3-11 0,10-20 0,-10 17 0,66-98 0,-73 108 0,1 0 0,0 0 0,-1 0 0,1 0 0,0 0 0,0 0 0,0 0 0,0 0 0,0 0 0,0 1 0,0-1 0,0 0 0,0 1 0,0-1 0,0 0 0,0 1 0,0 0 0,1-1 0,-1 1 0,0 0 0,2-1 0,-2 1 0,0 1 0,0-1 0,0 1 0,0-1 0,0 1 0,0-1 0,0 1 0,-1-1 0,1 1 0,0 0 0,0-1 0,-1 1 0,1 0 0,-1 0 0,1 0 0,0 0 0,-1-1 0,1 1 0,-1 0 0,1 1 0,2 6 0,-1 0 0,0 0 0,0 0 0,-1 0 0,1 9 0,-1 6 0,-2-19 0,0 1 0,1-1 0,0 1 0,0 0 0,1-1 0,-1 1 0,1 0 0,0-1 0,0 1 0,1-1 0,-1 0 0,1 1 0,2 4 0,-3-9 0,-1 0 0,1 0 0,-1 1 0,0-1 0,1 0 0,-1 0 0,1 0 0,-1 0 0,1 0 0,-1 0 0,1 0 0,-1 1 0,1-1 0,-1 0 0,1-1 0,-1 1 0,1 0 0,-1 0 0,1 0 0,-1 0 0,0 0 0,1 0 0,-1-1 0,1 1 0,-1 0 0,1 0 0,-1-1 0,0 1 0,1 0 0,-1 0 0,0-1 0,1 1 0,-1 0 0,0-1 0,1 0 0,13-17 0,-11 15 0,71-121 0,-74 123 0,0 1 0,1-1 0,-1 0 0,0 1 0,1-1 0,-1 1 0,0-1 0,1 0 0,-1 1 0,1-1 0,-1 1 0,1-1 0,-1 1 0,1 0 0,-1-1 0,1 1 0,-1-1 0,1 1 0,0 0 0,-1 0 0,1-1 0,-1 1 0,1 0 0,0 0 0,-1 0 0,1 0 0,0 0 0,-1 0 0,1-1 0,0 2 0,0-1 0,-1 0 0,1 0 0,0 0 0,-1 0 0,1 0 0,-1 1 0,1-1 0,0 0 0,-1 0 0,1 1 0,0-1 0,-1 0 0,1 1 0,-1-1 0,1 1 0,-1-1 0,1 1 0,0 0 0,2 5 0,1 0 0,-1 0 0,0 0 0,4 11 0,6 12 0,-11-27 0,1 1 0,-1-1 0,0 0 0,1 0 0,0 0 0,-1 0 0,1 0 0,0-1 0,0 1 0,0-1 0,0 0 0,0 0 0,0 0 0,0 0 0,0-1 0,1 1 0,5-1 0,-3 0 0,0 0 0,0-1 0,-1 1 0,1-1 0,0-1 0,0 1 0,-1-1 0,1 0 0,9-5 0,-10 4 0,0 0 0,0 0 0,0 0 0,-1-1 0,1 0 0,-1 0 0,0 0 0,0-1 0,6-8 0,-8 11 0,-1-1 0,1 0 0,-1 0 0,1 0 0,-1 0 0,0 0 0,-1 0 0,1 0 0,0 0 0,-1 0 0,1 0 0,-1 0 0,0 0 0,0-1 0,-1 1 0,1 0 0,-1 0 0,0-4 0,1 6 0,0 0 0,-1 0 0,1 0 0,0 0 0,-1 0 0,1 0 0,0 0 0,-1 0 0,1 0 0,-1 1 0,0-1 0,1 0 0,-1 0 0,0 0 0,1 1 0,-1-1 0,0 0 0,0 0 0,0 1 0,1-1 0,-1 1 0,0-1 0,0 1 0,0-1 0,0 1 0,0 0 0,0-1 0,0 1 0,0 0 0,0 0 0,0 0 0,0 0 0,0 0 0,-1 0 0,1 0 0,0 0 0,0 0 0,0 0 0,0 1 0,0-1 0,-2 1 0,1 0 0,-1 1 0,1-1 0,-1 1 0,1-1 0,0 1 0,0 0 0,0 0 0,0 0 0,0 0 0,0 0 0,0 1 0,0-1 0,1 0 0,-3 6 0,3-5 0,0 1 0,0 0 0,0 0 0,0 0 0,1 1 0,0-1 0,0 0 0,0 0 0,0 0 0,1 0 0,-1 0 0,1 0 0,0 0 0,0 0 0,0 0 0,1 0 0,0 0 0,-1-1 0,1 1 0,1 0 0,-1-1 0,0 0 0,1 1 0,0-1 0,-1 0 0,1-1 0,1 1 0,-1 0 0,6 3 0,-5-3 0,-1-1 0,1 0 0,-1 0 0,1 0 0,-1-1 0,1 1 0,0-1 0,0 0 0,0 0 0,0 0 0,0 0 0,0-1 0,0 1 0,0-1 0,0 0 0,0-1 0,0 1 0,0-1 0,0 1 0,0-1 0,0-1 0,0 1 0,0 0 0,-1-1 0,1 0 0,0 0 0,-1 0 0,0 0 0,1 0 0,3-5 0,-2 2 0,-1 0 0,-1-1 0,1 0 0,-1 0 0,0 0 0,0 0 0,-1 0 0,1-1 0,-1 1 0,1-8 0,3-42 0,-5 61 0,1 1 0,-1 0 0,1-1 0,0 0 0,0 1 0,1-1 0,0 0 0,0 0 0,0 0 0,0-1 0,1 1 0,-1-1 0,1 0 0,1 0 0,-1 0 0,0 0 0,1-1 0,7 5 0,-9-6 0,0 0 0,0 0 0,1-1 0,-1 1 0,0-1 0,1 0 0,-1 0 0,1 0 0,-1 0 0,1-1 0,-1 1 0,1-1 0,-1 0 0,1 0 0,0 0 0,-1 0 0,1-1 0,-1 0 0,1 1 0,-1-1 0,1 0 0,-1-1 0,0 1 0,1-1 0,-1 1 0,0-1 0,0 0 0,0 0 0,0-1 0,4-4 0,0-1 0,-1-1 0,0 0 0,-1 0 0,0 0 0,0-1 0,-1 0 0,-1 0 0,1 0 0,-2 0 0,1 0 0,0-13 0,2-19 0,-1-59 0,-4 90 0,0 2 0,1 2 0,-1-1 0,0 1 0,0 0 0,-1-1 0,0 1 0,-4-12 0,5 18 0,0 1 0,0-1 0,0 1 0,0 0 0,0-1 0,-1 1 0,1 0 0,0-1 0,0 1 0,0 0 0,-1-1 0,1 1 0,0 0 0,0-1 0,-1 1 0,1 0 0,0 0 0,-1-1 0,1 1 0,0 0 0,-1 0 0,1 0 0,0-1 0,-1 1 0,1 0 0,-1 0 0,1 0 0,0 0 0,-1 0 0,1 0 0,-1 0 0,1 0 0,-1 0 0,-11 10 0,-4 21 0,9-11 0,0 1 0,2 0 0,0 0 0,1 0 0,1 1 0,1-1 0,1 23 0,1-34 0,0 0 0,1 1 0,0-1 0,1 0 0,0 0 0,1 0 0,-1 0 0,2 0 0,0-1 0,0 1 0,1-1 0,0 0 0,0 0 0,1-1 0,0 0 0,14 15 0,-15-19 0,0 0 0,0-1 0,0 0 0,0 1 0,1-1 0,0-1 0,-1 1 0,1-1 0,0 0 0,0-1 0,1 1 0,-1-1 0,0 0 0,0-1 0,1 0 0,-1 0 0,0 0 0,0 0 0,1-1 0,-1 0 0,0-1 0,0 1 0,0-1 0,0 0 0,0-1 0,-1 1 0,1-1 0,-1 0 0,1-1 0,-1 1 0,0-1 0,0 0 0,-1 0 0,1-1 0,-1 0 0,0 1 0,0-1 0,-1 0 0,1-1 0,-1 1 0,5-11 0,0-6 0,0 1 0,-1-1 0,-2-1 0,0 1 0,3-38 0,-5 15 0,-6-83 0,-1 283 0,3-94 0,0-22 0,0-1 0,3 1 0,9 56 0,-11-99 0,-5-62 0,5 59 0,0 0 0,0 0 0,1 0 0,0-1 0,0 1 0,0 0 0,1 0 0,3-9 0,-3 13 0,0 0 0,0 0 0,1 0 0,-1 1 0,1-1 0,-1 1 0,1-1 0,0 1 0,0 0 0,0 0 0,0 0 0,0 1 0,0-1 0,0 1 0,6-2 0,4 0 0,-1 0 0,1 1 0,13 0 0,-5 0 0,-20 1 0,1 1 0,-1 0 0,0 0 0,1 0 0,-1 0 0,0 0 0,1 0 0,-1 1 0,1-1 0,-1 0 0,0 1 0,1-1 0,-1 1 0,0-1 0,0 1 0,0 0 0,1 0 0,-1-1 0,0 1 0,0 0 0,0 0 0,0 0 0,0 0 0,0 0 0,0 0 0,-1 0 0,1 1 0,0-1 0,-1 0 0,1 0 0,-1 1 0,1-1 0,-1 0 0,1 1 0,-1-1 0,0 2 0,2 6 0,-1 0 0,-1 0 0,0 0 0,-1 14 0,0-7 0,0 8-109,0-16 4,0-1 1,1 1-1,0 0 0,0 0 1,1-1-1,-1 1 0,2-1 1,-1 1-1,1-1 0,0 1 1,4 6-1,5 1-6721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5.6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0 24575,'-14'27'0,"-3"22"0,0 3-8191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6.2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84 378 24575,'2'7'0,"1"0"0,-1-1 0,0 1 0,0 0 0,-1 0 0,0 0 0,-1 0 0,1 13 0,-9 60 0,5-57 0,-9 94 0,7-52 0,-26 120 0,24-168 0,7-17 0,-1 0 0,1 0 0,0 1 0,0-1 0,0 0 0,0 0 0,-1 0 0,1 0 0,0 0 0,0 0 0,0 0 0,0 0 0,-1 0 0,1 1 0,0-1 0,0 0 0,0 0 0,-1 0 0,1 0 0,0 0 0,0 0 0,0 0 0,-1 0 0,1 0 0,0 0 0,0-1 0,0 1 0,0 0 0,-1 0 0,1 0 0,0 0 0,0 0 0,0 0 0,-1 0 0,1 0 0,0 0 0,0-1 0,0 1 0,0 0 0,0 0 0,-2-3 0,1 1 0,-1-1 0,1 1 0,0-1 0,0 0 0,0 1 0,0-1 0,1 0 0,-1-3 0,-6-47 0,3-1 0,2 0 0,9-106 0,-5 141 0,1 1 0,1 0 0,1 0 0,12-33 0,-14 45 0,-1 1 0,2-1 0,-1 1 0,0 0 0,1 0 0,0 0 0,1 0 0,4-4 0,-7 7 0,1 0 0,0 0 0,0 0 0,0 0 0,0 1 0,0-1 0,0 1 0,0 0 0,1 0 0,-1 0 0,0 0 0,1 1 0,-1-1 0,0 1 0,7 0 0,-7 0 0,0 1 0,0 0 0,0 0 0,0 0 0,0 0 0,0 0 0,0 1 0,0-1 0,0 1 0,-1 0 0,1-1 0,-1 1 0,1 1 0,-1-1 0,0 0 0,0 1 0,0-1 0,0 1 0,0-1 0,0 1 0,-1 0 0,1 0 0,-1 0 0,2 5 0,2 5 0,-1 1 0,-1 0 0,0 0 0,1 14 0,0 3 0,-1 32 0,-3-54 0,-1 0 0,1-1 0,-1 1 0,-1-1 0,0 1 0,0-1 0,0 0 0,-7 13 0,25-62 0,41-67 0,61-122 0,-88 164 0,33-109 0,-60 166 0,0-1 0,-1 1 0,0-1 0,0 0 0,-1 0 0,-1-10 0,-5 5 0,-6 15 0,9 1 0,0 1 0,0 0 0,0 0 0,0-1 0,0 1 0,0 1 0,0-1 0,0 0 0,-1 4 0,-7 14 0,1-1 0,1 2 0,1-1 0,1 1 0,1 0 0,-4 35 0,3 2 0,2 73 0,4-122 0,0 12 0,1 0 0,5 32 0,-5-49 0,-1-1 0,1 1 0,0 0 0,0-1 0,0 1 0,0-1 0,1 1 0,-1-1 0,1 0 0,0 1 0,0-1 0,0 0 0,1 0 0,-1-1 0,1 1 0,-1 0 0,1-1 0,0 1 0,0-1 0,0 0 0,6 3 0,-7-5 0,-1 1 0,1-1 0,0 0 0,0 0 0,0 1 0,0-1 0,0-1 0,0 1 0,0 0 0,-1 0 0,1-1 0,0 1 0,0-1 0,0 1 0,-1-1 0,1 0 0,0 0 0,-1 0 0,1 0 0,0 0 0,-1 0 0,0 0 0,1-1 0,-1 1 0,0 0 0,1-1 0,-1 1 0,0-1 0,0 1 0,0-1 0,0 0 0,0 1 0,0-4 0,3-4 0,0 0 0,-1-1 0,0 1 0,3-19 0,-2-2 0,-1 1 0,-3-43 0,-1 103-89,0-15-70,0 0-1,0 1 1,2-1-1,0 0 1,1 1-1,1-1 0,6 22 1,3-15-6667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6.6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0 24575,'-4'31'0,"-2"20"0,0 0-8191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7.4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92 287 24575,'0'-2'0,"-1"0"0,0 0 0,0 0 0,0 0 0,0 0 0,0 1 0,0-1 0,0 0 0,0 0 0,-1 1 0,1-1 0,-3-2 0,3 4 0,0-1 0,0 1 0,0-1 0,0 1 0,0 0 0,0-1 0,1 1 0,-1 0 0,0 0 0,0 0 0,0-1 0,0 1 0,0 0 0,0 0 0,0 1 0,0-1 0,0 0 0,0 0 0,0 0 0,-1 1 0,-1 0 0,0 1 0,0 0 0,1 0 0,-1 0 0,0 0 0,1 0 0,0 0 0,-1 1 0,1-1 0,0 1 0,0-1 0,0 1 0,1 0 0,-3 4 0,1-2 0,1 0 0,-1 0 0,1 0 0,1 1 0,-1-1 0,0 1 0,1-1 0,0 1 0,1 0 0,-1-1 0,1 10 0,1-12 0,0 0 0,-1 0 0,1 0 0,0 0 0,1 0 0,-1 0 0,0-1 0,1 1 0,0 0 0,-1-1 0,1 1 0,0-1 0,0 0 0,1 0 0,-1 1 0,0-1 0,1-1 0,-1 1 0,1 0 0,-1-1 0,1 1 0,0-1 0,3 1 0,5 2 0,0-1 0,1 0 0,-1 0 0,0-2 0,1 1 0,0-2 0,-1 1 0,1-2 0,-1 1 0,1-2 0,19-4 0,-24 5 0,0 0 0,0-1 0,0 0 0,0-1 0,-1 0 0,0 0 0,1 0 0,-1-1 0,0 1 0,0-2 0,-1 1 0,1-1 0,-1 1 0,0-1 0,0-1 0,-1 1 0,1-1 0,-1 0 0,-1 0 0,5-8 0,-7 12 0,0-1 0,0 1 0,0-1 0,-1 1 0,1-1 0,-1 1 0,0-1 0,1 1 0,-1-1 0,0 0 0,0 1 0,-1-1 0,1 1 0,-1-1 0,1 1 0,-1-1 0,0 1 0,0-1 0,0 1 0,0 0 0,-2-4 0,1 4 0,0-1 0,-1 1 0,1 0 0,-1 0 0,1 0 0,-1 0 0,0 0 0,0 0 0,0 1 0,0-1 0,0 1 0,0 0 0,0 0 0,-6-1 0,3 1 0,1 0 0,0 0 0,-1 1 0,1 0 0,0 0 0,-1 0 0,1 1 0,-1-1 0,1 1 0,0 1 0,0-1 0,-1 1 0,1 0 0,0 0 0,1 0 0,-1 1 0,0-1 0,1 1 0,-1 0 0,-5 6 0,7-5 0,0 1 0,1-1 0,-1 0 0,1 1 0,0 0 0,1-1 0,-1 1 0,1 0 0,0 0 0,0 0 0,1 0 0,-1 0 0,1 0 0,0 0 0,0 0 0,1 0 0,-1-1 0,1 1 0,0 0 0,1 0 0,2 8 0,-2-10 0,-1 1 0,0-1 0,1 1 0,0-1 0,0 1 0,0-1 0,0 0 0,1 0 0,-1 0 0,1 0 0,0-1 0,-1 1 0,1-1 0,0 1 0,1-1 0,-1 0 0,0 0 0,1-1 0,-1 1 0,1-1 0,-1 1 0,1-1 0,0 0 0,0-1 0,-1 1 0,1-1 0,0 1 0,5-1 0,-7-1 0,0 1 0,0-1 0,0 0 0,0 1 0,0-1 0,0 0 0,0 0 0,-1 0 0,1-1 0,0 1 0,-1 0 0,1-1 0,-1 1 0,1-1 0,-1 1 0,0-1 0,0 1 0,0-1 0,0 0 0,0 0 0,0 0 0,0 0 0,0 1 0,-1-1 0,1 0 0,-1 0 0,1 0 0,-1-4 0,2-6 0,-1 0 0,-1 1 0,0-17 0,1 32 0,1 0 0,0 0 0,1 0 0,-1-1 0,1 1 0,-1 0 0,1-1 0,0 0 0,0 0 0,1 0 0,-1 0 0,1 0 0,-1 0 0,1-1 0,0 0 0,4 2 0,-3-1 0,0 0 0,1 0 0,-1 0 0,0-1 0,1 0 0,-1 0 0,1-1 0,0 0 0,-1 0 0,1 0 0,0 0 0,0-1 0,-1 0 0,11-1 0,-11-1 0,0-1 0,0 1 0,0-1 0,0 0 0,-1 0 0,0 0 0,1-1 0,-1 0 0,-1 0 0,1 0 0,0 0 0,-1 0 0,0-1 0,0 1 0,0-1 0,-1 0 0,1 0 0,-1 0 0,1-6 0,5-11 0,-2-1 0,8-46 0,-8 29 0,-2 0 0,-2-1 0,-3-42 0,-5 55 0,0 23 0,0 17 0,0 25 0,1-1 0,2 1 0,3 73 0,1-45 0,0 102 0,-3-153 0,-3-26 0,-3-28 0,6 24 0,1 0 0,0-1 0,2 1 0,0 0 0,0 0 0,2-1 0,4-17 0,-5 29 0,-1 0 0,1 1 0,0-1 0,0 0 0,1 1 0,-1-1 0,1 1 0,0 0 0,0 0 0,1 0 0,6-6 0,-7 8 0,0 0 0,-1 0 0,1 1 0,1-1 0,-1 1 0,0 0 0,0 0 0,0 0 0,1 0 0,-1 0 0,0 1 0,1 0 0,-1 0 0,0 0 0,1 0 0,-1 0 0,0 0 0,1 1 0,5 1 0,-5 0 0,-1-1 0,1 1 0,-1-1 0,0 1 0,0 0 0,0 0 0,0 1 0,0-1 0,0 1 0,-1-1 0,1 1 0,-1 0 0,0 0 0,0 0 0,0 0 0,0 0 0,0 0 0,0 1 0,-1-1 0,0 1 0,0-1 0,0 1 0,0-1 0,0 8 0,2 9 0,-1 0 0,-1 1 0,-2 25 0,0-27 0,0 13-1365,0-5-5461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7.7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24575,'0'27'0,"0"22"0,4 11 0,2 5 0,0-9-8191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8.1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131 56 24575,'-2'-2'0,"0"0"0,0 0 0,-1 0 0,1 0 0,0 0 0,-1 1 0,1-1 0,-1 1 0,0-1 0,1 1 0,-1 0 0,0 0 0,0 0 0,0 1 0,0-1 0,0 1 0,0-1 0,0 1 0,0 0 0,0 0 0,0 0 0,0 1 0,-4 0 0,3 1 0,1-1 0,0 1 0,0 0 0,-1 0 0,1 0 0,1 0 0,-1 1 0,0-1 0,0 1 0,1-1 0,0 1 0,-1 0 0,1 0 0,0 0 0,1 0 0,-1 1 0,0-1 0,-1 7 0,1-5 0,0 1 0,0 0 0,0 0 0,1-1 0,0 1 0,0 0 0,1 0 0,0 0 0,0 0 0,0 0 0,2 11 0,-1-15 0,0 1 0,0-1 0,1 1 0,-1-1 0,0 1 0,1-1 0,-1 0 0,1 0 0,0 1 0,0-1 0,0-1 0,0 1 0,0 0 0,0 0 0,0-1 0,1 1 0,-1-1 0,0 0 0,1 0 0,0 0 0,-1 0 0,1 0 0,-1 0 0,1-1 0,0 1 0,0-1 0,4 1 0,-4-1 0,0 1 0,0-1 0,0 0 0,0 0 0,0 0 0,0 0 0,0 0 0,0-1 0,0 1 0,0-1 0,0 0 0,0 0 0,0 0 0,0 0 0,-1 0 0,1-1 0,0 1 0,-1-1 0,1 0 0,-1 0 0,1 0 0,-1 0 0,0 0 0,0 0 0,0-1 0,0 1 0,-1-1 0,1 1 0,0-1 0,1-4 0,1-5 0,-1-1 0,0 0 0,-1 0 0,-1 1 0,1-27 0,3-17 0,-6 55 0,1 1 0,0-1 0,0 1 0,0-1 0,0 1 0,0-1 0,0 1 0,0 0 0,0-1 0,0 1 0,0-1 0,0 1 0,1-1 0,-1 1 0,0-1 0,0 1 0,0-1 0,0 1 0,1 0 0,-1-1 0,0 1 0,1-1 0,-1 1 0,0 0 0,1-1 0,-1 1 0,0 0 0,1-1 0,-1 1 0,1 0 0,0-1 0,4 17 0,0 32 0,-5-22 0,1 27 0,-1-50 0,0 0 0,1 0 0,-1 0 0,1-1 0,0 1 0,0 0 0,0 0 0,0 0 0,0-1 0,1 1 0,-1-1 0,1 1 0,2 3 0,-3-6 0,0 1 0,0 0 0,-1-1 0,1 1 0,0-1 0,0 0 0,0 1 0,0-1 0,0 0 0,0 1 0,0-1 0,0 0 0,0 0 0,0 0 0,0 0 0,0 0 0,0 0 0,0 0 0,0 0 0,0 0 0,0-1 0,0 1 0,0 0 0,0-1 0,-1 1 0,1 0 0,0-1 0,0 1 0,0-1 0,0 0 0,-1 1 0,3-2 0,23-26 0,-24 26 0,27-44 0,-24 37 0,0 0 0,1 0 0,0 1 0,0 0 0,1 0 0,14-13 0,-21 20 0,1 1 0,-1 0 0,1-1 0,-1 1 0,0 0 0,1 0 0,-1 0 0,1-1 0,-1 1 0,1 0 0,-1 0 0,0 0 0,1 0 0,-1 0 0,1 0 0,-1 0 0,1 0 0,-1 0 0,1 0 0,-1 0 0,1 0 0,-1 0 0,1 0 0,-1 0 0,1 0 0,-1 1 0,0-1 0,1 0 0,-1 0 0,1 1 0,-1-1 0,0 0 0,1 0 0,-1 1 0,0-1 0,1 0 0,-1 1 0,0-1 0,1 1 0,-1-1 0,0 0 0,0 1 0,1-1 0,-1 1 0,0-1 0,0 1 0,0 0 0,6 25 0,-5-22 0,10 63-1365,-6-36-5461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9.3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178 58 24575,'-8'1'0,"0"0"0,1 0 0,-1 1 0,0 0 0,1 0 0,-1 1 0,1 0 0,0 0 0,0 1 0,-11 7 0,9-5 0,1 0 0,0 0 0,0 1 0,0 0 0,1 1 0,0-1 0,-9 15 0,14-20 0,1 0 0,-1 1 0,1-1 0,0 1 0,0-1 0,-1 1 0,2 0 0,-1-1 0,0 1 0,1 0 0,-1-1 0,1 1 0,0 0 0,0 0 0,0 0 0,0-1 0,0 1 0,1 0 0,-1 0 0,1-1 0,1 5 0,0-4 0,0 0 0,0 0 0,0-1 0,0 1 0,0-1 0,1 1 0,-1-1 0,1 0 0,0 0 0,0 0 0,0 0 0,-1-1 0,2 1 0,-1-1 0,0 0 0,0 0 0,5 1 0,2 1 0,-1-1 0,1 0 0,0-1 0,0 0 0,0-1 0,1 0 0,-1 0 0,0-1 0,0-1 0,14-3 0,-21 4 0,0 0 0,0 0 0,-1 0 0,1-1 0,0 1 0,0-1 0,-1 1 0,1-1 0,-1 0 0,0 0 0,1 0 0,-1-1 0,0 1 0,0 0 0,2-5 0,-2 3 0,-1 1 0,0 0 0,0 0 0,-1-1 0,1 1 0,-1 0 0,1-1 0,-1 1 0,0-1 0,0 1 0,-1 0 0,1-1 0,-1 1 0,0-1 0,0 1 0,0 0 0,-2-5 0,-1-1 0,-1-1 0,0 1 0,-1 1 0,-12-17 0,10 16 0,2-1 0,-1 1 0,-6-14 0,12 22 0,1 0 0,-1 0 0,1 0 0,-1-1 0,1 1 0,0 0 0,0 0 0,-1 0 0,1-1 0,0 1 0,0 0 0,0 0 0,0-1 0,0 1 0,1 0 0,-1 0 0,0 0 0,1-1 0,-1 1 0,0 0 0,1 0 0,-1 0 0,1 0 0,0 0 0,-1 0 0,1 0 0,0 0 0,0 0 0,-1 0 0,1 0 0,0 0 0,0 1 0,0-1 0,0 0 0,0 1 0,0-1 0,1 0 0,-1 1 0,0-1 0,0 1 0,0 0 0,0-1 0,1 1 0,0 0 0,8-2 0,0 0 0,0 0 0,0 1 0,11 1 0,-17-1 0,5 1 0,0 0 0,0 0 0,-1 0 0,1 1 0,0 1 0,14 3 0,-20-4 0,-1 0 0,1 1 0,-1-1 0,1 1 0,-1-1 0,0 1 0,0 0 0,0 0 0,0 0 0,0 0 0,0 0 0,0 0 0,-1 0 0,1 1 0,-1-1 0,0 0 0,1 1 0,-1 0 0,-1-1 0,1 1 0,0 0 0,0-1 0,-1 1 0,0 0 0,1 3 0,1 38 0,-2-1 0,-8 62 0,0-7 0,2 137 0,2-205 0,4-30 0,0 0 0,0 0 0,0 0 0,0 0 0,0 0 0,0 1 0,0-1 0,0 0 0,0 0 0,0 0 0,0 0 0,0 1 0,0-1 0,0 0 0,0 0 0,0 0 0,0 0 0,0 0 0,0 1 0,0-1 0,0 0 0,0 0 0,0 0 0,0 0 0,0 0 0,0 1 0,0-1 0,-1 0 0,1 0 0,0 0 0,0 0 0,0 0 0,0 0 0,0 0 0,0 0 0,-1 1 0,1-1 0,0 0 0,0 0 0,0 0 0,0 0 0,0 0 0,-1 0 0,1 0 0,0 0 0,0 0 0,0 0 0,0 0 0,-1 0 0,1 0 0,0 0 0,0 0 0,0 0 0,0 0 0,0 0 0,-1 0 0,1 0 0,0 0 0,-5-13 0,0-20 0,2-8 0,2 0 0,2 0 0,2-1 0,1 1 0,3 0 0,1 1 0,1 0 0,3 0 0,1 1 0,19-38 0,-26 66 0,-1 1 0,2 0 0,-1 0 0,14-15 0,-18 23 0,0 1 0,-1-1 0,1 0 0,0 1 0,0 0 0,0-1 0,0 1 0,0 0 0,0 0 0,0 0 0,1 0 0,-1 0 0,3 0 0,-3 1 0,-1 0 0,0 0 0,0 0 0,1 0 0,-1 1 0,0-1 0,1 0 0,-1 1 0,0-1 0,0 1 0,0 0 0,0-1 0,1 1 0,-1 0 0,0 0 0,0-1 0,0 1 0,0 0 0,-1 0 0,1 0 0,0 0 0,0 0 0,-1 1 0,1-1 0,0 0 0,0 2 0,2 3 0,-1 0 0,0 1 0,0-1 0,-1 1 0,0-1 0,0 1 0,0 0 0,-1 0 0,0-1 0,0 1 0,-1 0 0,0 0 0,0-1 0,0 1 0,-1 0 0,0-1 0,-5 12 0,3-8 0,0-1 0,-1 0 0,0 0 0,-1 0 0,0 0 0,0-1 0,-1 0 0,1 0 0,-2-1 0,1 0 0,-10 6 0,14-11-101,1 0-14,0-1 0,0 1 1,0-1-1,-1 0 0,1 0 0,0 0 0,-1 0 0,1 0 0,-1 0 0,-2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9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24575,'759'0'0,"-908"-13"125,51 2-1615,65 9-5336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0.0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107 109 24575,'-1'0'0,"0"-1"0,0 0 0,0 1 0,0-1 0,-1 1 0,1 0 0,0-1 0,0 1 0,0 0 0,0 0 0,0 0 0,0 0 0,-1 0 0,1 0 0,0 0 0,0 0 0,0 0 0,0 0 0,-1 1 0,1-1 0,0 0 0,0 1 0,0-1 0,0 1 0,0-1 0,0 1 0,0 0 0,-1 0 0,0 1 0,1 1 0,-1-1 0,0 0 0,1 1 0,-1-1 0,1 1 0,0 0 0,0-1 0,0 1 0,0 0 0,0 4 0,-1 1 0,1 1 0,1-1 0,-1 1 0,1-1 0,0 1 0,1 0 0,2 10 0,-3-18 0,0 1 0,0-1 0,1 0 0,-1 0 0,0 0 0,1 0 0,-1 1 0,1-1 0,-1 0 0,1 0 0,-1 0 0,1 0 0,0 0 0,0 0 0,-1 0 0,1 0 0,0 0 0,0-1 0,0 1 0,0 0 0,0-1 0,0 1 0,0 0 0,0-1 0,0 1 0,1-1 0,-1 1 0,0-1 0,0 0 0,0 0 0,1 1 0,-1-1 0,0 0 0,0 0 0,0 0 0,1 0 0,1-1 0,-1 0 0,0 0 0,0 0 0,0 0 0,0 0 0,0 0 0,0-1 0,-1 1 0,1-1 0,0 0 0,-1 1 0,1-1 0,-1 0 0,0 0 0,1 0 0,-1 0 0,0 0 0,0 0 0,0 0 0,0-3 0,2-3 0,-2-1 0,1 1 0,-1-1 0,0 1 0,-1 0 0,0-1 0,0 1 0,-3-15 0,3 21 0,-1 0 0,1 0 0,0 0 0,-1 0 0,0 0 0,1 0 0,-1 0 0,0 0 0,0 0 0,0 0 0,0 0 0,0 1 0,-1-1 0,1 0 0,0 1 0,-1-1 0,0 1 0,1 0 0,-1-1 0,0 1 0,1 0 0,-1 0 0,0 0 0,0 0 0,0 0 0,0 0 0,0 1 0,0-1 0,0 1 0,0-1 0,0 1 0,0 0 0,0 0 0,-1 0 0,1 0 0,0 0 0,0 0 0,0 1 0,0-1 0,-3 2 0,2-1 0,-1 1 0,0 0 0,0 0 0,1 0 0,-1 0 0,1 1 0,0-1 0,0 1 0,0 0 0,0 0 0,0 0 0,1 0 0,-1 1 0,1-1 0,0 1 0,0-1 0,0 1 0,0 0 0,1 0 0,0 0 0,0 0 0,0 0 0,0 0 0,0 0 0,1 0 0,0 6 0,-1-4 0,0 0 0,1 1 0,0-1 0,1 0 0,-1 0 0,1 0 0,0 0 0,1 0 0,-1 0 0,1-1 0,0 1 0,1 0 0,-1-1 0,1 0 0,0 1 0,1-1 0,6 7 0,-7-9 0,0 0 0,0 0 0,1 0 0,0-1 0,-1 1 0,1-1 0,0 0 0,0 0 0,0-1 0,1 1 0,-1-1 0,0 0 0,0 0 0,1 0 0,-1-1 0,1 0 0,-1 0 0,0 0 0,1 0 0,-1 0 0,1-1 0,-1 0 0,7-2 0,-6 1 0,-1 0 0,0-1 0,1 1 0,-1-1 0,0 0 0,0 0 0,0 0 0,-1-1 0,1 0 0,-1 1 0,0-1 0,0 0 0,0 0 0,-1-1 0,1 1 0,-1-1 0,0 1 0,0-1 0,-1 0 0,3-8 0,-1-5 0,0 0 0,-1 0 0,-1 0 0,-1 0 0,-1 0 0,0 0 0,-1 0 0,-5-20 0,6 36 0,1 1 0,0-1 0,-1 1 0,1-1 0,0 0 0,0 1 0,0-1 0,0 0 0,0 1 0,0-1 0,0 0 0,1 1 0,-1-1 0,1 1 0,-1-1 0,1 1 0,-1-1 0,1 1 0,0-1 0,1-1 0,-1 2 0,0 0 0,0 1 0,0-1 0,0 0 0,1 0 0,-1 1 0,0-1 0,0 1 0,1-1 0,-1 1 0,0 0 0,1-1 0,-1 1 0,0 0 0,1 0 0,-1 0 0,0 0 0,1 0 0,1 1 0,0-1 0,1 1 0,-1 0 0,1 0 0,-1 0 0,1 0 0,-1 0 0,0 1 0,0 0 0,1 0 0,-1 0 0,-1 0 0,1 0 0,0 0 0,0 1 0,-1-1 0,1 1 0,2 4 0,0 5 0,0 1 0,0 0 0,-1 0 0,-1 0 0,0 0 0,-1 0 0,0 20 0,-1-21 0,0 1 0,1-1 0,0 0 0,1 1 0,0-1 0,1 0 0,0 0 0,9 16 0,-11-25-62,1 1 0,0-1 0,0 0 0,0 0 0,1 0 0,-1-1 0,0 1 0,1-1 0,0 0 0,0 0 0,0 0 0,-1 0-1,2-1 1,-1 1 0,0-1 0,0 0 0,0 0 0,0-1 0,1 1 0,-1-1 0,5 0 0,13 0-6764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0.8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186 165 24575,'-9'0'0,"1"1"0,-1 0 0,0 0 0,0 1 0,1 0 0,0 0 0,-1 1 0,1 0 0,0 0 0,0 1 0,0 0 0,1 1 0,-1 0 0,1 0 0,-7 6 0,10-6 0,-1-1 0,1 1 0,0 0 0,0 0 0,0 1 0,1-1 0,0 1 0,0 0 0,0 0 0,1 0 0,0 0 0,0 0 0,1 0 0,-1 1 0,1-1 0,1 0 0,-1 1 0,1-1 0,0 1 0,2 10 0,-2-13 0,1 0 0,0 0 0,0 0 0,1-1 0,-1 1 0,1 0 0,0-1 0,0 0 0,0 1 0,0-1 0,0 0 0,1 0 0,-1 0 0,1 0 0,0 0 0,0-1 0,0 1 0,0-1 0,1 0 0,-1 0 0,1 0 0,-1 0 0,1-1 0,-1 0 0,1 1 0,0-1 0,7 1 0,-6-1 0,0-1 0,0 1 0,1-1 0,-1 0 0,0-1 0,0 1 0,0-1 0,0 0 0,0 0 0,0 0 0,0-1 0,0 0 0,0 0 0,-1 0 0,1-1 0,-1 1 0,1-1 0,-1 0 0,0 0 0,7-7 0,-5 1 0,0 0 0,-1 0 0,0 0 0,0-1 0,-1 0 0,0 0 0,3-15 0,5-36 0,-11 66 0,0 0 0,0-1 0,0 1 0,1 0 0,-1-1 0,1 1 0,0-1 0,1 1 0,-1-1 0,1 0 0,0 0 0,0 0 0,0-1 0,0 1 0,1-1 0,-1 1 0,1-1 0,0 0 0,0 0 0,0-1 0,0 1 0,1-1 0,-1 0 0,1 0 0,-1-1 0,1 1 0,0-1 0,-1 0 0,1 0 0,0 0 0,0-1 0,0 0 0,0 0 0,0 0 0,-1-1 0,1 1 0,0-1 0,0 0 0,0-1 0,-1 1 0,1-1 0,-1 0 0,1 0 0,-1 0 0,0-1 0,0 1 0,0-1 0,0 0 0,0 0 0,-1 0 0,1-1 0,-1 0 0,0 1 0,0-1 0,0 0 0,0 0 0,2-6 0,1-11 0,0 0 0,-1 0 0,-1-1 0,-1 0 0,-1 1 0,0-1 0,-2 0 0,-4-36 0,3 54 0,1 1 0,-1 0 0,1 0 0,-1 0 0,0 0 0,0 0 0,-1 0 0,1 0 0,0 0 0,-1 1 0,-3-5 0,5 6 0,0 1 0,-1 0 0,1-1 0,0 1 0,-1 0 0,1 0 0,0-1 0,-1 1 0,1 0 0,0 0 0,-1 0 0,1-1 0,-1 1 0,1 0 0,0 0 0,-1 0 0,1 0 0,-1 0 0,1 0 0,-1 0 0,1 0 0,0 0 0,-1 0 0,1 0 0,-1 0 0,1 0 0,0 0 0,-1 0 0,1 1 0,-1-1 0,-1 1 0,1 0 0,0 1 0,0-1 0,0 0 0,0 0 0,0 1 0,0-1 0,1 1 0,-1-1 0,0 1 0,1-1 0,-1 1 0,0 1 0,-5 19 0,2 0 0,0 0 0,1 0 0,0 24 0,4 93 0,0-134 0,-1 10 0,0-4 0,0 1 0,1-1 0,0 0 0,1 0 0,0 0 0,0 0 0,6 13 0,-8-24 0,0 0 0,0 0 0,0 0 0,0 1 0,1-1 0,-1 0 0,0 0 0,0 0 0,0 0 0,0 0 0,1 0 0,-1 0 0,0 0 0,0 0 0,0 0 0,0 0 0,1 0 0,-1 0 0,0 0 0,0 0 0,0 0 0,0 0 0,1 0 0,-1 0 0,0 0 0,0 0 0,0 0 0,0 0 0,1 0 0,-1 0 0,0 0 0,0 0 0,0 0 0,0 0 0,1-1 0,-1 1 0,0 0 0,0 0 0,0 0 0,0 0 0,0 0 0,0 0 0,0-1 0,1 1 0,-1 0 0,0 0 0,0 0 0,0 0 0,0-1 0,0 1 0,0 0 0,0 0 0,0 0 0,0 0 0,0-1 0,0 1 0,0 0 0,0 0 0,0 0 0,0-1 0,7-17 0,-4 11 0,4-9 0,1 1 0,1 0 0,1 0 0,15-18 0,-19 26 0,0 0 0,0 1 0,0 0 0,1 0 0,0 0 0,0 1 0,0 0 0,1 1 0,0 0 0,13-6 0,-20 10 0,1-1 0,0 1 0,-1 0 0,1-1 0,0 1 0,-1 0 0,1 0 0,0 0 0,-1 0 0,1 1 0,0-1 0,-1 0 0,1 1 0,0-1 0,-1 1 0,1-1 0,-1 1 0,1 0 0,-1 0 0,1 0 0,-1 0 0,0 0 0,1 0 0,-1 0 0,0 0 0,0 0 0,0 1 0,1-1 0,-2 0 0,1 1 0,0-1 0,0 1 0,0-1 0,-1 1 0,1-1 0,-1 1 0,1 0 0,0 2 0,2 7 0,-1 1 0,0-1 0,-1 1 0,0 14 0,-1-21 0,1 8-341,-1-1 0,-1 1-1,-3 20 1,-3-8-6485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1.1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61 0 24575,'-13'31'0,"-4"19"0,0 11 0,3-6-8191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1.5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187 4 24575,'-8'-1'0,"0"0"0,1 0 0,-1 1 0,0 0 0,0 0 0,1 1 0,-1 0 0,0 0 0,1 1 0,-1 0 0,1 0 0,0 1 0,0 0 0,0 0 0,0 1 0,-8 5 0,11-6 0,0 0 0,0 1 0,0-1 0,0 1 0,1-1 0,0 1 0,0 1 0,0-1 0,0 0 0,0 1 0,1-1 0,0 1 0,0 0 0,0-1 0,1 1 0,0 0 0,-1 0 0,2 0 0,-1 1 0,1-1 0,-1 0 0,1 0 0,1 0 0,-1 0 0,2 8 0,-1-11 0,-1 1 0,1-1 0,-1 1 0,1-1 0,0 1 0,0-1 0,0 0 0,0 1 0,0-1 0,1 0 0,-1 0 0,1 0 0,-1 0 0,1 0 0,0 0 0,0 0 0,0 0 0,0-1 0,0 1 0,0-1 0,0 1 0,1-1 0,-1 0 0,0 0 0,1 0 0,-1 0 0,5 0 0,-3 0 0,-1-1 0,0 0 0,1-1 0,-1 1 0,0-1 0,0 1 0,1-1 0,-1 0 0,0 0 0,0 0 0,0-1 0,0 1 0,0-1 0,0 1 0,-1-1 0,1 0 0,0 0 0,-1 0 0,1-1 0,-1 1 0,2-4 0,2-2 0,-1 0 0,0 0 0,-1-1 0,0 1 0,0-1 0,-1 0 0,0-1 0,3-18 0,4-14 0,-10 41 0,0 1 0,1-1 0,-1 1 0,0-1 0,0 0 0,0 1 0,0-1 0,1 1 0,-1-1 0,0 0 0,0 1 0,1-1 0,-1 1 0,1-1 0,-1 1 0,0 0 0,1-1 0,-1 1 0,1-1 0,-1 1 0,1 0 0,-1-1 0,1 1 0,-1 0 0,1-1 0,-1 1 0,1 0 0,0 0 0,0 0 0,0 0 0,0 1 0,0-1 0,0 0 0,0 1 0,-1-1 0,1 1 0,0 0 0,-1-1 0,1 1 0,0 0 0,-1-1 0,1 1 0,0 0 0,-1-1 0,1 3 0,21 42 0,-19-38 0,-1-2 0,1-1 0,-1 1 0,0-1 0,1 0 0,0 0 0,0 0 0,4 4 0,-6-8 0,0 1 0,0 0 0,0-1 0,0 1 0,-1 0 0,1-1 0,0 1 0,0-1 0,0 1 0,0-1 0,0 0 0,0 1 0,0-1 0,0 0 0,0 0 0,1 0 0,-1 0 0,0 0 0,0 0 0,0 0 0,0 0 0,0 0 0,0 0 0,0-1 0,0 1 0,0 0 0,0-1 0,0 1 0,0-1 0,0 1 0,0-1 0,0 1 0,0-1 0,-1 0 0,1 1 0,0-1 0,0 0 0,0-1 0,4-4 0,0-1 0,0 1 0,-1-1 0,4-9 0,-4 9 0,0 0 0,0 0 0,0 1 0,7-8 0,-11 14 0,0 0 0,0 0 0,1-1 0,-1 1 0,0 0 0,1-1 0,-1 1 0,0 0 0,0 0 0,1 0 0,-1-1 0,1 1 0,-1 0 0,0 0 0,1 0 0,-1 0 0,0 0 0,1 0 0,-1 0 0,0 0 0,1-1 0,-1 1 0,1 0 0,-1 1 0,0-1 0,1 0 0,-1 0 0,1 0 0,-1 0 0,0 0 0,1 0 0,-1 1 0,10 12 0,3 27 0,-10-29 0,2 1-341,0 0 0,0 0-1,10 16 1,2-3-6485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2.0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162 7 24575,'-10'3'0,"1"0"0,-1 0 0,1 1 0,0 0 0,0 0 0,0 1 0,1 1 0,-1-1 0,1 1 0,-13 14 0,15-15 0,2 1 0,-1 0 0,0 0 0,1 1 0,0-1 0,1 1 0,0 0 0,0 0 0,0 0 0,1 0 0,0 0 0,0 1 0,1-1 0,-2 16 0,3-21 0,0-1 0,0 1 0,0 0 0,0 0 0,0 0 0,0 0 0,0 0 0,0 0 0,1 0 0,-1 0 0,1 0 0,0 0 0,-1-1 0,1 1 0,0 0 0,0 0 0,0-1 0,0 1 0,0-1 0,1 1 0,-1-1 0,0 1 0,1-1 0,-1 0 0,1 0 0,-1 1 0,1-1 0,0 0 0,-1 0 0,1-1 0,0 1 0,0 0 0,0-1 0,2 1 0,0 0 0,0-1 0,0 0 0,0 0 0,-1-1 0,1 1 0,0-1 0,0 0 0,-1 0 0,1 0 0,0-1 0,-1 1 0,1-1 0,-1 0 0,0 1 0,1-2 0,4-3 0,-1-1 0,0 1 0,-1-1 0,1-1 0,-2 1 0,1-1 0,-1 0 0,0 0 0,6-16 0,-4 6 0,0-1 0,-2 0 0,4-23 0,1 16 0,-10 25 0,0 1 0,0 0 0,0 0 0,0 0 0,0 0 0,0 0 0,1 0 0,-1 0 0,0 0 0,0-1 0,0 1 0,0 0 0,0 0 0,0 0 0,1 0 0,-1 0 0,0 0 0,0 0 0,0 0 0,0 0 0,0 0 0,0 0 0,1 0 0,-1 0 0,0 0 0,0 0 0,0 0 0,0 0 0,0 0 0,1 0 0,-1 0 0,0 0 0,0 0 0,0 0 0,0 0 0,0 0 0,0 1 0,1-1 0,-1 0 0,0 0 0,0 0 0,0 0 0,0 0 0,0 0 0,0 0 0,0 0 0,0 1 0,5 15 0,-4 41 0,0 7 0,-1-60 0,1 1 0,-1-1 0,1 1 0,0-1 0,1 1 0,-1-1 0,1 0 0,0 0 0,0 1 0,3 3 0,-5-7 0,0-1 0,1 1 0,-1-1 0,0 0 0,1 1 0,-1-1 0,1 1 0,-1-1 0,1 0 0,-1 1 0,1-1 0,-1 0 0,1 0 0,-1 1 0,1-1 0,-1 0 0,1 0 0,0 0 0,-1 0 0,1 1 0,-1-1 0,1 0 0,-1 0 0,1 0 0,0 0 0,-1-1 0,1 1 0,0 0 0,16-12 0,12-29 0,-25 34 0,15-26 0,-12 21 0,0 0 0,0 0 0,1 1 0,0 0 0,1 0 0,0 1 0,18-15 0,-26 24 0,0 0 0,0 0 0,0 1 0,0-1 0,0 1 0,0-1 0,0 1 0,0-1 0,0 1 0,0-1 0,0 1 0,0 0 0,1 0 0,-1-1 0,0 1 0,0 0 0,0 0 0,1 0 0,-1 1 0,0-1 0,0 0 0,0 0 0,0 1 0,2-1 0,-2 1 0,1 1 0,-1-1 0,0 0 0,1 0 0,-1 0 0,0 1 0,0-1 0,0 1 0,0-1 0,0 1 0,0-1 0,-1 1 0,1 0 0,0 2 0,2 6 0,0 1 0,-2 0 0,1 0 0,-1 13 0,-1 5-455,-2 0 0,-7 43 0,-3-10-6371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3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205 1 24575,'-14'0'0,"0"0"0,0 2 0,0-1 0,0 2 0,0 0 0,-20 7 0,28-8 0,1 1 0,0-1 0,0 1 0,0 0 0,0 0 0,0 0 0,1 1 0,-1 0 0,1 0 0,0 0 0,0 0 0,0 1 0,1-1 0,0 1 0,-1 0 0,2 0 0,-1 0 0,-3 9 0,5-11 0,0-1 0,1 0 0,-1 1 0,1-1 0,-1 1 0,1-1 0,0 1 0,0-1 0,0 0 0,0 1 0,0-1 0,1 1 0,-1-1 0,1 1 0,-1-1 0,1 0 0,0 0 0,0 1 0,0-1 0,0 0 0,1 0 0,-1 0 0,0 0 0,1 0 0,-1 0 0,1 0 0,0-1 0,0 1 0,0 0 0,0-1 0,0 0 0,0 1 0,0-1 0,0 0 0,0 0 0,1 0 0,-1 0 0,0-1 0,5 2 0,0-1 0,0 1 0,-1-1 0,1 0 0,0-1 0,0 1 0,0-1 0,0-1 0,0 0 0,0 1 0,0-2 0,0 1 0,-1-1 0,9-4 0,-8 2 0,-1 0 0,1-1 0,-1 0 0,0 0 0,-1-1 0,0 0 0,0 0 0,0 0 0,0 0 0,-1-1 0,0 0 0,0 0 0,3-11 0,-4 13 0,-3 5 0,0 0 0,0 0 0,0-1 0,0 1 0,0 0 0,0 0 0,0 0 0,0-1 0,1 1 0,-1 0 0,0 0 0,0 0 0,0-1 0,0 1 0,0 0 0,1 0 0,-1 0 0,0 0 0,0-1 0,0 1 0,1 0 0,-1 0 0,0 0 0,0 0 0,0 0 0,1 0 0,-1 0 0,0 0 0,0 0 0,1 0 0,-1 0 0,0 0 0,0 0 0,0 0 0,1 0 0,-1 0 0,0 0 0,0 0 0,1 0 0,-1 0 0,0 0 0,0 0 0,1 0 0,-1 0 0,0 0 0,0 0 0,0 1 0,1-1 0,-1 0 0,0 0 0,0 0 0,0 0 0,0 1 0,1-1 0,8 15 0,-5-8 0,5 7-273,0 0 0,2 0 0,0-1 0,23 22 0,-3-10-6553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4.1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0 183 24575,'16'0'0,"-1"1"0,0 1 0,1 0 0,-1 2 0,0-1 0,-1 2 0,1 0 0,18 9 0,-25-10 0,0 0 0,-1 0 0,0 1 0,1 0 0,-2 0 0,1 1 0,0 0 0,-1 0 0,0 0 0,-1 1 0,0 0 0,0 0 0,0 1 0,-1-1 0,7 17 0,-10-21 0,0 1 0,-1 0 0,0-1 0,0 1 0,0 0 0,0-1 0,0 1 0,-2 6 0,2-10 0,0 1 0,0 0 0,0-1 0,0 1 0,0 0 0,0-1 0,0 1 0,0-1 0,-1 1 0,1 0 0,0-1 0,0 1 0,-1-1 0,1 1 0,0-1 0,-1 1 0,1-1 0,0 1 0,-1-1 0,1 1 0,-1-1 0,1 0 0,-1 1 0,1-1 0,-1 1 0,1-1 0,-1 0 0,1 0 0,-1 1 0,0-1 0,1 0 0,-1 0 0,1 0 0,-1 0 0,0 0 0,1 0 0,-1 0 0,0 0 0,1 0 0,-1 0 0,1 0 0,-1 0 0,0 0 0,1 0 0,-1 0 0,1-1 0,-1 1 0,1 0 0,-1 0 0,0-1 0,1 1 0,-1 0 0,1-1 0,-1 1 0,0-1 0,0 0 0,0 0 0,0-1 0,0 1 0,0 0 0,0 0 0,0-1 0,0 1 0,1 0 0,-1-1 0,0 1 0,1-1 0,-1 1 0,1-1 0,-1 0 0,1 1 0,0-1 0,0 1 0,0-1 0,0 1 0,0-1 0,0 0 0,0 1 0,0-1 0,1 1 0,-1-1 0,1 0 0,-1 1 0,1-1 0,0-1 0,2-2 0,-1 0 0,1 0 0,0 1 0,0-1 0,0 1 0,0 0 0,1 0 0,4-4 0,4-1 0,0 0 0,1 1 0,0 1 0,1-1 0,-1 2 0,1 0 0,1 1 0,-1 1 0,1 0 0,23-3 0,7 0 0,1 3 0,52 3 0,-77 2 0,-33 2 0,-10 2 0,14-2 0,0 1 0,0 0 0,0 0 0,1 0 0,0 1 0,0 1 0,0-1 0,0 1 0,-8 9 0,13-13 0,1 0 0,-1 0 0,0 1 0,1-1 0,0 0 0,-1 1 0,1-1 0,0 1 0,0-1 0,0 1 0,1 0 0,-1-1 0,1 1 0,-1 4 0,1-5 0,1 0 0,-1 0 0,1 0 0,-1 0 0,1 0 0,0 0 0,0 0 0,0 0 0,0 0 0,0-1 0,0 1 0,0 0 0,1-1 0,-1 1 0,1-1 0,-1 1 0,1-1 0,0 0 0,-1 0 0,1 1 0,4 0 0,3 3 0,0-1 0,1-1 0,0 0 0,0 0 0,0-1 0,0 0 0,0-1 0,0 0 0,1-1 0,-1 0 0,0 0 0,0-1 0,1-1 0,9-2 0,-18 3 0,1 1 0,-1-1 0,0 0 0,0-1 0,0 1 0,0 0 0,0-1 0,0 1 0,0-1 0,0 1 0,0-1 0,-1 0 0,1 0 0,-1 1 0,1-1 0,-1 0 0,0-1 0,2-3 0,-2 3 0,0-1 0,0 0 0,0 0 0,-1-1 0,1 1 0,-1 0 0,0 0 0,0 0 0,-1 0 0,0-5 0,-2-3 0,0 0 0,-1 0 0,-1 0 0,1 1 0,-2 0 0,-7-12 0,13 22 0,-1 1 0,0-1 0,1 0 0,-1 0 0,0 1 0,1-1 0,-1 0 0,1 0 0,0 0 0,-1 0 0,1 0 0,0 0 0,-1 1 0,1-1 0,0 0 0,0 0 0,0 0 0,0 0 0,0 0 0,0 0 0,0 0 0,0 0 0,0 0 0,0 0 0,0 0 0,1 0 0,-1 0 0,0 0 0,1 0 0,-1 1 0,1-1 0,-1 0 0,1 0 0,-1 0 0,1 1 0,-1-1 0,1 0 0,0 1 0,0-1 0,-1 0 0,1 1 0,0-1 0,0 1 0,0-1 0,-1 1 0,1-1 0,0 1 0,0 0 0,0 0 0,0-1 0,0 1 0,0 0 0,2 0 0,8-2 0,0 2 0,0-1 0,0 1 0,11 2 0,-8-1 0,-10-1 0,5 0 0,-1 0 0,1 1 0,0 0 0,12 4 0,-20-5 0,1 1 0,0-1 0,-1 1 0,1 0 0,-1-1 0,1 1 0,-1 0 0,1 0 0,-1 0 0,0 0 0,1 0 0,-1 0 0,0 0 0,0 1 0,0-1 0,0 0 0,0 1 0,0-1 0,0 0 0,0 1 0,-1 0 0,1-1 0,-1 1 0,1-1 0,-1 1 0,1 0 0,-1-1 0,0 1 0,0 0 0,0 2 0,-4 25 0,2-23 0,1 1 0,0-1 0,1 0 0,-1 1 0,1 8 0,1-14 0,-1 1 0,0 0 0,1-1 0,-1 1 0,1 0 0,-1-1 0,1 1 0,0-1 0,0 1 0,0-1 0,0 1 0,0-1 0,0 0 0,0 0 0,0 1 0,0-1 0,1 0 0,-1 0 0,0 0 0,1 0 0,-1 0 0,1 0 0,-1-1 0,4 2 0,1 0 0,-1 0 0,1-1 0,0 0 0,0 0 0,0 0 0,1 0 0,-1-1 0,0 0 0,0 0 0,0-1 0,0 0 0,0 0 0,0 0 0,0-1 0,0 0 0,10-5 0,-5 1 0,1-1 0,-2 0 0,1 0 0,-1-1 0,0-1 0,16-17 0,-10 12 0,-8 14 0,-7 2 0,0 0 0,-1 0 0,1 0 0,0 0 0,-1 0 0,1 0 0,-1 0 0,0 0 0,0 0 0,0 4 0,5 25 0,-3-28 0,0-1 0,0 1 0,0 0 0,0-1 0,1 1 0,-1-1 0,1 0 0,-1 1 0,1-1 0,0 0 0,0-1 0,0 1 0,0-1 0,1 1 0,-1-1 0,0 0 0,0 0 0,1 0 0,-1-1 0,7 1 0,1 1 0,-1-2 0,1 1 0,0-1 0,0-1 0,14-2 0,-17 1 0,-1 0 0,-1-1 0,1 0 0,0 0 0,-1 0 0,1 0 0,-1-1 0,0 0 0,0-1 0,-1 1 0,1-1 0,-1 0 0,0-1 0,0 1 0,-1-1 0,0 0 0,0 0 0,0 0 0,0-1 0,-1 1 0,3-9 0,-4 10 0,-1-1 0,1 1 0,-1 0 0,0-1 0,0 1 0,0-1 0,-1 1 0,0 0 0,0-1 0,0 1 0,-1-1 0,0 1 0,0-1 0,0 1 0,-1 0 0,0-1 0,0 1 0,0 0 0,0 0 0,-1 1 0,0-1 0,0 0 0,0 1 0,0 0 0,-1-1 0,0 2 0,0-1 0,-8-6 0,2 3 12,-1 1 0,0 0 0,0 1 0,0 0 0,-1 1 0,1 0 0,-1 1 0,0 0 0,-15-1 0,6 1-309,-1 2 0,0 0 0,0 2 0,-28 4 0,-8 6-6529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4.8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24575,'17'13'0,"11"5"0,1-1-8191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8.8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76 82 24575,'0'-5'0,"-4"4"0,-2 6 0,0 6 0,2-3 0,0-7 0,2-12 0,1-10 0,1-5 0,-5 2 0,-5 9 0,-1 12 0,1 11 0,3 8 0,2 2-8191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9.2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67 24575,'5'0'0,"1"-5"0,-1-5 0,-5-6 0,-7 0 0,-7 2 0,-1 9 0,2 9 0,4 8 0,2 7 0,3 1-8191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0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24575,'0'14'0,"0"22"0,4 18 0,7 18 0,4 14 0,1 11 0,-2 2 0,-5-16-8191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9.5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 1 24575,'-4'0'0,"-3"5"0,6 1 0,7 0 0,2-6 0,-4-3 0,-7-1 0,-4 5 0,-1 7 0,7 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0.0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109 1 24575,'-5'9'0,"-5"7"0,-7 11 0,1 8 0,-2 4 0,3 3 0,3 0 0,4-4 0,3-3 0,3-3 0,6-7 0,2-8-8191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0.4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24575,'-5'13'0,"4"9"0,6 6 0,2-3-8191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0.8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24575,'12'8'0,"0"1"0,0 0 0,-1 0 0,0 2 0,-1-1 0,0 1 0,-1 1 0,0 0 0,-1 0 0,0 1 0,-1 0 0,0 0 0,-1 0 0,-1 1 0,0 0 0,-1 0 0,5 24 0,3 37 0,5 122 0,-17 76 0,0-242 0,1-12 0,-1-18 0,0-1 0,0 0 0,0 0 0,0 0 0,0 0 0,0 0 0,0 0 0,0 0 0,0 0 0,1 0 0,-1 0 0,0 1 0,0-1 0,0 0 0,0 0 0,0 0 0,0 0 0,0 0 0,0 0 0,0 0 0,0 0 0,0 0 0,0 0 0,0 0 0,1 0 0,-1 0 0,0 0 0,0 0 0,0 0 0,0 0 0,0 0 0,0 0 0,0 0 0,0 0 0,0 0 0,1 0 0,-1 0 0,0 0 0,0 0 0,0 0 0,0 0 0,0 0 0,0 0 0,0 0 0,0 0 0,0 0 0,0 0 0,1 0 0,-1 0 0,0 0 0,0 0 0,0 0 0,0 0 0,0 0 0,0-1 0,0 1 0,0 0 0,0 0 0,0 0 0,0 0 0,0 0 0,0 0 0,0 0 0,0 0 0,0 0 0,0 0 0,0-1 0,0 1 0,10-32 0,-8 17 0,0 0 0,-1-1 0,-1 1 0,0-1 0,-1 1 0,0 0 0,-8-29 0,7 35 0,-1 0 0,-1 1 0,1 0 0,-1 0 0,-1 0 0,0 0 0,0 1 0,0-1 0,-1 1 0,0 1 0,0-1 0,-1 1 0,0 0 0,-14-9 0,-68-31 0,89 46 0,0 0 0,0 0 0,0 0 0,0 0 0,-1 0 0,1 0 0,0 0 0,0 0 0,0 0 0,0 0 0,0 0 0,-1-1 0,1 1 0,0 0 0,0 0 0,0 0 0,0 0 0,0 0 0,0 0 0,0-1 0,-1 1 0,1 0 0,0 0 0,0 0 0,0 0 0,0-1 0,0 1 0,0 0 0,0 0 0,0 0 0,0 0 0,0-1 0,0 1 0,0 0 0,0 0 0,0 0 0,0 0 0,0-1 0,0 1 0,0 0 0,0 0 0,0 0 0,0 0 0,1-1 0,-1 1 0,0 0 0,11-4 0,20 1 0,-27 2 0,206-30-90,-143 18-1185,9 0-5551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1.8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24575,'0'0'-8191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2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24575,'50'-27'0,"-41"21"0,0 1 0,0 0 0,0 0 0,0 1 0,18-5 0,-26 9 0,0 0 0,-1 0 0,1 0 0,0 0 0,0 0 0,-1 0 0,1 0 0,0 0 0,0 0 0,-1 1 0,1-1 0,0 0 0,0 0 0,-1 1 0,1-1 0,0 0 0,-1 1 0,1-1 0,-1 1 0,1-1 0,-1 1 0,1-1 0,0 1 0,-1-1 0,0 1 0,1-1 0,-1 1 0,1 0 0,-1-1 0,0 1 0,1 0 0,-1-1 0,0 1 0,0 0 0,0 0 0,1-1 0,-1 1 0,0 0 0,0 0 0,0-1 0,0 1 0,0 0 0,0 0 0,-1-1 0,1 2 0,-5 38 0,4-37 0,-29 187 0,30-188 0,-1 4 0,1-1 0,-1 0 0,0 0 0,-1 0 0,1 0 0,-1 0 0,-2 5 0,4-10 0,-1 0 0,1 0 0,0 0 0,0 0 0,0 0 0,-1 1 0,1-1 0,0 0 0,0 0 0,0 0 0,-1 0 0,1 0 0,0 0 0,0 0 0,-1 0 0,1 0 0,0 0 0,0 0 0,-1 0 0,1 0 0,0 0 0,0 0 0,-1 0 0,1 0 0,0 0 0,0 0 0,-1 0 0,1 0 0,0 0 0,0 0 0,0 0 0,-1-1 0,1 1 0,0 0 0,0 0 0,0 0 0,-1 0 0,1 0 0,0-1 0,0 1 0,0 0 0,0 0 0,-1-1 0,1 1 0,0 0 0,0 0 0,0 0 0,0-1 0,0 1 0,0 0 0,0 0 0,0-1 0,0 1 0,0 0 0,0 0 0,0-1 0,-7-17 0,6 16 0,-5-22 0,0 1 0,1-1 0,-2-43 0,6-76 0,1 106 0,0 32 0,0 0 0,0 1 0,0-1 0,1 0 0,-1 1 0,1-1 0,1 1 0,-1-1 0,0 1 0,1-1 0,3-5 0,-3 7 0,1 1 0,-1 0 0,0 0 0,0 0 0,1 0 0,-1 0 0,1 1 0,0-1 0,-1 1 0,1 0 0,0-1 0,0 1 0,0 1 0,0-1 0,0 0 0,0 1 0,0-1 0,5 1 0,8-1-105,0 1 0,0 1 0,0 0 0,0 1 0,-1 1 0,1 0 0,-1 2 0,0-1 0,0 2 0,0 0 0,-1 0 0,18 12 0,-1 3-6721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2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50 24575,'18'-4'0,"15"-7"0,6 0 0,5 1 0,0 2 0,-7 3-8191</inkml:trace>
  <inkml:trace contextRef="#ctx0" brushRef="#br0" timeOffset="1">28 181 24575,'8'0'0,"13"0"0,11 0 0,13 0 0,4 0 0,3 0 0,1 0 0,-9 0-8191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3.3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24575,'0'4'0,"0"7"0,0 9 0,0 7 0,0 7 0,0 2 0,0 4 0,0 0 0,0-3 0,0-3 0,0-7-8191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3.6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106 21 24575,'36'-4'0,"15"-2"0,5 0 0,-8 2-8191</inkml:trace>
  <inkml:trace contextRef="#ctx0" brushRef="#br0" timeOffset="1">1 152 24575,'31'0'0,"24"0"0,16 0 0,4-4 0,-10-2-8191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5.4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4 24575,'-20'245'0,"16"-65"0,22 219 0,-11-208 0,-8-296 0,1 76 0,0-1 0,0 29 0,0 3 0,0 16 0,0 415 0,0-491 0,25-636 0,25 328 0,-49 355 0,1-2 0,0 0 0,-1 0 0,-2-19 0,1 28 0,-1 0 0,0 0 0,1 0 0,-2 0 0,1 1 0,0-1 0,-1 0 0,1 1 0,-1-1 0,0 1 0,-1 0 0,1 0 0,0 0 0,-1 0 0,-4-5 0,4 7 0,2-1 0,-1 1 0,0-1 0,0 0 0,0 0 0,1 0 0,-1 0 0,1 0 0,0 0 0,-1 0 0,0-3 0,2 5 0,0-1 0,0 1 0,0-1 0,0 1 0,0 0 0,0-1 0,0 1 0,0-1 0,0 1 0,0 0 0,1-1 0,-1 1 0,0 0 0,0-1 0,0 1 0,1 0 0,-1-1 0,0 1 0,0 0 0,1-1 0,-1 1 0,0 0 0,1 0 0,-1-1 0,0 1 0,1 0 0,-1 0 0,23-6 0,191 0-166,-154 7-1033,18 0-5627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1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20 159 24575,'-2'-3'0,"0"1"0,1 0 0,-1 0 0,0-1 0,1 1 0,-1-1 0,1 1 0,0-1 0,0 0 0,0 1 0,0-1 0,1 0 0,-1 0 0,1 0 0,-1 1 0,1-1 0,0 0 0,0 0 0,0 0 0,1 0 0,-1 0 0,1 0 0,-1 1 0,1-1 0,0 0 0,0 0 0,0 1 0,0-1 0,1 1 0,-1-1 0,1 1 0,0-1 0,-1 1 0,1 0 0,0 0 0,0 0 0,1 0 0,-1 0 0,0 0 0,1 1 0,-1-1 0,5-1 0,12-6 0,1 1 0,-1 0 0,1 2 0,0 0 0,1 2 0,-1 0 0,1 1 0,0 1 0,0 1 0,0 1 0,31 4 0,-49-4 0,0 1 0,0-1 0,0 1 0,0-1 0,-1 1 0,1 0 0,0 0 0,0 1 0,-1-1 0,1 0 0,0 1 0,-1 0 0,0 0 0,1-1 0,-1 1 0,0 1 0,0-1 0,0 0 0,0 0 0,0 1 0,-1-1 0,1 1 0,-1 0 0,1-1 0,-1 1 0,0 0 0,1 5 0,-1-3 0,-1 0 0,0 0 0,0 0 0,0 0 0,-1-1 0,0 1 0,0 0 0,0 0 0,0 0 0,-1-1 0,0 1 0,0-1 0,0 1 0,0-1 0,-1 0 0,-4 5 0,-4 6 0,-2-2 0,1 0 0,-2 0 0,0-1 0,0-1 0,-19 12 0,-96 48 0,97-54 0,32-17 0,-1 0 0,1 0 0,0 0 0,-1 0 0,1 1 0,0-1 0,0 0 0,-1 0 0,1 0 0,0 0 0,0 1 0,-1-1 0,1 0 0,0 0 0,0 1 0,-1-1 0,1 0 0,0 0 0,0 1 0,0-1 0,0 0 0,-1 0 0,1 1 0,0-1 0,0 0 0,0 1 0,0-1 0,0 0 0,0 1 0,0-1 0,0 0 0,0 1 0,0-1 0,0 0 0,0 1 0,0-1 0,0 0 0,0 1 0,14 4 0,28-2 0,-40-3 0,216-3-1365,-148 2-5461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6.2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24575,'-4'0'0,"-6"0"0,3 0 0,11 0 0,15 0 0,21 0 0,13 0 0,11 0 0,-5 0-8191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6.7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7 24575,'-9'-5'0,"-3"4"0,-3 10 0,0 13 0,3 16 0,3 10 0,4 2 0,2 1 0,2-4 0,1-5 0,0-5 0,1-10-8191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7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74 1 24575,'-2'0'0,"0"1"0,0 0 0,0-1 0,1 1 0,-1 0 0,0 0 0,0 0 0,0 0 0,1 0 0,-1 1 0,1-1 0,-1 1 0,1-1 0,-1 1 0,1-1 0,0 1 0,0 0 0,0-1 0,0 1 0,0 0 0,0 0 0,0 0 0,1 0 0,-1 0 0,0 3 0,-12 52 0,13-49 0,-1 0 0,1-1 0,0 1 0,1 0 0,0-1 0,0 1 0,1-1 0,-1 1 0,2-1 0,4 12 0,-6-16 0,0-1 0,1 1 0,-1-1 0,1 1 0,-1-1 0,1 1 0,0-1 0,0 0 0,0 0 0,1 0 0,-1 0 0,0 0 0,1 0 0,-1 0 0,1-1 0,-1 0 0,1 1 0,0-1 0,0 0 0,-1 0 0,1 0 0,0-1 0,0 1 0,0-1 0,0 0 0,0 1 0,0-1 0,0-1 0,0 1 0,4-1 0,-4 1 0,-1-1 0,1 0 0,0 1 0,-1-1 0,0 0 0,1-1 0,-1 1 0,0 0 0,1 0 0,-1-1 0,0 0 0,0 1 0,0-1 0,0 0 0,0 0 0,-1 0 0,1 0 0,-1 0 0,1 0 0,-1-1 0,0 1 0,0 0 0,0-1 0,0 1 0,0-1 0,0 1 0,-1-1 0,1 0 0,-1 1 0,1-5 0,-1 2 0,0 0 0,-1 0 0,1 0 0,-1 1 0,0-1 0,0 0 0,0 0 0,-1 1 0,0-1 0,0 1 0,0-1 0,0 1 0,-1 0 0,1 0 0,-7-7 0,5 7 14,-1-1-1,-1 1 0,1 0 0,-1 0 1,1 1-1,-1-1 0,0 1 1,-11-3-1,14 4-87,0 1-1,0 0 1,0 1 0,0-1 0,0 1-1,-1-1 1,1 1 0,0 0 0,0 0-1,0 0 1,-1 0 0,1 1 0,0 0-1,0-1 1,0 1 0,0 0 0,0 0-1,0 1 1,-5 2 0,-5 8-6752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52 1 24575,'-9'13'0,"-3"14"0,1 6 0,2 2 0,2 0 0,3-2 0,7-2 0,6-6 0,7-8 0,5-6 0,3-10 0,3-10 0,-4-7 0,-6-5 0,-10-4 0,-20 2 0,-20 6 0,-6 5-8191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8.6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62 53 24575,'0'0'0,"0"-1"0,0 0 0,0 1 0,0-1 0,0 1 0,0-1 0,0 1 0,0-1 0,0 0 0,0 1 0,0-1 0,-1 1 0,1-1 0,0 1 0,0-1 0,-1 1 0,1-1 0,0 1 0,0-1 0,-1 1 0,1-1 0,-1 1 0,1-1 0,-1 1 0,1 0 0,0-1 0,-1 1 0,1 0 0,-1-1 0,1 1 0,-1 0 0,0 0 0,1-1 0,-1 1 0,1 0 0,-1 0 0,1 0 0,-1 0 0,0 0 0,1 0 0,-1 0 0,1 0 0,-1 0 0,1 0 0,-1 0 0,0 0 0,1 0 0,-1 1 0,1-1 0,-1 0 0,1 0 0,-1 1 0,0-1 0,-2 2 0,0-1 0,1 0 0,-1 1 0,1 0 0,-1-1 0,1 1 0,0 0 0,-1 0 0,-1 3 0,2-3 0,1 0 0,-1 0 0,1 0 0,0 0 0,0 0 0,0 0 0,0 0 0,0 0 0,0 1 0,1-1 0,-1 0 0,1 0 0,0 1 0,-1-1 0,1 0 0,0 1 0,0-1 0,1 1 0,-1-1 0,0 0 0,2 4 0,-1-3 0,1-1 0,-1 0 0,1 1 0,0-1 0,-1 0 0,1 0 0,0 0 0,1 0 0,-1 0 0,0 0 0,0-1 0,1 1 0,-1-1 0,1 0 0,3 2 0,3 0 0,0 0 0,0-1 0,0 1 0,0-2 0,0 1 0,1-1 0,-1-1 0,0 0 0,18-2 0,-23 2 0,-1-1 0,0 0 0,1 0 0,-1 0 0,0 0 0,0-1 0,0 1 0,0-1 0,0 0 0,0 0 0,-1 0 0,1 0 0,0 0 0,-1-1 0,0 1 0,0-1 0,1 0 0,-1 1 0,-1-1 0,1 0 0,0 0 0,-1 0 0,0-1 0,1 1 0,-1 0 0,0 0 0,-1-1 0,1 1 0,-1 0 0,1-1 0,-1 1 0,0-1 0,0 1 0,-1 0 0,1-1 0,-1 1 0,1 0 0,-1-1 0,0 1 0,0 0 0,-1 0 0,1 0 0,-1 0 0,1 0 0,-1 0 0,0 0 0,0 0 0,0 1 0,-1-1 0,1 1 0,0-1 0,-1 1 0,0 0 0,0 0 0,1 0 0,-1 0 0,0 1 0,-1-1 0,1 1 0,0 0 0,0 0 0,-7-1 0,8 1-85,-1 1 0,1 0-1,0 0 1,-1 0 0,1 0-1,0 0 1,-1 1 0,1-1-1,0 1 1,-1-1 0,1 1-1,0 0 1,0 0 0,0 0-1,-4 2 1,-8 9-6741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8.9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 0 24575,'0'5'0,"0"5"0,0 10 0,0 11 0,-4 5 0,-2 4 0,0 0 0,2-1 0,1-9-8191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9.3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 0 24575,'-10'29'0,"0"-3"0,9-20 0,0 1 0,0-1 0,1 1 0,0-1 0,0 1 0,1-1 0,0 1 0,0-1 0,3 9 0,-4-13 0,1 0 0,0 0 0,0-1 0,-1 1 0,1 0 0,0-1 0,0 1 0,0-1 0,1 1 0,-1-1 0,0 0 0,1 1 0,-1-1 0,0 0 0,1 0 0,-1 0 0,1 0 0,0 0 0,-1 0 0,1-1 0,0 1 0,0 0 0,-1-1 0,1 1 0,0-1 0,0 0 0,0 0 0,-1 0 0,1 1 0,0-2 0,0 1 0,0 0 0,0 0 0,-1-1 0,1 1 0,0-1 0,3 0 0,-3 0 0,-1 0 0,1 1 0,0-1 0,-1 0 0,1 0 0,-1 1 0,1-1 0,-1-1 0,1 1 0,-1 0 0,1 0 0,-1 0 0,0-1 0,0 1 0,0-1 0,0 1 0,0-1 0,0 1 0,0-1 0,0 0 0,-1 1 0,1-1 0,-1 0 0,1 0 0,-1 1 0,1-1 0,-1 0 0,0 0 0,0 0 0,0-1 0,0 0 0,-1 0 0,1 1 0,-1-1 0,1 0 0,-1 1 0,0-1 0,0 1 0,0-1 0,-1 1 0,1-1 0,0 1 0,-1 0 0,0 0 0,1 0 0,-1 0 0,0 0 0,0 0 0,0 0 0,-4-2 0,-34-13-1365,-4 4-5461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9.9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76 29 24575,'0'-1'0,"0"1"0,0-1 0,0 1 0,0-1 0,0 1 0,-1-1 0,1 1 0,0-1 0,0 1 0,0-1 0,-1 1 0,1-1 0,0 1 0,0-1 0,-1 1 0,1-1 0,0 1 0,-1 0 0,1-1 0,0 1 0,-1 0 0,1-1 0,-1 1 0,1 0 0,-1 0 0,1-1 0,-1 1 0,1 0 0,-1 0 0,1 0 0,-1 0 0,1 0 0,-1-1 0,1 1 0,-1 0 0,1 0 0,-1 0 0,1 0 0,-1 1 0,1-1 0,-1 0 0,1 0 0,-1 0 0,1 0 0,-1 0 0,1 1 0,-1-1 0,1 0 0,0 0 0,-1 1 0,1-1 0,-1 1 0,-25 16 0,23-15 0,0 0 0,1 1 0,0 0 0,-1 0 0,1-1 0,0 1 0,1 1 0,-1-1 0,0 0 0,1 0 0,0 1 0,-1-1 0,1 0 0,1 1 0,-1-1 0,0 1 0,1 0 0,0-1 0,0 1 0,0-1 0,0 1 0,1 0 0,-1-1 0,1 1 0,0-1 0,0 0 0,0 1 0,0-1 0,1 0 0,-1 1 0,1-1 0,0 0 0,0 0 0,0 0 0,0 0 0,1-1 0,-1 1 0,1-1 0,0 1 0,0-1 0,-1 0 0,1 0 0,1 0 0,-1-1 0,0 1 0,0-1 0,1 1 0,-1-1 0,5 1 0,0 0 0,-1-1 0,0 1 0,1-1 0,-1-1 0,0 0 0,1 0 0,-1 0 0,1-1 0,-1 0 0,0 0 0,1-1 0,-1 0 0,0 0 0,12-6 0,-15 6 0,-1 0 0,0 0 0,0 0 0,0-1 0,0 1 0,0-1 0,0 0 0,-1 0 0,1 0 0,-1 0 0,0 0 0,0 0 0,0-1 0,0 1 0,0-1 0,-1 1 0,0-1 0,0 0 0,0 1 0,0-1 0,0 0 0,-1 0 0,1 0 0,-1 0 0,0 0 0,-1 1 0,1-1 0,-1 0 0,-1-7 0,1 8 7,0-1 0,-1 1-1,1-1 1,-1 1 0,1 0-1,-1 0 1,0-1-1,-1 1 1,1 0 0,0 1-1,-1-1 1,1 0 0,-1 1-1,0-1 1,0 1 0,0 0-1,-6-3 1,7 4-66,0 0-1,-1 0 1,1 0-1,-1 0 1,0 0 0,1 0-1,-1 1 1,0-1-1,0 1 1,1 0 0,-1 0-1,0 0 1,1 0-1,-1 0 1,0 0 0,0 1-1,1 0 1,-1-1-1,0 1 1,1 0 0,-1 0-1,1 0 1,-1 1-1,-1 1 1,-9 9-6767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0.3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 3 24575,'-8'32'0,"7"-28"0,0 0 0,-1 0 0,1-1 0,1 1 0,-1 0 0,0 8 0,1-11 0,0 1 0,0-1 0,1 0 0,-1 1 0,1-1 0,-1 1 0,1-1 0,0 0 0,-1 1 0,1-1 0,0 0 0,0 0 0,0 1 0,0-1 0,0 0 0,0 0 0,0 0 0,0 0 0,0-1 0,0 1 0,1 0 0,-1 0 0,2 0 0,1 1 0,1-1 0,-1 1 0,0-1 0,0 0 0,1 0 0,-1-1 0,0 1 0,1-1 0,-1 0 0,1 0 0,-1-1 0,1 1 0,-1-1 0,0 0 0,1 0 0,5-2 0,-8 2 0,0 0 0,1 0 0,-1 0 0,0 0 0,0 0 0,0-1 0,0 1 0,0-1 0,0 1 0,0-1 0,0 0 0,0 1 0,-1-1 0,1 0 0,-1 0 0,0 0 0,1 0 0,-1-1 0,0 1 0,0 0 0,0-1 0,0 1 0,-1 0 0,1-1 0,-1 1 0,0-1 0,1 1 0,-1-1 0,0 1 0,-1-4 0,1 4 0,-1 1 0,0-1 0,1 0 0,-1 0 0,0 0 0,0 0 0,-1 0 0,1 1 0,0-1 0,0 1 0,-1-1 0,1 1 0,-1-1 0,0 1 0,1 0 0,-1 0 0,0-1 0,0 1 0,1 1 0,-1-1 0,0 0 0,0 0 0,0 1 0,0-1 0,0 1 0,0-1 0,-4 1 0,-2-1 0,0 0 0,0 1 0,0 0 0,1 0 0,-1 1 0,-8 1 0,10 0-97,1-1-1,0 1 1,-1 0-1,1 1 1,0-1-1,0 1 1,0 0-1,1 0 1,-1 1-1,1-1 1,0 1-1,0 0 0,-6 7 1,-4 9-6729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0.8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 24575,'10'-6'0,"0"1"0,1 1 0,-1 0 0,17-3 0,-25 6 0,0 0 0,0 1 0,0 0 0,0-1 0,0 1 0,0 0 0,0 0 0,0 0 0,0 0 0,0 0 0,0 1 0,-1-1 0,1 1 0,0-1 0,0 1 0,0 0 0,0-1 0,0 1 0,-1 0 0,1 0 0,0 1 0,-1-1 0,1 0 0,-1 0 0,1 1 0,-1-1 0,1 1 0,-1-1 0,0 1 0,0 0 0,0-1 0,2 4 0,-3-3 0,1 0 0,-1 0 0,0 0 0,0 0 0,1-1 0,-1 1 0,0 0 0,0 0 0,-1 0 0,1 0 0,0 0 0,-1 0 0,1 0 0,-1-1 0,1 1 0,-1 0 0,0 0 0,0-1 0,0 1 0,0 0 0,0-1 0,0 1 0,0-1 0,-1 1 0,1-1 0,-3 2 0,-4 4 0,-1 0 0,0-1 0,-14 8 0,5-3 0,17-11 0,1 0 0,0 0 0,0 1 0,0-1 0,-1 0 0,1 0 0,0 0 0,0 0 0,0 0 0,-1 0 0,1 0 0,0 0 0,0 0 0,0 0 0,-1 1 0,1-1 0,0 0 0,0 0 0,0 0 0,0 0 0,-1 1 0,1-1 0,0 0 0,0 0 0,0 0 0,0 1 0,0-1 0,0 0 0,0 0 0,0 0 0,0 1 0,0-1 0,-1 0 0,1 0 0,0 1 0,0-1 0,0 0 0,0 0 0,1 0 0,-1 1 0,0-1 0,0 0 0,0 0 0,0 1 0,13 0 0,18-6 0,-31 5 0,13-3 0,1 0 0,-1 2 0,0 0 0,0 0 0,17 2 0,-27-1 0,-1 0 0,0 0 0,0 1 0,1-1 0,-1 1 0,0-1 0,1 1 0,-1 0 0,0 0 0,0 0 0,0 0 0,0 0 0,0 0 0,0 0 0,0 1 0,0-1 0,-1 1 0,1-1 0,0 1 0,-1 0 0,0 0 0,1 0 0,-1 0 0,0 0 0,0 0 0,0 0 0,0 0 0,0 0 0,0 0 0,-1 1 0,1-1 0,-1 0 0,1 0 0,-1 1 0,0-1 0,0 0 0,0 1 0,-1 3 0,0-2 7,0 0-1,0 0 0,0 0 0,-1 0 1,1-1-1,-1 1 0,0 0 1,0-1-1,-1 0 0,1 1 1,-1-1-1,1 0 0,-1 0 0,0 0 1,0-1-1,0 1 0,-1-1 1,-5 4-1,-2 0-303,-1 0 0,1 0 0,-1-1 0,-19 5 0,-3-2-6529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1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5 24575,'-4'-1'0,"0"0"0,1 0 0,-1 1 0,0-1 0,0 1 0,0-1 0,0 1 0,0 1 0,0-1 0,0 0 0,0 1 0,1 0 0,-1 0 0,0 0 0,0 0 0,1 1 0,-5 1 0,3 0 0,0 1 0,0 0 0,0-1 0,0 1 0,1 1 0,0-1 0,-1 1 0,2-1 0,-1 1 0,-4 8 0,4-7 0,1 0 0,-1 1 0,1-1 0,1 1 0,-1 0 0,1 0 0,1 0 0,-1 0 0,1 0 0,0 0 0,1 0 0,-1 0 0,2 1 0,-1-1 0,1 0 0,0 0 0,0 0 0,1 0 0,3 9 0,-2-10 0,1 0 0,1 0 0,-1-1 0,1 0 0,-1 0 0,2 0 0,-1 0 0,0-1 0,1 1 0,0-2 0,0 1 0,0 0 0,0-1 0,1 0 0,-1-1 0,9 3 0,-5-2 0,0-1 0,1 1 0,-1-2 0,1 1 0,0-2 0,-1 1 0,1-1 0,-1-1 0,1 0 0,11-3 0,-19 3 0,1 0 0,0 0 0,0-1 0,0 1 0,-1-1 0,1 0 0,-1 0 0,0 0 0,1-1 0,-1 1 0,0-1 0,0 0 0,0 0 0,-1 0 0,1 0 0,-1 0 0,0 0 0,0-1 0,0 1 0,0-1 0,0 0 0,-1 1 0,0-1 0,0 0 0,0 0 0,0 0 0,0 0 0,-1 0 0,0-4 0,1 0 0,-1 0 0,-1 1 0,0-1 0,0 1 0,0-1 0,-1 0 0,0 1 0,-1 0 0,1 0 0,-1 0 0,-1 0 0,1 0 0,-1 0 0,-7-7 0,5 6 0,-1 1 0,0 0 0,-1 1 0,1 0 0,-1 0 0,0 1 0,-1-1 0,1 2 0,-1-1 0,0 1 0,0 1 0,-1 0 0,1 0 0,-1 1 0,1 0 0,-1 0 0,-13 1 0,4 4 115,18-3-161,1 0 0,-1 0-1,1 1 1,-1-1 0,1 0 0,-1 0-1,1 1 1,-1-1 0,1 0-1,-1 1 1,1-1 0,0 0 0,-1 1-1,1-1 1,0 0 0,-1 1 0,1-1-1,0 1 1,0-1 0,-1 1 0,1-1-1,0 1 1,0-1 0,0 1 0,-1-1-1,1 1 1,0-1 0,0 1 0,0-1-1,0 1 1,0 0 0,5 10-6780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1.4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270 84 24575,'25'-11'0,"11"-5"0,1 1 0,0 2 0,61-13 0,-97 26 0,0-1 0,1 1 0,0-1 0,-1 1 0,1 0 0,-1 0 0,1 0 0,-1 0 0,1 0 0,0 0 0,-1 0 0,1 1 0,-1-1 0,1 0 0,-1 1 0,1-1 0,-1 1 0,1 0 0,-1 0 0,0-1 0,1 1 0,-1 0 0,0 0 0,0 0 0,0 0 0,1 0 0,-1 0 0,0 1 0,0-1 0,-1 0 0,1 1 0,0-1 0,0 0 0,-1 1 0,1-1 0,0 1 0,-1 1 0,1 5 0,0 0 0,-1 1 0,0-1 0,0 0 0,-1 0 0,-2 9 0,3-13 0,-22 196 0,3 210 0,38 201 0,-18-587 0,1-8 0,-1 1 0,-1 0 0,0 0 0,-5 24 0,5-38 0,-1 1 0,0 0 0,0 0 0,-1-1 0,1 1 0,-1-1 0,1 0 0,-1 1 0,0-1 0,0 0 0,-1 0 0,1 0 0,-1 0 0,1 0 0,-1-1 0,0 1 0,0-1 0,0 0 0,-1 0 0,1 0 0,0 0 0,-1 0 0,1-1 0,-1 1 0,-3 0 0,-18 3 17,0-1 0,-1-1 0,-46 0 0,-81-11-535,104 4-397,-60-4-5911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3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83 79 24575,'-22'-3'0,"16"2"0,1 0 0,-1 0 0,0 0 0,1 0 0,-1-1 0,1 0 0,-1 0 0,-5-4 0,11 6 0,0 0 0,-1 0 0,1 0 0,0-1 0,0 1 0,-1 0 0,1 0 0,0 0 0,0 0 0,0-1 0,-1 1 0,1 0 0,0 0 0,0 0 0,0-1 0,0 1 0,-1 0 0,1 0 0,0-1 0,0 1 0,0 0 0,0 0 0,0-1 0,0 1 0,0 0 0,0-1 0,0 1 0,0 0 0,0 0 0,0-1 0,0 1 0,0 0 0,0 0 0,0-1 0,0 1 0,0 0 0,0 0 0,0-1 0,1 1 0,-1 0 0,0 0 0,0-1 0,0 1 0,0 0 0,1 0 0,-1 0 0,0-1 0,0 1 0,0 0 0,1 0 0,-1 0 0,0 0 0,0-1 0,1 1 0,-1 0 0,0 0 0,0 0 0,1 0 0,-1 0 0,22-7 0,-21 6 0,69-12 0,0 2 0,0 4 0,77 1 0,-135 5 0,-6 1 0,-1 0 0,1 0 0,-1 0 0,0 0 0,1 1 0,-1 0 0,0 0 0,1 0 0,6 3 0,-12-4 0,0 0 0,0 0 0,0 0 0,0 0 0,0 1 0,0-1 0,0 0 0,1 0 0,-1 0 0,0 0 0,0 0 0,0 0 0,0 1 0,0-1 0,0 0 0,0 0 0,0 0 0,0 0 0,0 0 0,0 1 0,0-1 0,0 0 0,0 0 0,0 0 0,0 0 0,0 0 0,0 1 0,0-1 0,0 0 0,0 0 0,0 0 0,0 0 0,0 0 0,0 0 0,-1 1 0,1-1 0,0 0 0,0 0 0,0 0 0,0 0 0,0 0 0,0 0 0,0 0 0,-1 0 0,1 1 0,0-1 0,0 0 0,0 0 0,0 0 0,0 0 0,0 0 0,-1 0 0,1 0 0,0 0 0,0 0 0,0 0 0,0 0 0,0 0 0,-1 0 0,1 0 0,0 0 0,0 0 0,0 0 0,0 0 0,-1 0 0,-14 4 0,-1-1 0,0-1 0,0 0 0,0-1 0,-25-1 0,-25 2 0,64-2 0,0 1 0,0-1 0,0 1 0,0-1 0,1 1 0,-1 0 0,0-1 0,0 1 0,1 0 0,-1 0 0,0 1 0,1-1 0,-1 0 0,1 0 0,0 1 0,-1-1 0,1 1 0,0-1 0,0 1 0,0 0 0,0-1 0,0 1 0,0 0 0,0 0 0,1-1 0,-1 1 0,0 0 0,1 0 0,0 0 0,-1 3 0,0 7 0,0 0 0,1 1 0,2 22 0,0-13 0,8 265 0,-6-251-1365,2-10-5461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4.8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24575,'0'22'0,"4"123"0,-2-121 0,1 0 0,2 1 0,13 41 0,-17-62 0,0 0 0,1 0 0,0-1 0,-1 1 0,2 0 0,-1-1 0,0 1 0,1-1 0,-1 0 0,1 0 0,0 0 0,0 0 0,0 0 0,1-1 0,-1 1 0,4 1 0,-5-3 0,0 0 0,1-1 0,-1 1 0,0-1 0,0 0 0,0 0 0,0 0 0,0 0 0,0 0 0,1 0 0,-1 0 0,0-1 0,0 1 0,0-1 0,0 1 0,0-1 0,0 0 0,0 0 0,0 0 0,0 0 0,0 0 0,-1 0 0,1-1 0,0 1 0,-1-1 0,1 1 0,-1-1 0,1 1 0,-1-1 0,0 0 0,0 0 0,1-2 0,10-16 0,-1-1 0,-1 0 0,-1 0 0,-1-1 0,6-24 0,-10 33 0,-1 23 0,1-1 0,0 0 0,0 1 0,1-1 0,0-1 0,1 1 0,0-1 0,0 0 0,0 0 0,1-1 0,1 0 0,8 7 0,-9-10 0,0-1 0,0 0 0,0 0 0,1 0 0,0-1 0,-1 0 0,1 0 0,0-1 0,0 0 0,0-1 0,0 1 0,0-1 0,-1-1 0,1 0 0,10-2 0,-14 2 0,0 0 0,1 0 0,-1-1 0,0 1 0,0-1 0,0 0 0,0 0 0,-1-1 0,1 1 0,-1-1 0,1 0 0,-1 0 0,0 0 0,0 0 0,0 0 0,0-1 0,-1 1 0,0-1 0,1 0 0,-1 0 0,0 1 0,-1-2 0,1 1 0,-1 0 0,0 0 0,0 0 0,0-1 0,0-6 0,-1 8 0,0 0 0,0 1 0,0-1 0,-1 1 0,1-1 0,-1 1 0,0-1 0,0 1 0,0 0 0,0-1 0,0 1 0,0 0 0,0 0 0,-1-1 0,1 1 0,-1 0 0,0 0 0,1 1 0,-1-1 0,0 0 0,0 1 0,0-1 0,0 1 0,-1-1 0,1 1 0,0 0 0,-1 0 0,1 0 0,0 0 0,-1 1 0,-4-2 0,4 2 0,0-1 0,1 1 0,-1-1 0,0 1 0,0 0 0,0 0 0,0 0 0,0 0 0,1 1 0,-1-1 0,0 1 0,0 0 0,1-1 0,-1 1 0,0 1 0,1-1 0,-1 0 0,1 1 0,-1-1 0,1 1 0,0-1 0,-1 1 0,1 0 0,0 0 0,0 0 0,1 1 0,-1-1 0,-2 4 0,3-4 0,-1 1 0,1 0 0,0 0 0,0 0 0,0 0 0,0 0 0,0 0 0,1 0 0,-1 0 0,1 0 0,0 0 0,0 0 0,0 1 0,0-1 0,1 0 0,-1 0 0,1 0 0,0 0 0,1 3 0,0-2 0,0-1 0,0 0 0,1 0 0,-1 0 0,1 0 0,-1 0 0,1-1 0,0 1 0,0-1 0,0 0 0,1 0 0,-1 0 0,6 2 0,6 2 0,0-1 0,0 0 0,1-1 0,0-1 0,0 0 0,18 0 0,-25-2 0,1-1 0,-1 0 0,1 0 0,-1-1 0,1 0 0,-1-1 0,19-5 0,-25 6 0,0-1 0,1 1 0,-1-1 0,0 0 0,0 0 0,-1 0 0,1 0 0,0-1 0,-1 1 0,1-1 0,-1 0 0,0 0 0,0 0 0,0 0 0,0 0 0,0 0 0,-1 0 0,1 0 0,-1-1 0,0 1 0,0-1 0,0 1 0,-1-1 0,1-3 0,0-13 0,0 0 0,-4-27 0,2 41 0,3 15 0,0-1 0,0 1 0,1-1 0,0 0 0,1 0 0,-1 0 0,2 0 0,-1 0 0,1-1 0,0 0 0,0 0 0,1 0 0,0-1 0,0 0 0,10 8 0,-14-13 0,0 0 0,1-1 0,-1 1 0,0 0 0,0-1 0,1 1 0,-1-1 0,0 0 0,1 1 0,-1-1 0,1 0 0,-1-1 0,0 1 0,1 0 0,-1-1 0,0 1 0,1-1 0,-1 0 0,0 0 0,0 0 0,0 0 0,0 0 0,0 0 0,0 0 0,0-1 0,0 1 0,0-1 0,0 1 0,-1-1 0,1 0 0,2-4 0,5-5 0,0-1 0,0-1 0,10-22 0,-16 30 0,3-8 0,8-18 0,-13 30 0,-1-1 0,1 1 0,0 0 0,-1 0 0,1 0 0,0 0 0,0 0 0,0 0 0,-1 0 0,1 0 0,0 0 0,0 1 0,1-1 0,-1 0 0,0 1 0,0-1 0,2 0 0,-2 1 0,1 1 0,-1-1 0,0 1 0,0 0 0,0 0 0,0-1 0,-1 1 0,1 0 0,0 0 0,0 0 0,0 0 0,-1 0 0,1 0 0,0 0 0,-1 0 0,1 1 0,-1-1 0,0 0 0,1 0 0,-1 0 0,0 1 0,1-1 0,-1 0 0,0 2 0,1 2 0,4 15-227,0 0-1,2 0 1,0-1-1,1 0 1,20 32-1,-9-25-6598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5.2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56 142 24575,'0'7'0,"10"260"0,-8-249 0,0-9 0,-1 0 0,0 1 0,-1-1 0,0 0 0,0 1 0,-3 16 0,3-26 0,0 0 0,0 0 0,0 0 0,0 0 0,0 0 0,0 0 0,-1 0 0,1 1 0,0-1 0,0 0 0,0 0 0,0 0 0,0 0 0,0 0 0,0 0 0,0 0 0,0 0 0,0 0 0,0 0 0,0 0 0,0 0 0,-1 0 0,1 0 0,0 0 0,0 0 0,0 1 0,0-1 0,0 0 0,0 0 0,0 0 0,0 0 0,0 0 0,0 0 0,-1 0 0,1 0 0,0 0 0,0 0 0,0 0 0,0-1 0,0 1 0,0 0 0,0 0 0,0 0 0,0 0 0,-1 0 0,1 0 0,0 0 0,0 0 0,0 0 0,0 0 0,0 0 0,0 0 0,0 0 0,0 0 0,0 0 0,0 0 0,0-1 0,0 1 0,0 0 0,0 0 0,0 0 0,0 0 0,0 0 0,0 0 0,0 0 0,0 0 0,0-1 0,-7-10 0,-3-16 0,-4-23 0,3-1 0,2-1 0,2 1 0,3-2 0,2-70 0,2 118 0,0 0 0,1 0 0,-1 0 0,1 0 0,0 1 0,0-1 0,1 0 0,0 1 0,0-1 0,0 1 0,4-7 0,-4 8 0,0 0 0,1 1 0,-1 0 0,1-1 0,0 1 0,0 0 0,-1 0 0,1 0 0,1 1 0,-1-1 0,0 1 0,0 0 0,0-1 0,1 1 0,-1 1 0,7-2 0,-1 1 10,1 0 0,-1 0 0,0 1 0,1 1 0,-1-1 0,1 1 0,-1 1 0,0 0 0,0 0 0,0 1 0,16 7 0,-19-7-97,0 0-1,0 1 1,0 0 0,-1 0-1,0 0 1,1 1 0,-1 0-1,-1 0 1,1 0-1,-1 1 1,0-1 0,0 1-1,0 0 1,-1 0 0,0 1-1,3 9 1,5 23-6739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5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0 24575,'-10'27'0,"7"4"0,8-7 0,12-8 0,12-12 0,10-5 0,3-4 0,-1 0 0,-8 4 0,-10 13 0,-8 3-8191</inkml:trace>
  <inkml:trace contextRef="#ctx0" brushRef="#br0" timeOffset="1">0 367 24575,'36'-5'0,"20"-5"0,10-2 0,-1 2 0,-13 3-8191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6.0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55 655 24575,'-5'13'0,"-5"9"0,-2 10 0,2 8 0,3 6 0,1 0 0,3-4 0,2-4 0,5-8 0,2-10-8191</inkml:trace>
  <inkml:trace contextRef="#ctx0" brushRef="#br0" timeOffset="1">81 104 24575,'18'-4'0,"10"-2"0,5 5 0,5 2 0,2 1 0,-2 1 0,-8-1-8191</inkml:trace>
  <inkml:trace contextRef="#ctx0" brushRef="#br0" timeOffset="2">369 0 24575,'0'5'0,"0"14"0,0 13 0,0 15 0,0 12 0,0 5 0,0 6 0,0-10-8191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6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24 24575,'31'-4'0,"15"-2"0,4 1 0,-2 0 0,-9 2-8191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6.8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 24575,'31'0'0,"28"0"0,18-5 0,-5-1-8191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2.4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276 0 24575,'0'40'0,"0"36"0,0 31 0,0 20 0,0 15 0,0 5 0,0 1 0,0-3 0,-9-8 0,-8-10 0,-9-13 0,-5-13 0,-6-14 0,-1-18 0,1-11 0,3-16 0,6-11 0,9-10-8191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2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 24575,'0'-4'0,"0"2"0,0 7 0,0 11 0,0 8 0,0 3 0,0 2 0,0 1 0,4-5 0,6-7 0,11-6 0,14-10 0,16-9 0,7-13 0,7-12 0,2-5 0,-6 0 0,-14 6-8191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2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0 24575,'-27'5'0,"-17"9"0,-7 13 0,2 14 0,9 9 0,11 10 0,11 7 0,13 7 0,11-2 0,14-3 0,13-9 0,9-6 0,6-12 0,-4-13-8191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7.2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1 142 24575,'26'-18'0,"23"-6"0,12-3 0,4-1 0,0 3 0,-11 11 0,-15 8-8191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7.5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24575,'38'543'0,"-19"-346"0,6 64 0,46 640 0,-67-830 0,0 1 0,-2 1 0,-11 98 0,1-138 0,5-19 0,3-12 0,1-5 0,1-1 0,0 1 0,0 0 0,1-1 0,-1 1 0,1 0 0,0 0 0,-1 0 0,1 1 0,0-1 0,1 1 0,-1-1 0,0 1 0,1 0 0,-1 0 0,1 1 0,0-1 0,3 0 0,11-4 0,0 1 0,27-3 0,-26 5 0,119-23-1365,-67 11-5461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8.0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35 24575,'0'-18'0,"0"3"0,0 13 0,0 20 0,0 21 0,0 12 0,0 11 0,0 4 0,0-1 0,5-6 0,1-14-8191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8.6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27 24575,'3'-10'0,"3"-5"0,-6 14 0,-4 8 0,-2 6 0,1-1 0,1 1 0,0 0 0,1 1 0,0-1 0,1 0 0,1 1 0,0 15 0,0-22 0,1 0 0,1 0 0,-1 0 0,1 0 0,0 0 0,1 0 0,0-1 0,0 1 0,0 0 0,1-1 0,0 0 0,0 1 0,1-1 0,-1-1 0,1 1 0,1 0 0,7 8 0,-10-12 0,1 0 0,-1 0 0,0 0 0,1 0 0,0 0 0,-1-1 0,1 1 0,0-1 0,0 0 0,-1 0 0,1 0 0,0 0 0,0 0 0,0-1 0,0 1 0,1-1 0,-1 0 0,0 0 0,0 0 0,0 0 0,0 0 0,0-1 0,0 1 0,0-1 0,0 0 0,0 0 0,0 0 0,0 0 0,-1-1 0,1 1 0,0-1 0,-1 0 0,1 1 0,-1-1 0,1 0 0,-1-1 0,0 1 0,0 0 0,0-1 0,0 1 0,-1-1 0,1 1 0,-1-1 0,1 0 0,-1 0 0,0 0 0,0 0 0,0 1 0,0-2 0,0-3 0,0-1 8,0 0 0,-1 0 0,0-1 0,0 1 0,0 0 0,-1 0 0,-1 0 0,1 0 0,-1 1 0,0-1 0,-1 0 0,0 1 0,0-1 0,-8-11 0,9 14-76,-1 1 1,-1-1-1,1 0 1,-1 1-1,0 0 1,0-1-1,0 2 1,0-1-1,-1 0 1,1 1-1,-1 0 1,0 0-1,0 0 1,0 1-1,-1-1 1,1 1-1,0 1 1,-1-1-1,0 1 1,1 0-1,-9-1 1,-7 4-6759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9.0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191 1 24575,'-5'0'0,"1"0"0,-1 0 0,0 1 0,0 0 0,1 0 0,-1 1 0,1-1 0,-1 1 0,1 0 0,-1 0 0,1 0 0,0 0 0,0 1 0,0 0 0,0 0 0,1 0 0,-1 0 0,-3 5 0,3-2 0,-1 0 0,1 0 0,1 0 0,-1 1 0,1-1 0,0 1 0,1 0 0,-1 0 0,1 0 0,1 0 0,-2 11 0,2-11 0,1 0 0,-1 0 0,2 0 0,-1 0 0,1 1 0,0-1 0,0 0 0,1 0 0,0 0 0,0-1 0,6 12 0,-6-14 0,0 0 0,1 0 0,0-1 0,-1 1 0,1 0 0,1-1 0,-1 0 0,0 0 0,1 0 0,0 0 0,0 0 0,0-1 0,0 1 0,0-1 0,0 0 0,1-1 0,-1 1 0,8 1 0,-10-2 0,1-1 0,0 1 0,-1-1 0,1 0 0,0 0 0,-1 0 0,1 0 0,0-1 0,0 1 0,-1-1 0,1 1 0,-1-1 0,1 0 0,0 0 0,-1 0 0,0-1 0,1 1 0,-1 0 0,3-3 0,-1 0 0,0 0 0,0 0 0,-1 0 0,1 0 0,-1-1 0,0 1 0,-1-1 0,1 0 0,2-6 0,0-3 0,-1 0 0,0-1 0,-1 1 0,0-1 0,-1 0 0,0-18 0,-2 29 4,0 1-1,0-1 1,0 0 0,-1 1-1,0-1 1,1 0-1,-1 1 1,0-1 0,-1 1-1,1-1 1,-1 1-1,1 0 1,-1-1-1,0 1 1,0 0 0,0 0-1,-1 0 1,1 1-1,-1-1 1,0 0 0,1 1-1,-1 0 1,0 0-1,0 0 1,-1 0-1,1 0 1,0 0 0,-1 1-1,1 0 1,-1 0-1,1 0 1,-6-1 0,-5 0-216,0 0 0,0 1 0,-1 1 0,1 1 0,0 0 0,-28 5 0,-29 10-6614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9.6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204 1 24575,'-11'2'0,"-1"1"0,1 0 0,-1 1 0,1 0 0,0 1 0,1 0 0,-1 1 0,1 0 0,0 1 0,1 0 0,0 0 0,0 1 0,0 0 0,1 1 0,0 0 0,1 0 0,0 1 0,0 0 0,-9 18 0,15-26 0,0 0 0,1 0 0,-1 0 0,0 1 0,1-1 0,0 0 0,-1 0 0,1 0 0,0 0 0,0 0 0,0 1 0,0-1 0,0 0 0,1 0 0,-1 0 0,1 0 0,-1 1 0,1-1 0,0 0 0,2 3 0,-1-3 0,0 1 0,0-1 0,0 0 0,0 0 0,1 0 0,-1 0 0,1 0 0,-1 0 0,1-1 0,0 1 0,0-1 0,5 2 0,5 0 0,1 1 0,0-2 0,-1 0 0,1-1 0,17 0 0,-22-1 0,0-1 0,0 0 0,0 0 0,0-1 0,0-1 0,0 1 0,0-1 0,-1-1 0,1 1 0,-1-1 0,11-8 0,-15 10 0,-1-1 0,1 1 0,-1-1 0,0 0 0,0 0 0,0 0 0,0 0 0,-1-1 0,1 1 0,-1-1 0,0 1 0,0-1 0,0 0 0,0 0 0,-1 0 0,0 0 0,0 0 0,0 0 0,0 0 0,0 0 0,-1-1 0,0 1 0,0 0 0,0 0 0,0-1 0,-2-6 0,0 7-49,1 0 1,-1 0-1,0 0 0,-1 0 0,1 0 1,0 1-1,-1-1 0,0 1 0,0 0 1,0 0-1,0 0 0,-1 0 0,1 0 1,-1 1-1,1-1 0,-1 1 0,0 0 1,0 0-1,0 0 0,0 1 0,0 0 1,-1-1-1,1 1 0,0 1 0,-1-1 0,1 1 1,-7 0-1,-14 1-6777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0.0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0 24575,'0'5'0,"0"10"0,-5 11 0,-1 15 0,-4 10 0,0 0 0,1 0 0,3-4 0,1-9-8191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0.4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 0 24575,'-1'54'0,"0"-28"0,0-1 0,2 1 0,6 39 0,-5-61 0,-1-1 0,0 1 0,1 0 0,0 0 0,0-1 0,0 1 0,0-1 0,0 1 0,1-1 0,0 0 0,-1 0 0,1 0 0,0 0 0,1-1 0,-1 1 0,0-1 0,1 0 0,-1 0 0,1 0 0,0 0 0,0 0 0,-1-1 0,1 0 0,0 0 0,0 0 0,0 0 0,1-1 0,-1 0 0,5 1 0,-1-1 0,0 0 0,1 0 0,-1-1 0,0 0 0,0-1 0,0 1 0,0-2 0,0 1 0,0-1 0,-1 0 0,1 0 0,-1-1 0,13-9 0,-15 9 0,0 0 0,-1 0 0,0-1 0,0 1 0,0-1 0,-1 0 0,1 0 0,-1-1 0,0 1 0,-1 0 0,3-8 0,-4 11 0,-1-1 0,1 0 0,-1 1 0,1-1 0,-1 1 0,0-1 0,0 0 0,0 1 0,0-1 0,-1 1 0,1-1 0,-1 0 0,1 1 0,-1-1 0,0 1 0,0-1 0,0 1 0,0 0 0,-1 0 0,1-1 0,-1 1 0,1 0 0,-1 0 0,0 0 0,0 0 0,0 1 0,0-1 0,-3-2 0,-4-1-136,-1 0-1,0 1 1,0 0-1,0 0 1,0 1-1,-1 1 1,1 0-1,-1 0 0,-16 0 1,-44-2-6690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1.1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 34 24575,'-5'1'0,"0"-1"0,0 1 0,0 0 0,0 0 0,0 1 0,0 0 0,0-1 0,1 2 0,-1-1 0,1 0 0,-1 1 0,1 0 0,0 0 0,0 0 0,0 1 0,1-1 0,-1 1 0,1 0 0,0 0 0,0 0 0,0 1 0,0-1 0,-3 8 0,1 0 0,0-1 0,0 1 0,1 0 0,1 0 0,0 1 0,1-1 0,0 1 0,0 19 0,1-29 0,2 1 0,-1-1 0,0 1 0,1-1 0,-1 1 0,1-1 0,0 0 0,0 1 0,1-1 0,-1 0 0,0 0 0,1 0 0,0 0 0,0 0 0,0 0 0,0 0 0,0 0 0,1-1 0,-1 1 0,1-1 0,0 0 0,0 0 0,-1 0 0,1 0 0,1 0 0,-1-1 0,0 1 0,0-1 0,0 0 0,1 0 0,-1 0 0,1 0 0,-1-1 0,1 1 0,5-1 0,-3 0 0,0 0 0,1 0 0,-1 0 0,0-1 0,1 0 0,-1 0 0,0-1 0,0 0 0,0 0 0,0 0 0,0-1 0,-1 0 0,1 0 0,-1 0 0,1-1 0,-1 0 0,0 0 0,-1 0 0,7-7 0,-6 3 9,0 0-1,0-1 1,-1 1-1,0-1 1,0-1 0,-1 1-1,0 0 1,-1-1-1,0 1 1,-1-1-1,0 0 1,0 1-1,-1-14 1,0 17-68,0 1-1,-1 0 1,1-1-1,-1 1 1,0 0 0,-1-1-1,1 1 1,-1 0-1,0 0 1,0 0 0,-1 0-1,0 0 1,1 1-1,-2-1 1,1 1 0,0 0-1,-1 0 1,0 0-1,0 0 1,0 0 0,0 1-1,-1 0 1,1 0-1,-9-4 1,-19-3-6767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1.8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156 4 24575,'-18'14'0,"1"0"0,0 1 0,-26 32 0,35-38 0,1 1 0,0 1 0,1-1 0,0 1 0,1 0 0,0 0 0,0 0 0,-4 19 0,9-28 0,-1 0 0,1 0 0,-1-1 0,1 1 0,0 0 0,-1 0 0,1 0 0,0 0 0,1 0 0,-1 0 0,0 0 0,0 0 0,1 0 0,-1 0 0,1 0 0,0-1 0,-1 1 0,1 0 0,0 0 0,0-1 0,0 1 0,0 0 0,1-1 0,-1 1 0,0-1 0,1 0 0,-1 1 0,1-1 0,-1 0 0,1 0 0,0 0 0,-1 0 0,1 0 0,0 0 0,0 0 0,-1-1 0,1 1 0,0-1 0,0 1 0,0-1 0,0 0 0,0 0 0,0 0 0,0 0 0,0 0 0,2 0 0,2 0 0,0-1 0,0 1 0,0-1 0,0 0 0,0-1 0,-1 1 0,1-1 0,0-1 0,-1 1 0,1-1 0,-1 1 0,0-2 0,0 1 0,6-6 0,-5 2 0,-1-1 0,0-1 0,0 1 0,-1-1 0,0 1 0,-1-1 0,0 0 0,0-1 0,-1 1 0,0 0 0,-1-1 0,0 1 0,0-1 0,-1 0 0,-1 1 0,1-1 0,-5-17 0,5 24-91,-1 0 0,0 0 0,0 0 0,-1 0 0,1 0 0,-1 0 0,1 0 0,-1 1 0,0-1 0,0 0 0,0 1 0,0 0 0,0-1 0,-4-1 0,-11-7-6735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294 104 24575,'-13'-3'0,"0"0"0,-1 0 0,1 1 0,-1 1 0,1 0 0,-1 1 0,0 0 0,1 1 0,-1 1 0,-25 5 0,33-4 0,-1-1 0,0 1 0,1 0 0,0 0 0,-1 1 0,1-1 0,1 1 0,-1 1 0,0-1 0,1 1 0,0 0 0,0 0 0,1 1 0,-1-1 0,1 1 0,0 0 0,1 0 0,0 1 0,-1-1 0,2 1 0,-1-1 0,-1 11 0,2-12 0,1 0 0,0 0 0,0 0 0,0 0 0,1 0 0,0 1 0,0-1 0,0 0 0,1 0 0,0 0 0,-1 0 0,2 0 0,-1 0 0,4 9 0,-2-10 0,-1 0 0,1 0 0,0 0 0,0-1 0,1 1 0,-1-1 0,1 0 0,-1 0 0,1 0 0,0 0 0,0-1 0,0 1 0,1-1 0,-1 0 0,0-1 0,7 3 0,-5-2 0,1-1 0,-1 1 0,1-1 0,0-1 0,-1 1 0,1-1 0,0 0 0,0 0 0,-1-1 0,1 0 0,0 0 0,-1-1 0,1 0 0,-1 0 0,0 0 0,1-1 0,6-4 0,-8 4 0,0 0 0,-1 0 0,1-1 0,-1 1 0,0-1 0,0 0 0,0-1 0,-1 1 0,1 0 0,-1-1 0,0 0 0,0 0 0,-1 0 0,1 0 0,-1 0 0,0-1 0,-1 1 0,1 0 0,-1-1 0,1-10 0,-2 13 0,0 1 0,-1-1 0,1 0 0,-1 1 0,1-1 0,-1 0 0,0 1 0,0-1 0,0 1 0,0-1 0,0 1 0,-1 0 0,-3-5 0,5 6 0,0 1 0,-1-1 0,1 1 0,-1-1 0,1 1 0,-1-1 0,0 1 0,1 0 0,-1-1 0,1 1 0,-1 0 0,0-1 0,1 1 0,-1 0 0,0 0 0,1 0 0,-1 0 0,0-1 0,1 1 0,-1 0 0,0 0 0,0 0 0,0 1 0,0-1 0,0 1 0,0-1 0,0 1 0,0 0 0,0-1 0,0 1 0,0 0 0,1 0 0,-1-1 0,0 1 0,1 0 0,-1 0 0,0 0 0,1 0 0,-1 0 0,1 0 0,-1 2 0,-1 0 0,1-1 0,-1 1 0,1 0 0,0 0 0,0 0 0,1 0 0,-1 0 0,0 0 0,1 1 0,0-1 0,0 0 0,0 0 0,0 0 0,0 0 0,1 0 0,-1 0 0,1 0 0,0 0 0,0 0 0,0 0 0,0 0 0,1 0 0,1 4 0,0-4 0,0-1 0,0 1 0,0-1 0,0 1 0,0-1 0,0 0 0,0 0 0,1 0 0,-1-1 0,1 1 0,-1-1 0,1 0 0,0 0 0,-1 0 0,1 0 0,0-1 0,0 1 0,7-1 0,-5 0 0,0-1 0,0 1 0,0-1 0,0 0 0,-1 0 0,1-1 0,0 0 0,-1 0 0,1 0 0,-1 0 0,0-1 0,0 0 0,0 0 0,0-1 0,0 1 0,-1-1 0,0 0 0,1 0 0,-2-1 0,1 1 0,0-1 0,-1 0 0,0 0 0,0 0 0,4-10 0,-1 0 0,-1 1 0,0-1 0,-1 0 0,-1 0 0,-1 0 0,0-1 0,-1 1 0,-1-28 0,0 39 0,0 0 0,0-1 0,-1 1 0,0 0 0,1 0 0,-2 0 0,1 0 0,0 1 0,-4-8 0,0 8 0,5 11 0,5 11 0,70 117 0,-45-84 0,-28-50 0,14 31 0,-16-32 0,1 1 0,-1 0 0,1-1 0,-1 1 0,1 0 0,-1 0 0,0-1 0,0 1 0,0 0 0,0 0 0,0-1 0,0 1 0,-1 0 0,1 0 0,-1-1 0,1 1 0,-2 2 0,2-4 0,0 1 0,0-1 0,0 0 0,0 0 0,0 1 0,0-1 0,0 0 0,0 0 0,0 0 0,0 1 0,0-1 0,0 0 0,0 0 0,-1 0 0,1 1 0,0-1 0,0 0 0,0 0 0,0 0 0,0 0 0,-1 1 0,1-1 0,0 0 0,0 0 0,0 0 0,-1 0 0,1 0 0,0 0 0,0 1 0,0-1 0,-1 0 0,1 0 0,0 0 0,0 0 0,-1 0 0,1 0 0,0 0 0,0 0 0,0 0 0,-1 0 0,1 0 0,0 0 0,0 0 0,-1 0 0,1 0 0,0-1 0,0 1 0,0 0 0,-1 0 0,1 0 0,0 0 0,0 0 0,0 0 0,-1 0 0,1-1 0,0 1 0,0 0 0,-1-1 0,1 0 0,0 0 0,0 0 0,0 1 0,0-1 0,0 0 0,0 0 0,0 0 0,0 0 0,0 1 0,0-1 0,0 0 0,0 0 0,0 0 0,1 1 0,-1-1 0,1-1 0,7-12 0,1 1 0,0 1 0,1-1 0,18-15 0,-1-2 0,0 1 0,25-29 0,-49 54 0,0 0 0,0-1 0,0 1 0,0-1 0,-1 0 0,0 0 0,0 0 0,0 0 0,-1 0 0,3-10 0,-4 14 0,0 0 0,0 0 0,0 0 0,0 0 0,0 0 0,0 0 0,0 0 0,0 0 0,0 0 0,0 0 0,-1 0 0,1 0 0,0 0 0,-1 0 0,1 0 0,-1 1 0,1-1 0,-1 0 0,1 0 0,-1 0 0,1 0 0,-1 1 0,0-1 0,0 0 0,1 1 0,-1-1 0,0 1 0,0-1 0,0 0 0,1 1 0,-1 0 0,0-1 0,0 1 0,0 0 0,0-1 0,0 1 0,0 0 0,0 0 0,0 0 0,0 0 0,0 0 0,0 0 0,0 0 0,0 0 0,0 0 0,-2 1 0,0-1 0,0 1 0,0 0 0,0 0 0,0 0 0,0 0 0,0 1 0,0-1 0,0 1 0,0 0 0,1 0 0,-1 0 0,1 0 0,-4 3 0,4-2 0,0-1 0,1 1 0,-1-1 0,1 1 0,-1 0 0,1 0 0,0 0 0,0 0 0,0 0 0,1 0 0,-1 0 0,1 0 0,-1 0 0,1 0 0,0 0 0,0 0 0,1 5 0,0-3 0,1 0 0,0 0 0,0 0 0,0 0 0,0 0 0,1 0 0,-1-1 0,1 1 0,6 5 0,6 6 0,1-1 0,0 0 0,35 23 0,-43-33 0,6 4 0,-11-7 0,0 0 0,0 0 0,0 0 0,0 0 0,0 0 0,0 1 0,0-1 0,-1 1 0,1 0 0,-1 0 0,0 0 0,4 5 0,-6-7 0,-1 0 0,1 0 0,0-1 0,0 1 0,-1 0 0,1 0 0,-1 0 0,1 0 0,-1-1 0,1 1 0,-1 0 0,1 0 0,-1-1 0,1 1 0,-1 0 0,0-1 0,1 1 0,-1-1 0,0 1 0,0-1 0,0 1 0,1-1 0,-1 1 0,0-1 0,0 0 0,0 0 0,0 1 0,0-1 0,0 0 0,1 0 0,-1 0 0,0 0 0,0 0 0,0 0 0,-1 0 0,1 0 0,0 0 0,0 1 0,0-1 0,0 0 0,-1 0 0,1 0 0,0 0 0,0 0 0,0 0 0,0 0 0,0 0 0,0-1 0,0 1 0,0 0 0,0-1 0,0 1 0,0-1 0,0 1 0,0-1 0,0 1 0,0-1 0,0 0 0,0 1 0,0-1 0,0 0 0,1 0 0,-1 0 0,0 1 0,1-1 0,-1 0 0,0-2 0,1 0 0,0 1 0,0-1 0,1 1 0,-1-1 0,1 0 0,0 1 0,0-1 0,0 1 0,0 0 0,0-1 0,1 1 0,-1 0 0,3-4 0,29-32 0,-22 26 0,37-39 0,-43 46 0,1 0 0,-1 1 0,1 0 0,0 0 0,0 1 0,0-1 0,13-4 0,-18 8 0,1 0 0,-1-1 0,0 1 0,1 0 0,-1 0 0,0 0 0,1 0 0,-1 0 0,0 1 0,1-1 0,-1 0 0,0 0 0,0 1 0,1-1 0,-1 1 0,0 0 0,0-1 0,0 1 0,0 0 0,0-1 0,1 1 0,-1 0 0,-1 0 0,1 0 0,0 0 0,0 0 0,0 0 0,0 0 0,-1 0 0,1 0 0,0 1 0,-1-1 0,1 0 0,-1 0 0,1 2 0,2 7 0,0 0 0,-1-1 0,2 18 0,-2-14 0,1 9-89,3 24 294,-6-44-283,0-1 0,0 1 1,1 0-1,-1-1 0,1 1 0,-1 0 0,1-1 0,0 1 0,0-1 0,0 1 0,0-1 0,0 1 0,0-1 0,0 0 0,0 1 0,1-1 0,-1 0 0,3 2 0,7-2-6748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2.4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116 1 24575,'-1'56'0,"3"201"0,-2-255 0,0 0 0,0 0 0,0-1 0,0 1 0,1 0 0,-1 0 0,0 0 0,1-1 0,0 1 0,-1 0 0,1-1 0,0 1 0,0 0 0,0-1 0,0 1 0,0-1 0,0 1 0,1-1 0,-1 0 0,2 2 0,-2-3 0,1 0 0,-1 1 0,0-1 0,1 0 0,-1 0 0,0 0 0,1 0 0,-1 0 0,1 0 0,-1-1 0,0 1 0,1 0 0,-1-1 0,0 1 0,1-1 0,-1 1 0,0-1 0,0 0 0,0 1 0,1-1 0,-1 0 0,0 0 0,0 0 0,0 0 0,0 0 0,0 0 0,1-2 0,14-16 0,-1 0 0,26-43 0,-27 39 0,0 1 0,21-24 0,-35 46 0,1 1 0,-1-1 0,0 0 0,0 0 0,0 0 0,0 0 0,0 0 0,0 0 0,0 0 0,0 0 0,0 0 0,0 0 0,0 1 0,0-1 0,1 0 0,-1 0 0,0 0 0,0 0 0,0 0 0,0 0 0,0 0 0,0 0 0,0 0 0,1 0 0,-1 0 0,0 0 0,0 0 0,0 0 0,0 0 0,0 0 0,0 0 0,0 0 0,1 0 0,-1 0 0,0 0 0,0 0 0,0 0 0,0 0 0,0 0 0,0 0 0,0 0 0,0-1 0,0 1 0,1 0 0,-1 0 0,0 0 0,0 0 0,0 0 0,0 0 0,0 0 0,0 0 0,0 0 0,0-1 0,0 1 0,0 0 0,0 0 0,0 0 0,0 0 0,0 0 0,0 0 0,0 0 0,0 0 0,0-1 0,0 1 0,0 0 0,0 0 0,0 0 0,0 0 0,-3 12 0,-11 17 0,-23 28 60,-86 102 0,17-25-1545,81-99-5341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47 24575,'14'-7'0,"5"-2"0,37-15 0,-52 23 0,-1 0 0,1-1 0,0 2 0,0-1 0,0 0 0,0 1 0,0-1 0,0 1 0,0 0 0,0 1 0,0-1 0,0 1 0,-1-1 0,1 1 0,0 0 0,6 3 0,-9-3 0,0-1 0,-1 1 0,1-1 0,0 0 0,-1 1 0,1 0 0,0-1 0,-1 1 0,1-1 0,-1 1 0,1 0 0,-1-1 0,1 1 0,-1 0 0,0 0 0,1-1 0,-1 1 0,0 0 0,0 0 0,1 0 0,-1-1 0,0 1 0,0 0 0,0 0 0,0 1 0,-1 0 0,1 1 0,-1-1 0,1 0 0,-1 0 0,0 0 0,0 0 0,0 0 0,0 0 0,-3 3 0,-1 1 0,-1 1 0,0-1 0,0 0 0,-9 6 0,10-8 0,0 0 0,-1-1 0,1 0 0,-1 0 0,0 0 0,1 0 0,-1-1 0,0 0 0,-1 0 0,1-1 0,-10 2 0,16-3 0,-1 0 0,1 0 0,0 0 0,0 0 0,-1 0 0,1 0 0,0 0 0,0 0 0,-1 0 0,1 0 0,0 0 0,0 0 0,-1 0 0,1 0 0,0 0 0,0 0 0,-1 0 0,1 0 0,0 0 0,0 0 0,-1 0 0,1 0 0,0-1 0,0 1 0,-1 0 0,1 0 0,0 0 0,0 0 0,0-1 0,-1 1 0,1 0 0,0 0 0,0 0 0,0-1 0,0 1 0,0 0 0,0 0 0,-1-1 0,1 1 0,0 0 0,0-1 0,9-8 0,18-8 0,-19 14 0,0 1 0,0 0 0,0 1 0,0-1 0,0 2 0,0-1 0,0 1 0,1 0 0,-1 1 0,0 0 0,16 4 0,-21-4 0,0 0 0,0 0 0,0 0 0,0 1 0,0-1 0,0 1 0,0 0 0,0 0 0,-1 0 0,1 0 0,-1 1 0,0-1 0,1 1 0,-1-1 0,0 1 0,0 0 0,-1 0 0,1-1 0,-1 2 0,1-1 0,-1 0 0,0 0 0,0 0 0,0 0 0,0 1 0,-1-1 0,0 0 0,1 1 0,-1-1 0,0 0 0,-1 1 0,1 3 0,-1-3 5,0 1 1,0-1-1,0 1 0,-1 0 0,1-1 0,-1 0 1,0 1-1,0-1 0,-1 0 0,1 0 1,-1 0-1,0 0 0,0-1 0,0 1 0,-1-1 1,1 0-1,-1 0 0,0 0 0,0 0 0,0-1 1,0 1-1,-6 1 0,-1 1-191,-1 0 1,0-1-1,-1 0 0,1-1 1,-1-1-1,1 0 1,-14 0-1,-2-1-6640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4.1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 0 24575,'81'8'0,"-46"-6"0,1 2 0,48 11 0,-81-14 0,0 0 0,0 0 0,0 0 0,0 0 0,1 0 0,-2 1 0,1 0 0,0-1 0,0 1 0,0 0 0,-1 0 0,1 1 0,-1-1 0,0 0 0,0 1 0,0-1 0,0 1 0,0 0 0,0 0 0,-1 0 0,1 0 0,-1 0 0,0 0 0,0 0 0,0 0 0,0 0 0,0 6 0,0 5 0,-2-1 0,1 1 0,-2 0 0,0-1 0,-5 21 0,-2 9 0,-25 330 0,26 3 0,6-230 0,-58 1016 0,39-1001 0,-44 161 0,64-319 0,1 0 0,-1 1 0,1-1 0,-1 0 0,1 0 0,0 0 0,0 0 0,0 1 0,1-1 0,-1 0 0,1 0 0,0 0 0,1 5 0,-1-6 0,1 0 0,-1-1 0,0 1 0,1 0 0,-1 0 0,1-1 0,0 1 0,-1-1 0,1 0 0,0 1 0,0-1 0,0 0 0,0 0 0,0 0 0,0 0 0,0 0 0,1-1 0,3 2 0,2 1 0,-13 1 0,-23 1 0,25-4 0,-56 7-1365,-10 1-5461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5.3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 24575,'0'-4'0,"5"-2"0,1 9 0,-1 9 0,0 2-8191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5.6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0 136 24575,'4'0'0,"11"0"0,16 0 0,12 0 0,-2 0-8191</inkml:trace>
  <inkml:trace contextRef="#ctx0" brushRef="#br0" timeOffset="1">786 33 24575,'-14'-9'0,"1"-3"0,7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6.1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 24575,'7'0'0,"0"1"0,0-1 0,1 1 0,-1 0 0,-1 1 0,1 0 0,0 0 0,0 0 0,-1 1 0,1 0 0,-1 0 0,0 1 0,0 0 0,0 0 0,6 5 0,-4-1 0,-1 0 0,1 1 0,-2-1 0,1 1 0,-1 1 0,-1-1 0,1 1 0,6 20 0,-2 0 0,-2 1 0,-1 0 0,-2 0 0,-1 0 0,0 61 0,-5-40 0,-2-49 0,-1-12 0,-3-16 0,-7-36 0,2 0 0,3-1 0,3 0 0,3-88 0,3 146 0,0 0 0,0 0 0,1 0 0,0 0 0,-1 0 0,1 0 0,1 0 0,-1 0 0,0 0 0,1 1 0,0-1 0,0 1 0,0-1 0,0 1 0,0 0 0,1 0 0,0 0 0,4-4 0,-3 4 0,1 0 0,0 0 0,0 1 0,0 0 0,0 0 0,0 0 0,1 0 0,-1 1 0,1 0 0,-1 0 0,1 1 0,8-1 0,-4 1-41,0 0 0,-1 1-1,1 0 1,0 1-1,-1 0 1,0 0 0,1 1-1,-1 0 1,0 0 0,0 1-1,0 1 1,-1-1-1,0 2 1,0-1 0,0 1-1,0 0 1,-1 0 0,0 1-1,0 0 1,-1 0-1,0 1 1,0 0 0,-1 0-1,0 0 1,0 1 0,-1 0-1,0 0 1,-1 0-1,0 0 1,0 0 0,-1 1-1,3 17 1,-5 13-6785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6.5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56 24575,'5'-9'0,"9"-3"0,13 0 0,5 3 0,6 2 0,7 3 0,-6 2-8191</inkml:trace>
  <inkml:trace contextRef="#ctx0" brushRef="#br0" timeOffset="1">0 213 24575,'9'0'0,"12"0"0,15 0 0,16 0 0,7 0 0,3 0 0,-9 0-8191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6.8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1 24575,'-5'17'0,"-1"16"0,1 10 0,0 7 0,2 9 0,1-2 0,1-6 0,1-7 0,0-7 0,0-9-8191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7.2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 54 24575,'-13'0'0,"4"0"0,12 0 0,16-4 0,17-2 0,15-4 0,9 0 0,8 1 0,0 2 0,-2 3 0,-8 2 0,-9 1 0,-9 0 0,-10 6 0,-16 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7.6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6 366 24575,'-4'0'0,"2"0"0,11 0 0,13 0 0,12 0 0,8 0 0,2 0 0,3 0 0,-3 0 0,-4 0 0,-10-4 0,-8-2-8191</inkml:trace>
  <inkml:trace contextRef="#ctx0" brushRef="#br0" timeOffset="1">189 0 24575,'-4'14'0,"-2"8"0,0 10 0,2 12 0,5 9 0,3 7 0,5 3 0,1 0 0,4-2 0,-2-3 0,3-6 0,3-8 0,-2-7 0,-4-10-8191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3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24575,'-13'31'0,"-4"24"0,0 7 0,3-7-8191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8.0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30 110 24575,'0'395'0,"-2"-426"0,-7-40 0,0-9 0,5 38 0,-2-61 0,6 92 0,1 1 0,0 0 0,0-1 0,1 1 0,1 0 0,-1 0 0,7-14 0,-5 18 0,0 0 0,0 0 0,0 1 0,1 0 0,-1 0 0,2 0 0,-1 1 0,0-1 0,1 1 0,0 1 0,0-1 0,0 1 0,0 0 0,0 0 0,1 0 0,-1 1 0,1 0 0,9-1 0,-12 2 0,1 0 0,-1 0 0,1 1 0,-1-1 0,1 1 0,-1 0 0,1 0 0,-1 0 0,1 1 0,-1 0 0,1 0 0,-1 0 0,0 0 0,0 1 0,1 0 0,-1-1 0,0 2 0,0-1 0,-1 0 0,1 1 0,0 0 0,-1-1 0,0 2 0,1-1 0,-1 0 0,0 0 0,-1 1 0,5 6 0,5 21-1365,-6 0-5461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8.3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 68 24575,'31'-14'0,"15"-4"0,3 1 0,-1 3 0,-9 9 0,-11 9 0,-11 5-8191</inkml:trace>
  <inkml:trace contextRef="#ctx0" brushRef="#br0" timeOffset="1">18 68 24575,'-9'31'0,"2"10"0,6-6 0,12-9 0,13-13 0,12-10 0,8-4 0,6-3 0,3-4 0,-7-2-8191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8.7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 24575,'0'8'0,"0"9"0,0 9 0,0 9 0,0 4 0,-4-1 0,-2-2 0,0-8-8191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9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0 209 24575,'31'-4'0,"20"-2"0,9 0 0,0 2 0,-7-4 0,-11 0-8191</inkml:trace>
  <inkml:trace contextRef="#ctx0" brushRef="#br0" timeOffset="1">419 0 24575,'-4'27'0,"-2"22"0,5 11 0,2 9 0,2 2 0,4 2 0,1-7 0,-1-14-8191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9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24575,'0'0'-8191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02.7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1 724 24575,'4'-8'0,"-2"2"0,1 1 0,-1 0 0,1 0 0,0 0 0,1 0 0,-1 0 0,1 1 0,0-1 0,5-4 0,-8 9 0,-1-1 0,1 1 0,-1 0 0,1-1 0,-1 1 0,1 0 0,-1-1 0,1 1 0,-1 0 0,1 0 0,0 0 0,-1 0 0,1-1 0,-1 1 0,1 0 0,0 0 0,-1 0 0,1 0 0,-1 0 0,1 0 0,0 0 0,-1 1 0,1-1 0,-1 0 0,1 0 0,0 0 0,-1 1 0,1-1 0,-1 0 0,1 1 0,-1-1 0,1 0 0,-1 1 0,1-1 0,-1 0 0,0 1 0,1-1 0,-1 1 0,1-1 0,-1 1 0,0-1 0,1 1 0,-1-1 0,0 1 0,0 0 0,0-1 0,1 1 0,-1-1 0,0 1 0,0 0 0,0 0 0,4 34 0,-11 102 0,2-97 0,3 1 0,5 80 0,-2-114 0,0 0 0,1 1 0,0-1 0,0 0 0,1 0 0,-1 0 0,5 7 0,-6-12 0,0 0 0,1 0 0,-1 0 0,1 0 0,0 0 0,-1 0 0,1 0 0,0 0 0,0-1 0,0 1 0,0-1 0,0 0 0,0 1 0,1-1 0,-1 0 0,0 0 0,1 0 0,-1-1 0,1 1 0,-1-1 0,1 1 0,-1-1 0,1 0 0,3 0 0,1-1 0,0 0 0,1 0 0,-1-1 0,0 0 0,0 0 0,0-1 0,-1 0 0,11-6 0,51-38 0,-46 30 0,250-197 0,45-34 0,114-32 0,-307 211 0,211-86 0,-287 135 0,1 3 0,0 2 0,2 2 0,52-7 0,-102 19 0,1 1 0,0 0 0,-1-1 0,1 1 0,-1 0 0,1 0 0,0 0 0,-1 0 0,1 0 0,0 1 0,-1-1 0,1 0 0,-1 1 0,1-1 0,-1 1 0,1-1 0,1 2 0,-3-1 0,0-1 0,0 1 0,0 0 0,0-1 0,0 1 0,0 0 0,0-1 0,0 1 0,-1 0 0,1-1 0,0 1 0,0 0 0,-1-1 0,1 1 0,0-1 0,-1 1 0,1-1 0,0 1 0,-1-1 0,1 1 0,-1-1 0,1 1 0,-1-1 0,1 1 0,-1-1 0,0 1 0,-9 7 0,0-1 0,0 0 0,-12 5 0,-69 32-1365,50-23-5461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17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7626 501 24575,'0'-4'0,"-1"-1"0,1 1 0,-1 0 0,0 0 0,-1 1 0,1-1 0,-1 0 0,0 0 0,1 1 0,-2-1 0,1 1 0,0-1 0,-1 1 0,1 0 0,-1 0 0,0 0 0,0 0 0,0 1 0,-1-1 0,1 1 0,-5-3 0,-11-6 0,-1 1 0,-38-14 0,22 9 0,-598-231 0,526 215 0,-1 4 0,-1 5 0,-1 5 0,-120-2 0,-599 17 0,401 5 0,-297 24 0,84-2 0,407-15 0,-429 75 0,535-62 0,-359 70 0,8 36 0,190-37 0,-177 64 0,393-128 0,-63 24 0,-136 72 0,241-107 0,2 2 0,-52 42 0,68-49 0,1 0 0,1 1 0,0 0 0,0 1 0,1 0 0,1 1 0,-14 27 0,20-33 0,0 1 0,1-1 0,0 1 0,0 0 0,1 0 0,0 0 0,1 1 0,0-1 0,1 0 0,0 1 0,1-1 0,3 20 0,-1-17 0,1 1 0,1-1 0,0 0 0,1 0 0,1-1 0,-1 0 0,2 0 0,14 18 0,0-5 0,2-1 0,0-2 0,2 0 0,0-1 0,1-2 0,1 0 0,38 17 0,11-1 0,1-2 0,2-4 0,1-4 0,1-3 0,1-4 0,129 12 0,516-11 0,-526-21 0,846 17 0,340-5 0,-456-74 0,-570 32 0,650-98 0,-933 113 0,-2-4 0,0-2 0,-2-5 0,-1-2 0,-1-4 0,-2-3 0,-1-3 0,-2-3 0,-3-3 0,100-89 0,-144 113 0,-1 0 0,-1-1 0,-1-1 0,-1-1 0,-1-1 0,-1 0 0,-1-1 0,-2 0 0,-1-1 0,-1-1 0,-1 1 0,-2-2 0,0 1 0,-2-1 0,-2 0 0,-1 0 0,-1-41 0,-2 58 0,0-1 0,-1 1 0,0 0 0,-1 0 0,-1 0 0,0 0 0,-1 0 0,0 1 0,-1 0 0,0 0 0,-10-15 0,6 15 0,0 0 0,-1 1 0,0 0 0,-1 0 0,0 1 0,0 1 0,-1 0 0,0 1 0,-28-13 0,4 6 10,0 1-1,-68-16 1,-82-4-1404,-33 5-5432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0.1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10024 57 24575,'-1'-1'0,"1"-1"0,-1 1 0,1 0 0,-1 0 0,0-1 0,0 1 0,1 0 0,-1 0 0,0 0 0,0 0 0,0 0 0,0 0 0,0 0 0,0 0 0,-1 0 0,1 1 0,0-1 0,0 0 0,-1 1 0,1-1 0,-2 0 0,-31-11 0,-10 4 0,1 1 0,-1 2 0,0 3 0,-68 3 0,37 0 0,-446 13 0,70 0 0,164-12 0,-363 7 0,-254 5 0,511-11 0,-796 86 0,-235 172-1016,1092-176 1016,3 15 0,-356 160 0,-350 180 1016,217-75-1016,677-300 0,56-27 0,-103 62 0,158-86 0,29-14 0,1 0 0,-1 1 0,1-1 0,-1 0 0,1 0 0,-1 0 0,1 0 0,-1-1 0,1 1 0,-1 0 0,1 0 0,-1 0 0,1 0 0,-1 0 0,1 0 0,0-1 0,-1 1 0,1 0 0,-1 0 0,1-1 0,0 1 0,-1 0 0,0-1 0,1 0 0,0 0 0,-1 0 0,1 0 0,0 0 0,-1 0 0,1 0 0,0 0 0,0 0 0,0 0 0,0 0 0,0 0 0,0 0 0,0 0 0,0-1 0,1 0 0,6-30 0,2 0 0,2 0 0,17-38 0,-10 28 0,186-381 0,-185 392 0,-19 31 0,0 0 0,0-1 0,0 1 0,1 0 0,-1-1 0,0 1 0,0 0 0,0 0 0,0-1 0,0 1 0,0 0 0,1 0 0,-1-1 0,0 1 0,0 0 0,0 0 0,1 0 0,-1-1 0,0 1 0,0 0 0,0 0 0,1 0 0,-1 0 0,0 0 0,0 0 0,1-1 0,-1 1 0,0 0 0,1 0 0,-1 0 0,0 0 0,0 0 0,1 0 0,-1 0 0,0 0 0,1 0 0,-1 0 0,0 0 0,0 0 0,1 0 0,-1 0 0,0 1 0,0-1 0,1 0 0,1 16 0,-9 25 0,-8 12 0,-2-1 0,-3-1 0,-1 0 0,-54 88 0,10-38 0,-88 107 0,137-190 0,11-14 0,1 1 0,-1 0 0,1 1 0,0-1 0,0 1 0,0 0 0,1 0 0,0 0 0,0 0 0,0 0 0,1 1 0,-2 10 0,4-16 0,0 0 0,0 0 0,0 0 0,0 0 0,0 0 0,1 0 0,-1 0 0,1 1 0,-1-1 0,0 0 0,1 0 0,0 0 0,-1-1 0,1 1 0,0 0 0,-1 0 0,1 0 0,0 0 0,0-1 0,0 1 0,-1 0 0,1-1 0,1 2 0,29 8 0,3-3 22,0-3-1,1 0 1,0-2-1,36-3 1,139-18-1448,-208 19 1379,137-18-6779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1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0 678 24575,'830'-522'0,"-647"413"0,-132 77 0,-36 18 0,-25 14 0,-32 13 0,41-13 0,-84 31 0,-130 43 0,211-73 0,0 0 0,0 0 0,0 1 0,0 0 0,0 0 0,0 0 0,0 0 0,0 0 0,1 1 0,-1 0 0,1 0 0,0 0 0,-5 5 0,6-4 0,0 0 0,0 0 0,0 0 0,1 0 0,0 0 0,0 0 0,0 0 0,0 1 0,1-1 0,-1 0 0,1 0 0,0 1 0,1-1 0,0 5 0,8 46 0,2-2 0,2 1 0,29 69 0,4 19 0,5 67-1365,-42-163-5461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1.6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24575,'0'18'0,"0"19"0,9 12 0,7 11 0,6 5 0,-1-1 0,0-6 0,-3-8 0,-5-18 0,-9-23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8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24575,'-7'45'0,"3"1"0,1 0 0,3 0 0,1 0 0,3 0 0,1 0 0,3 0 0,1-1 0,3 0 0,1-1 0,2-1 0,41 81 0,-49-111 0,4 9 0,-10-20 0,-6-10 0,-13-19 0,-31-55 0,45 74 0,0-1 0,0-1 0,1 1 0,0-1 0,0 1 0,1-1 0,-1-13 0,3 20 0,0-1 0,0 0 0,1 1 0,-1-1 0,1 1 0,0-1 0,0 1 0,0-1 0,1 1 0,-1 0 0,1-1 0,0 1 0,0 0 0,0 0 0,0 0 0,1 0 0,-1 1 0,1-1 0,-1 1 0,1-1 0,0 1 0,0 0 0,0 0 0,0 0 0,7-2 0,8-4 0,0 1 0,1 1 0,32-7 0,-26 7 0,14-4 0,-24 4 0,0 2 0,0 0 0,1 1 0,-1 0 0,1 2 0,23-1 0,-36 3 0,-1-1 0,0 1 0,1 0 0,-1 0 0,0 0 0,1 0 0,-1 0 0,0 1 0,0-1 0,0 1 0,0-1 0,0 1 0,0 0 0,-1 0 0,1 0 0,-1 0 0,1 0 0,-1 0 0,0 0 0,1 0 0,-1 1 0,0-1 0,-1 0 0,1 1 0,1 3 0,1 9 0,1 0 0,-2 0 0,1 16 0,-1-10 0,21 160-1365,-20-150-5461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4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92 24575,'-3'-5'0,"0"-1"0,0 1 0,-1-1 0,0 1 0,0 0 0,0 0 0,0 1 0,-1-1 0,1 1 0,-1 0 0,0 1 0,-1-1 0,1 1 0,-9-4 0,10 5 0,0 1 0,0 0 0,0 0 0,0 0 0,0 1 0,0-1 0,0 1 0,0 0 0,0 0 0,0 1 0,-1-1 0,1 1 0,0 0 0,0 0 0,0 0 0,1 0 0,-1 1 0,0 0 0,0 0 0,1 0 0,-1 0 0,1 0 0,-4 4 0,4-4 0,0 1 0,0 0 0,0-1 0,0 1 0,0 1 0,1-1 0,-1 0 0,1 1 0,0-1 0,0 1 0,0 0 0,1-1 0,-1 1 0,1 0 0,0 0 0,0 0 0,0 0 0,1 0 0,-1 1 0,1 5 0,1-7 0,-1-1 0,1 1 0,-1 0 0,1-1 0,0 1 0,0-1 0,1 1 0,-1-1 0,0 0 0,1 0 0,-1 1 0,1-1 0,0 0 0,0 0 0,0 0 0,0-1 0,0 1 0,0 0 0,0-1 0,0 0 0,1 1 0,-1-1 0,1 0 0,-1 0 0,1 0 0,-1 0 0,1-1 0,0 1 0,-1-1 0,1 0 0,4 1 0,-2-1 0,0 0 0,0 0 0,0-1 0,0 1 0,0-1 0,0 0 0,0 0 0,0-1 0,-1 0 0,1 0 0,0 0 0,-1 0 0,0 0 0,1-1 0,-1 0 0,0 0 0,0 0 0,-1-1 0,1 1 0,-1-1 0,1 0 0,-1 0 0,0 0 0,-1 0 0,1 0 0,3-8 0,1 3 0,-4 19 0,-3 30 0,0-33 0,15 494 0,-14-477 0,2 36 0,-3-56 0,0 0 0,-1 1 0,0-1 0,1 1 0,-2-1 0,1 0 0,0 1 0,-1-1 0,0 0 0,-2 4 0,4-7 0,-1-1 0,0 1 0,0 0 0,1-1 0,-1 1 0,0 0 0,0-1 0,0 1 0,0-1 0,0 1 0,0-1 0,0 0 0,0 1 0,0-1 0,0 0 0,0 0 0,0 0 0,0 0 0,0 0 0,0 0 0,0 0 0,0 0 0,0 0 0,0 0 0,0-1 0,0 1 0,0 0 0,0-1 0,0 1 0,0 0 0,1-1 0,-1 1 0,0-1 0,0 0 0,0 1 0,0-1 0,1 0 0,-1 1 0,-1-3 0,-29-29 0,19 15 0,1 0 0,1-1 0,0 1 0,2-2 0,0 0 0,1 0 0,1 0 0,0 0 0,-2-25 0,5 26 0,0-1 0,2 1 0,0-1 0,2 1 0,0-1 0,1 1 0,0-1 0,2 1 0,0 0 0,8-20 0,-7 26 0,0 1 0,1 0 0,0 1 0,1-1 0,0 1 0,1 0 0,0 1 0,0 0 0,1 0 0,10-7 0,0 2 0,0 2 0,1 0 0,0 1 0,30-12 0,-45 21 0,-1 1 0,1-1 0,-1 0 0,0-1 0,0 1 0,0-1 0,0 0 0,0 0 0,-1 0 0,1 0 0,-1-1 0,0 1 0,0-1 0,0 0 0,-1 0 0,1 0 0,-1 0 0,0-1 0,0 1 0,0-1 0,-1 1 0,1-1 0,-1 1 0,0-1 0,-1 0 0,1 0 0,-1 1 0,0-1 0,0 0 0,0 0 0,-1 0 0,-1-6 0,2 15 0,-2 7 0,2 0 0,-1 1 0,3 19 0,15 27 0,-16-54 0,1 0 0,-1 0 0,1-1 0,0 1 0,0 0 0,0-1 0,1 0 0,-1 1 0,1-1 0,0 0 0,0 0 0,4 3 0,-6-6 0,0 0 0,0 1 0,0-1 0,-1 0 0,1 0 0,0 1 0,0-1 0,0 0 0,0 0 0,0 0 0,0 0 0,0 0 0,0 0 0,0-1 0,0 1 0,0 0 0,0 0 0,0-1 0,0 1 0,-1-1 0,1 1 0,0 0 0,0-1 0,0 0 0,-1 1 0,1-1 0,0 1 0,-1-1 0,1 0 0,0 0 0,-1 1 0,1-1 0,-1 0 0,1 0 0,-1 0 0,1 0 0,-1-1 0,18-40 0,-16 35 0,1 0 0,0-1 0,-1 0 0,2 0 0,-1 0 0,9-13 0,-11 19 0,0 1 0,-1 0 0,1 0 0,0 0 0,0 0 0,0 0 0,0 1 0,0-1 0,0 0 0,0 0 0,0 0 0,0 1 0,0-1 0,0 1 0,0-1 0,0 1 0,1-1 0,-1 1 0,0 0 0,0-1 0,1 1 0,-1 0 0,0 0 0,0 0 0,1 0 0,-1 0 0,0 0 0,1 1 0,-1-1 0,0 0 0,0 0 0,0 1 0,1-1 0,-1 1 0,0-1 0,0 1 0,0 0 0,0-1 0,0 1 0,0 0 0,1 1 0,1 1 9,0 1-1,0-1 0,0 1 1,0 0-1,-1 0 0,0 0 1,0 0-1,0 0 0,0 1 1,-1-1-1,1 1 1,-1-1-1,0 1 0,-1-1 1,1 9-1,0-7-175,0 0 1,0 0-1,0 0 1,0 0-1,1 0 1,0-1-1,1 1 1,3 7-1,5 0-6659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2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24575,'4'23'0,"7"15"0,5 11 0,0 2 0,2-4 0,-2-6 0,-4-4 0,-4-10-8191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2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24575,'2'44'0,"1"0"0,3 0 0,2-1 0,18 63 0,70 163 0,-92-258 0,5 10 0,28 75 0,72 134 0,-143-357 0,25 96 0,1 0 0,2-1 0,1 0 0,2 0 0,1-1 0,1 1 0,7-59 0,-5 87 0,0-1 0,0 0 0,1 0 0,-1 0 0,1 1 0,0-1 0,0 1 0,1-1 0,-1 1 0,4-4 0,-5 7 0,0 0 0,1 0 0,-1 0 0,0 0 0,0 0 0,1 0 0,-1 0 0,0 1 0,1-1 0,-1 1 0,1-1 0,-1 1 0,1 0 0,-1-1 0,1 1 0,-1 0 0,1 0 0,-1 0 0,1 0 0,-1 0 0,1 0 0,-1 0 0,1 1 0,-1-1 0,1 1 0,-1-1 0,1 1 0,-1-1 0,0 1 0,1 0 0,-1 0 0,0 0 0,1 0 0,-1 0 0,0 0 0,1 1 0,11 10 0,0 0 0,-1 1 0,-1 0 0,0 1 0,17 29 0,-20-29 0,1 0 0,0-1 0,1 0 0,0-1 0,1 0 0,0-1 0,19 15 0,-28-24 0,0-1 0,0 1 0,1-1 0,-1 0 0,0 1 0,1-1 0,-1 0 0,1-1 0,-1 1 0,1 0 0,0-1 0,-1 1 0,1-1 0,-1 0 0,1 0 0,0 0 0,-1 0 0,1 0 0,0-1 0,-1 1 0,5-2 0,-4 0 0,-1 1 0,1-1 0,-1 0 0,1 0 0,-1 0 0,0 0 0,1-1 0,-1 1 0,-1-1 0,1 1 0,0-1 0,0 0 0,-1 1 0,0-1 0,1 0 0,-1 0 0,0 0 0,0-4 0,4-15 0,-2-1 0,0 1 0,-1-1 0,-3-34 0,1-1 0,0 56 0,0 1 0,0 0 0,0-1 0,0 1 0,0-1 0,0 1 0,0-1 0,0 1 0,0-1 0,1 1 0,-1 0 0,1-1 0,-1 1 0,1 0 0,-1-1 0,1 1 0,0 0 0,0 0 0,-1-1 0,1 1 0,0 0 0,0 0 0,0 0 0,0 0 0,3-1 0,-2 2 0,0 0 0,-1 0 0,1 1 0,0-1 0,0 1 0,0 0 0,0-1 0,-1 1 0,1 0 0,0 0 0,-1 0 0,1 0 0,-1 0 0,1 1 0,-1-1 0,0 0 0,1 1 0,-1-1 0,2 3 0,38 47 0,-34-39 0,1-1 0,1-1 0,-1 0 0,2 0 0,-1 0 0,1-1 0,1-1 0,0 1 0,21 11 0,-30-19-68,0 0 0,-1-1-1,1 1 1,0 0 0,0-1 0,0 0-1,-1 1 1,1-1 0,0 0 0,0 0-1,0 0 1,0 0 0,-1 0 0,1 0-1,0-1 1,0 1 0,0-1-1,-1 1 1,4-2 0,7-7-6758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2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24575,'9'32'0,"12"18"0,11 10 0,5 4 0,-5-9-8191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3.1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3 524 24575,'-1'-50'0,"0"26"0,0 0 0,2 0 0,1 0 0,9-43 0,-11 64 0,1 1 0,-1-1 0,1 1 0,0-1 0,0 1 0,0-1 0,0 1 0,1 0 0,-1-1 0,0 1 0,1 0 0,0 0 0,-1 0 0,1 0 0,0 0 0,0 1 0,0-1 0,1 1 0,-1-1 0,0 1 0,0 0 0,1-1 0,-1 1 0,1 0 0,-1 1 0,1-1 0,-1 0 0,1 1 0,-1-1 0,1 1 0,0 0 0,4 0 0,-2 1 0,1 0 0,-1 1 0,0-1 0,0 1 0,0 0 0,0 0 0,-1 1 0,1-1 0,0 1 0,-1 0 0,0 0 0,0 1 0,0-1 0,0 1 0,5 6 0,2 4 0,-1 1 0,0 0 0,14 28 0,-20-35 0,-1 0 0,0 0 0,0 1 0,-1-1 0,0 1 0,0-1 0,-1 1 0,0 0 0,-1 16 0,0-23 0,0 0 0,0 0 0,0 1 0,-1-1 0,1 0 0,-1 0 0,1 0 0,-1 0 0,0 0 0,0 0 0,0 0 0,0 0 0,0 0 0,0 0 0,-1 0 0,1 0 0,-1-1 0,1 1 0,-1-1 0,0 1 0,1-1 0,-1 1 0,0-1 0,0 0 0,0 0 0,0 0 0,0 0 0,0 0 0,0-1 0,0 1 0,-1-1 0,-2 1 0,2-1 0,0 0 0,0-1 0,0 1 0,0-1 0,1 1 0,-1-1 0,0 0 0,0 0 0,1 0 0,-1-1 0,1 1 0,-1-1 0,1 1 0,0-1 0,-1 0 0,1 0 0,0 0 0,0 0 0,0 0 0,0 0 0,1-1 0,-1 1 0,1-1 0,-3-4 0,0-2 9,1 0-1,0 0 1,0-1-1,1 1 1,0-1 0,1 1-1,0-1 1,0 0-1,1 1 1,0-1-1,1 0 1,0 1-1,3-14 1,1 7-221,0 1 0,0-1 0,2 0-1,-1 1 1,2 1 0,18-28 0,5 1-6614</inkml:trace>
  <inkml:trace contextRef="#ctx0" brushRef="#br0" timeOffset="1">448 0 24575,'9'27'0,"7"17"0,6 11 0,2 0 0,3-5 0,-3-6 0,-2-11 0,-4-11-8191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3.5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24575,'1'31'0,"2"0"0,1 0 0,1 0 0,2-1 0,1 0 0,18 42 0,86 163 0,-103-218 0,5 11 0,2 0 0,1-1 0,1 0 0,22 25 0,-39-51 0,0 0 0,0 0 0,0 0 0,0 0 0,0 0 0,0 0 0,0 0 0,0 0 0,0-1 0,0 1 0,1 0 0,-1-1 0,0 1 0,1-1 0,-1 1 0,0-1 0,4 1 0,-5-1 0,1 0 0,0-1 0,0 1 0,-1 0 0,1-1 0,0 1 0,-1-1 0,1 1 0,-1 0 0,1-1 0,-1 1 0,1-1 0,-1 0 0,1 1 0,-1-1 0,1 1 0,-1-1 0,1 0 0,-1 1 0,0-1 0,1 0 0,-1 1 0,0-3 0,2-5 0,0 0 0,-1-1 0,0 1 0,-1-13 0,0 20 0,-2-64 0,1 41 0,0-1 0,5-44 0,-3 66 0,-1 0 0,1 0 0,-1 0 0,1 0 0,0 0 0,0 0 0,0 1 0,1-1 0,-1 0 0,0 1 0,1-1 0,0 1 0,0-1 0,0 1 0,0 0 0,0 0 0,0 0 0,0 0 0,1 0 0,-1 0 0,1 1 0,-1-1 0,1 1 0,0 0 0,3-1 0,-2 1 0,-1 0 0,1 1 0,0-1 0,0 1 0,0 0 0,0 1 0,0-1 0,0 1 0,0 0 0,0 0 0,0 0 0,-1 0 0,1 0 0,0 1 0,-1 0 0,1 0 0,-1 0 0,6 4 0,8 9 0,0 0 0,-1 2 0,0 0 0,-1 0 0,-1 2 0,-1 0 0,-1 0 0,-1 1 0,0 0 0,12 34 0,-22-49 0,1 0 0,-1-1 0,0 1 0,0 0 0,-1 0 0,0-1 0,0 1 0,0 0 0,0 0 0,-1 5 0,0-9 0,1 0 0,0 0 0,0 0 0,-1 0 0,1 0 0,-1 0 0,1 0 0,-1-1 0,1 1 0,-1 0 0,1 0 0,-1 0 0,0-1 0,0 1 0,1 0 0,-1-1 0,0 1 0,0-1 0,0 1 0,-1 0 0,1-1 0,-1 1 0,0-1 0,1 0 0,-1 0 0,0 0 0,1 0 0,-1 0 0,0-1 0,1 1 0,-1 0 0,1-1 0,-1 1 0,0-1 0,1 0 0,-1 1 0,-1-2 0,-4-3 0,1 1 0,0-1 0,0 0 0,1 0 0,-1-1 0,1 1 0,1-1 0,-1 0 0,1-1 0,0 1 0,0-1 0,1 0 0,0 0 0,-4-11 0,0-3 0,1 0 0,2 0 0,-6-43 0,10 58-76,-1-1 1,1 0-1,0 0 0,0 1 0,1-1 0,0 0 0,0 0 0,1 1 1,0-1-1,0 1 0,0-1 0,1 1 0,0 0 0,0 0 1,1 0-1,0 1 0,4-7 0,15-10-6750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4.3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24575,'1'45'0,"3"1"0,2 0 0,1-1 0,3 0 0,22 63 0,-4-32 0,4 0 0,47 79 0,-77-152 0,17 27 0,-8-25 0,-11-5 0,1 0 0,-1-1 0,1 1 0,-1-1 0,1 1 0,-1-1 0,1 1 0,-1-1 0,1 1 0,-1-1 0,0 0 0,1 1 0,-1-1 0,0 1 0,0-1 0,0 0 0,1 1 0,-1-1 0,0 0 0,0 1 0,0-2 0,10-90 0,-8 57 0,10-51 0,-9 76 0,-1-1 0,2 1 0,-1 0 0,1 0 0,1 1 0,0-1 0,0 1 0,1 0 0,8-10 0,-12 17 0,-1-1 0,1 1 0,0 0 0,0 0 0,0 0 0,0 1 0,0-1 0,0 0 0,0 1 0,1-1 0,-1 1 0,0 0 0,1 0 0,-1 0 0,1 0 0,0 0 0,-1 1 0,1-1 0,0 1 0,-1-1 0,1 1 0,0 0 0,0 0 0,-1 0 0,1 1 0,0-1 0,-1 1 0,1-1 0,0 1 0,-1 0 0,1 0 0,-1 0 0,1 0 0,-1 1 0,0-1 0,1 1 0,-1-1 0,0 1 0,3 3 0,2 2 0,1 1 0,-2 0 0,1 0 0,-1 1 0,0-1 0,-1 1 0,0 1 0,-1-1 0,4 12 0,-4-10 0,0 1 0,-2-1 0,1 1 0,-1 0 0,-1-1 0,0 1 0,-1 0 0,0 0 0,-1 0 0,-3 19 0,2-24 0,0-1 0,0 0 0,0 1 0,-1-1 0,0 0 0,0 0 0,0 0 0,-1-1 0,0 1 0,0-1 0,0 0 0,-1 0 0,0 0 0,0-1 0,0 1 0,0-1 0,-1 0 0,1-1 0,-1 0 0,-7 3 0,4-2 0,-1 0 0,1-1 0,-1 0 0,0-1 0,0 0 0,-1-1 0,1 0 0,-20-1 0,27 0 0,0 0 0,0 0 0,0-1 0,0 1 0,0-1 0,1 0 0,-1 0 0,0 0 0,0 0 0,0 0 0,1-1 0,-1 1 0,1-1 0,-1 1 0,1-1 0,0 0 0,-1 0 0,1 0 0,0-1 0,0 1 0,1 0 0,-1-1 0,0 1 0,1-1 0,-1 0 0,1 1 0,0-1 0,0 0 0,0 0 0,0 0 0,1 0 0,-1 0 0,1 1 0,0-4 0,0-1-124,0 0 0,1 0 0,0 1 0,0-1 0,1 0 0,0 1-1,0 0 1,0-1 0,1 1 0,4-6 0,14-27-6702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5.1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161 377 24575,'-6'-1'0,"0"-1"0,0 2 0,0-1 0,0 1 0,0-1 0,0 2 0,0-1 0,0 1 0,0 0 0,0 0 0,0 0 0,1 1 0,-1 0 0,0 0 0,-10 6 0,12-4 0,-1-1 0,1 1 0,0 0 0,0 0 0,1 1 0,-1-1 0,1 1 0,0-1 0,0 1 0,0 0 0,1 1 0,0-1 0,0 0 0,0 0 0,0 1 0,1-1 0,-1 7 0,1-6 0,0-1 0,1 1 0,-1 0 0,1 0 0,0 0 0,1 0 0,-1 0 0,1 0 0,1 0 0,-1-1 0,1 1 0,0 0 0,4 9 0,-4-12 0,0 0 0,0 0 0,1 0 0,-1-1 0,1 1 0,-1 0 0,1-1 0,0 0 0,0 0 0,0 0 0,0 0 0,1 0 0,-1 0 0,0-1 0,1 0 0,-1 1 0,1-1 0,-1-1 0,1 1 0,0 0 0,-1-1 0,1 0 0,4 0 0,-4 0 0,1 0 0,-1-1 0,0 1 0,0-1 0,0 0 0,0 0 0,0 0 0,0-1 0,0 0 0,0 1 0,0-1 0,0-1 0,-1 1 0,1 0 0,-1-1 0,4-3 0,-3 1 0,1-1 0,0 1 0,-1-1 0,0 0 0,-1 0 0,1-1 0,-1 1 0,0-1 0,2-7 0,-2 4 0,0-1 0,-1 0 0,0 0 0,-1 0 0,0 1 0,-1-1 0,0 0 0,0 0 0,-1 0 0,-1 0 0,0 0 0,-5-16 0,6 24 0,0 0 0,-1 0 0,1 0 0,-1 0 0,0 0 0,0 1 0,0-1 0,0 1 0,0-1 0,0 1 0,-1 0 0,1 0 0,-1 0 0,-5-4 0,7 6 0,1 0 0,-1 0 0,0 0 0,1-1 0,-1 1 0,0 0 0,1 0 0,-1 0 0,0 0 0,1 0 0,-1 0 0,0 0 0,1 0 0,-1 0 0,0 1 0,0-1 0,1 0 0,-1 0 0,1 0 0,-1 1 0,0-1 0,1 0 0,-1 1 0,0-1 0,1 1 0,-1 0 0,0 0 0,-1 1 0,1 0 0,0 0 0,0 0 0,0 0 0,0 0 0,0 0 0,1 0 0,-1 1 0,1-1 0,-1 0 0,1 4 0,0 2 0,0 0 0,0-1 0,0 1 0,1-1 0,1 1 0,-1-1 0,1 1 0,1-1 0,-1 0 0,1 0 0,0 0 0,1 0 0,-1 0 0,2-1 0,-1 0 0,1 1 0,-1-2 0,2 1 0,-1-1 0,7 6 0,-7-7 0,0 0 0,0 0 0,0-1 0,0 0 0,0 0 0,1 0 0,0 0 0,-1-1 0,1 0 0,0 0 0,0-1 0,0 0 0,0 0 0,0 0 0,1-1 0,-1 0 0,0 0 0,0 0 0,0-1 0,0 0 0,0 0 0,0 0 0,0-1 0,0 0 0,9-4 0,-11 3 0,1-1 0,0 1 0,-1-1 0,0 0 0,1 0 0,-1 0 0,-1-1 0,1 1 0,-1-1 0,0 0 0,0 0 0,0 0 0,-1 0 0,0-1 0,0 1 0,0-1 0,0 1 0,-1-1 0,1-8 0,1-10 0,-1 0 0,-2 0 0,-2-30 0,-8-10 0,7 51 0,1 0 0,0 0 0,1 0 0,0-24 0,1 36 0,0-1 0,0 1 0,1-1 0,-1 1 0,0 0 0,1-1 0,-1 1 0,1 0 0,-1-1 0,1 1 0,0 0 0,-1 0 0,1 0 0,0-1 0,0 1 0,0 0 0,0 0 0,0 0 0,0 0 0,0 1 0,0-1 0,0 0 0,2-1 0,0 2 0,-1-1 0,1 0 0,-1 1 0,1-1 0,0 1 0,-1 0 0,1 0 0,0 0 0,-1 0 0,1 0 0,4 2 0,1 0 0,0 0 0,0 1 0,0 0 0,0 0 0,-1 1 0,1 0 0,6 5 0,-5 0 0,1-1 0,-2 1 0,1 1 0,-1 0 0,-1 0 0,0 0 0,0 1 0,-1 0 0,0 1 0,6 17 0,-10-22 0,0-1 0,0 0 0,-1 1 0,0 0 0,0-1 0,-1 1 0,0 0 0,0-1 0,-2 12 0,1-14 0,0 0 0,0 0 0,0 0 0,-1 0 0,1-1 0,-1 1 0,0-1 0,0 1 0,-1-1 0,1 0 0,-1 0 0,0 0 0,1 0 0,-1 0 0,0 0 0,-1-1 0,-3 3 0,6-4 0,0 0 0,-1 0 0,1 1 0,-1-1 0,0 0 0,1-1 0,-1 1 0,0 0 0,0 0 0,1-1 0,-1 1 0,0-1 0,0 0 0,0 1 0,0-1 0,0 0 0,0 0 0,1 0 0,-1 0 0,0-1 0,0 1 0,0 0 0,0-1 0,0 1 0,1-1 0,-1 0 0,0 1 0,0-1 0,1 0 0,-1 0 0,1 0 0,-1-1 0,1 1 0,-1 0 0,1 0 0,0-1 0,-1 1 0,1-1 0,0 1 0,0-1 0,0 0 0,0 1 0,0-1 0,1 0 0,-1 1 0,1-1 0,-1-2 0,-3-8 0,1 0 0,0-1 0,1 1 0,0-1 0,1-22 0,1 15 0,2 0 0,0 1 0,1-1 0,1 0 0,11-31 0,-10 38 0,0 1 0,0-1 0,1 2 0,0-1 0,1 1 0,1 0 0,0 0 0,0 1 0,15-14 0,-21 22 0,-1 1 0,0 0 0,1 0 0,-1 0 0,1 0 0,-1 0 0,1 0 0,0 0 0,0 0 0,-1 1 0,1-1 0,0 1 0,0-1 0,-1 1 0,1 0 0,0-1 0,0 1 0,0 0 0,0 0 0,0 0 0,-1 1 0,1-1 0,0 0 0,0 1 0,0-1 0,-1 1 0,1 0 0,0-1 0,-1 1 0,1 0 0,0 0 0,-1 0 0,1 0 0,-1 1 0,0-1 0,1 0 0,-1 1 0,0-1 0,0 0 0,2 3 0,5 7 0,-1 0 0,-1 1 0,0-1 0,8 20 0,-12-25 0,34 101-60,-25-69-1245,0-1-5521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5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24575,'9'27'0,"12"17"0,2 2-8191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6.6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71 817 24575,'-1'-1'0,"0"0"0,0 0 0,0 0 0,0 0 0,0 0 0,0 0 0,0 0 0,0 1 0,0-1 0,0 0 0,0 1 0,0-1 0,-1 1 0,1-1 0,0 1 0,0 0 0,0 0 0,-1-1 0,1 1 0,0 0 0,-1 0 0,1 0 0,0 0 0,0 0 0,-1 1 0,1-1 0,0 0 0,0 1 0,-1-1 0,1 0 0,0 1 0,0-1 0,0 1 0,0 0 0,-1 0 0,1-1 0,0 1 0,0 0 0,1 0 0,-1 0 0,0 0 0,0 0 0,0 0 0,1 0 0,-1 0 0,0 0 0,0 1 0,-1 3 0,-1-1 0,1 1 0,0 0 0,0 0 0,0-1 0,1 1 0,-1 0 0,1 1 0,1-1 0,-1 9 0,1-6 0,2 0 0,-1 0 0,1 0 0,0 0 0,1 0 0,-1-1 0,2 1 0,-1-1 0,1 1 0,0-1 0,1 0 0,-1-1 0,1 1 0,10 9 0,-11-12 0,1 0 0,-1 0 0,1-1 0,-1 1 0,1-1 0,0 0 0,1 0 0,-1-1 0,0 0 0,1 0 0,-1 0 0,1 0 0,0-1 0,0 0 0,-1 0 0,1-1 0,0 1 0,0-1 0,0-1 0,0 1 0,7-2 0,0-2 0,0-1 0,0 0 0,-1-1 0,0 0 0,0 0 0,-1-2 0,1 1 0,-2-2 0,1 1 0,-1-1 0,12-14 0,-6 5 0,0-2 0,-2 1 0,0-2 0,-1 0 0,14-31 0,-22 39 0,0 1 0,0-1 0,-1-1 0,-1 1 0,0-1 0,1-22 0,-4 33 0,0 0 0,0 1 0,0-1 0,0 0 0,-1 1 0,1-1 0,-1 1 0,0-1 0,0 1 0,0-1 0,0 1 0,0-1 0,0 1 0,-1 0 0,1 0 0,-1-1 0,-1-1 0,0 3 0,1-1 0,0 1 0,-1 0 0,1 0 0,-1 0 0,0 0 0,1 0 0,-1 0 0,0 1 0,0-1 0,1 1 0,-1 0 0,0 0 0,0 0 0,0 0 0,1 0 0,-1 1 0,0-1 0,0 1 0,-2 0 0,-2 2 0,0-1 0,0 1 0,1 0 0,-1 0 0,1 1 0,0 0 0,-1 0 0,2 0 0,-1 1 0,1 0 0,-1 0 0,1 1 0,1-1 0,-1 1 0,-6 12 0,6-11 0,1 0 0,0 1 0,0 0 0,1 0 0,0 0 0,1 0 0,0 0 0,0 1 0,1-1 0,0 1 0,0-1 0,1 1 0,0 12 0,1-18 0,-1 0 0,1 0 0,0 0 0,-1 0 0,1-1 0,1 1 0,-1 0 0,0 0 0,1 0 0,-1-1 0,1 1 0,0-1 0,0 1 0,0-1 0,0 0 0,0 0 0,1 0 0,-1 0 0,1 0 0,-1 0 0,1-1 0,-1 1 0,1-1 0,0 0 0,0 0 0,0 0 0,0 0 0,0 0 0,0-1 0,0 1 0,0-1 0,4 0 0,-1 0 0,-1 0 0,1 0 0,-1-1 0,1 0 0,-1 0 0,0 0 0,1-1 0,-1 0 0,0 0 0,0 0 0,0-1 0,0 1 0,-1-1 0,1 0 0,-1-1 0,1 1 0,4-6 0,-3 2 0,-1 0 0,-1 0 0,1-1 0,-1 1 0,-1-1 0,1 0 0,-1 0 0,-1-1 0,1 1 0,-2 0 0,1-1 0,-1 1 0,0-1 0,-1 0 0,0 1 0,0-1 0,-1 1 0,-1-10 0,1 16 0,1 1 0,0-1 0,-1 1 0,1-1 0,-1 0 0,0 1 0,0 0 0,1-1 0,-1 1 0,0-1 0,0 1 0,0 0 0,0 0 0,-1 0 0,1-1 0,0 1 0,0 0 0,-1 0 0,1 1 0,-1-1 0,1 0 0,0 0 0,-1 1 0,0-1 0,1 1 0,-1-1 0,1 1 0,-4-1 0,3 2 0,1-1 0,-1 0 0,0 1 0,0 0 0,1-1 0,-1 1 0,0 0 0,1 0 0,-1 0 0,1 0 0,-1 0 0,1 0 0,0 0 0,-1 0 0,1 1 0,0-1 0,0 0 0,0 1 0,0-1 0,0 1 0,0 0 0,0-1 0,0 1 0,1 0 0,-1 1 0,-1 1 0,1 0 0,-1 0 0,1-1 0,1 1 0,-1 0 0,0 0 0,1 0 0,0 0 0,0 0 0,0 0 0,1 0 0,-1 0 0,1 0 0,0 0 0,0-1 0,0 1 0,0 0 0,1 0 0,-1-1 0,1 1 0,0-1 0,0 0 0,1 1 0,-1-1 0,1 0 0,-1 0 0,1 0 0,0-1 0,0 1 0,0-1 0,1 0 0,4 3 0,-2-2 0,0 0 0,-1-1 0,1 1 0,0-1 0,1-1 0,-1 1 0,0-1 0,0-1 0,1 1 0,-1-1 0,0 0 0,0 0 0,1-1 0,-1 1 0,0-2 0,0 1 0,1-1 0,-1 0 0,0 0 0,6-3 0,-2-2 0,1 1 0,-1-2 0,0 0 0,-1 0 0,0 0 0,0-1 0,-1-1 0,0 1 0,-1-1 0,0-1 0,-1 1 0,0-1 0,0 0 0,-1-1 0,0 1 0,-1-1 0,-1 0 0,4-20 0,-3 4 0,0 0 0,-2 0 0,-1 1 0,-1-1 0,-2 0 0,-1 0 0,-7-36 0,2 32 0,-1 0 0,-2 1 0,-25-52 0,28 66 0,-2 0 0,0 1 0,-1 0 0,0 0 0,-1 1 0,-1 1 0,-27-24 0,37 36 0,1-1 0,-1 1 0,0 0 0,-1 0 0,1 0 0,0 1 0,-1-1 0,1 1 0,0 0 0,-1 0 0,0 0 0,1 0 0,-1 0 0,-5 0 0,7 2 0,0-1 0,0 1 0,1 0 0,-1-1 0,0 1 0,1 0 0,-1 0 0,0 0 0,1 0 0,-1 0 0,1 1 0,-1-1 0,1 0 0,0 1 0,0-1 0,-1 1 0,1-1 0,0 1 0,0 0 0,0-1 0,1 1 0,-1 0 0,0 0 0,1-1 0,-1 1 0,1 0 0,0 0 0,-1 0 0,1 2 0,-2 12 0,0-1 0,2 1 0,-1 0 0,2-1 0,0 1 0,1 0 0,1-1 0,0 0 0,6 18 0,1-5 0,0 0 0,2 0 0,30 49 0,-25-50 0,1-1 0,2-1 0,36 38 0,-45-53 0,0 0 0,0-1 0,1 0 0,0-1 0,0 0 0,1-1 0,0 0 0,1-1 0,-1 0 0,18 3 0,-26-7 0,0-1 0,1 0 0,-1-1 0,0 1 0,1-1 0,-1 0 0,0 0 0,1-1 0,-1 0 0,0 0 0,0 0 0,0 0 0,1-1 0,-1 0 0,-1 0 0,9-4 0,-7 1 0,0 1 0,0-1 0,-1 0 0,1-1 0,-1 1 0,-1-1 0,1 0 0,-1 0 0,0-1 0,6-11 0,-2-3 0,0 0 0,-1-1 0,-1 0 0,-2-1 0,0 1 0,2-41 0,-5 36 0,-2-1 0,-1 1 0,-8-45 0,8 60 0,-1 0 0,0 0 0,-1 0 0,0 1 0,-1-1 0,0 1 0,-1 0 0,0 1 0,-1 0 0,-11-13 0,18 22 0,-1-1 0,0 1 0,0 0 0,0 0 0,-1 0 0,1 0 0,0 1 0,0-1 0,0 0 0,-1 0 0,1 1 0,0-1 0,-1 1 0,1-1 0,-1 1 0,1-1 0,0 1 0,-1 0 0,-1 0 0,2 0 0,0 0 0,0 1 0,0-1 0,0 0 0,0 1 0,0-1 0,0 1 0,1-1 0,-1 1 0,0 0 0,0-1 0,0 1 0,1 0 0,-1 0 0,0-1 0,1 1 0,-1 0 0,1 0 0,-1 0 0,0 1 0,-1 4 0,0-1 0,0 1 0,1-1 0,0 1 0,0 0 0,0 0 0,1-1 0,0 9 0,2 9 0,0 0 0,2 1 0,1-2 0,1 1 0,1-1 0,12 28 0,-13-37 0,0 0 0,1 0 0,0-1 0,1 1 0,1-2 0,0 1 0,0-1 0,1 0 0,0-1 0,1-1 0,16 12 0,-22-18 0,0 0 0,0 0 0,0-1 0,0 0 0,0 0 0,0 0 0,1-1 0,-1 1 0,0-1 0,1-1 0,0 1 0,6-1 0,-9 0 0,-1-1 0,1 1 0,0-1 0,0 1 0,-1-1 0,1 0 0,0 0 0,-1-1 0,1 1 0,-1-1 0,0 1 0,1-1 0,-1 1 0,0-1 0,0 0 0,0 0 0,0 0 0,0-1 0,-1 1 0,1 0 0,0-1 0,-1 1 0,0-1 0,0 1 0,1-4 0,4-10 0,-2-1 0,0 1 0,-1-1 0,-1 0 0,-1 0 0,0 0 0,-1 0 0,-1 0 0,0 0 0,-4-16 0,-3 14 0,8 19 0,0 0 0,0 0 0,0 0 0,-1 0 0,1-1 0,0 1 0,0 0 0,0 0 0,0 0 0,-1 0 0,1 0 0,0 0 0,0 0 0,0 0 0,-1 0 0,1 0 0,0 0 0,0 0 0,0 0 0,0 0 0,-1 0 0,1 0 0,0 0 0,0 0 0,0 0 0,-1 0 0,1 0 0,0 1 0,0-1 0,0 0 0,0 0 0,0 0 0,-1 0 0,1 0 0,0 0 0,0 1 0,0-1 0,0 0 0,0 0 0,0 0 0,0 0 0,-1 1 0,1-1 0,0 0 0,-1 3 0,-1 1 0,1-1 0,0 0 0,0 0 0,1 1 0,-1-1 0,1 1 0,-1 4 0,2 4 0,0 1 0,0-1 0,1 1 0,1-1 0,0 0 0,1 0 0,0 0 0,1 0 0,11 19 0,-14-26 0,1-1 0,0 0 0,0 0 0,0 0 0,1 0 0,-1-1 0,1 1 0,0-1 0,0 0 0,0 0 0,10 5 0,-11-7 0,0 0 0,0 0 0,1 0 0,-1-1 0,0 1 0,1-1 0,-1 0 0,0 0 0,1 0 0,-1 0 0,0-1 0,1 1 0,-1-1 0,0 0 0,0 0 0,1 0 0,-1 0 0,0-1 0,5-2 0,0-1 0,-1 0 0,0 0 0,-1-1 0,1 0 0,-1 0 0,0 0 0,-1-1 0,0 0 0,0 0 0,0 0 0,-1-1 0,7-14 0,0-8 0,-1-1 0,8-36 0,-7 21 0,-10 44 0,0-4 0,1 0 0,0 0 0,0 0 0,6-9 0,-8 14 0,1 0 0,-1 0 0,1 1 0,-1-1 0,1 0 0,-1 0 0,1 1 0,0-1 0,-1 1 0,1-1 0,0 0 0,-1 1 0,1-1 0,0 1 0,0 0 0,0-1 0,-1 1 0,1-1 0,0 1 0,0 0 0,0 0 0,0 0 0,0 0 0,0-1 0,0 1 0,0 0 0,-1 0 0,1 1 0,0-1 0,0 0 0,0 0 0,0 0 0,0 1 0,0-1 0,-1 0 0,1 1 0,0-1 0,0 0 0,0 1 0,-1-1 0,2 2 0,4 3 0,0 0 0,-1 0 0,0 1 0,0-1 0,0 1 0,0 1 0,6 11 0,22 54 0,-22-46 0,12 28 0,-2 2 0,19 81 0,-33-109 0,-2 1 0,-1 0 0,-2 0 0,0 0 0,-2 0 0,-1 0 0,-5 29 0,2-42-59,0 0 0,-1 0-1,0 0 1,-1-1-1,-1 1 1,-1-2 0,0 1-1,0-1 1,-2 0 0,0-1-1,0 0 1,-1-1 0,-1 0-1,0 0 1,-1-2-1,0 1 1,0-2 0,-1 1-1,0-2 1,-1 0 0,0-1-1,-24 8 1,-47 10-6767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1 439 24575,'6'-3'0,"0"0"0,0 1 0,1-1 0,-1 2 0,1-1 0,-1 1 0,1-1 0,0 2 0,0-1 0,0 1 0,-1 0 0,1 0 0,0 1 0,9 2 0,-7 0 0,1 0 0,-1 0 0,0 1 0,-1 1 0,1-1 0,-1 1 0,0 1 0,0-1 0,8 9 0,1 2 0,-2 1 0,0 0 0,-1 1 0,-1 1 0,0 0 0,-2 1 0,16 36 0,-15-27 0,12 49 0,-21-67 0,-1 0 0,0 0 0,-1 0 0,0 0 0,0 0 0,-2 1 0,-2 19 0,3-30 0,0 1 0,0-1 0,0 1 0,0-1 0,-1 0 0,1 1 0,-1-1 0,1 1 0,-1-1 0,0 0 0,1 0 0,-1 1 0,0-1 0,0 0 0,0 0 0,0 0 0,0 0 0,0 0 0,0 0 0,0 0 0,0 0 0,0-1 0,-1 1 0,1 0 0,0-1 0,-1 1 0,1-1 0,0 1 0,-1-1 0,1 0 0,0 1 0,-1-1 0,1 0 0,-1 0 0,1 0 0,-1 0 0,1 0 0,-3-1 0,0 0 0,0 0 0,0-1 0,0 1 0,0-1 0,0 0 0,0-1 0,1 1 0,-1 0 0,1-1 0,0 0 0,0 0 0,-4-4 0,-1-3 0,1-1 0,0 0 0,0 0 0,1-1 0,1 0 0,0 0 0,0-1 0,2 1 0,-4-16 0,3 9 0,1 0 0,1-1 0,1 0 0,0 0 0,4-29 0,-1 37 0,1 1 0,0 0 0,0 0 0,1 0 0,1 1 0,-1-1 0,2 1 0,0 0 0,0 1 0,0-1 0,1 1 0,1 0 0,0 1 0,0 0 0,0 0 0,11-7 0,12-7 0,1 1 0,1 2 0,51-23 0,-74 37 0,-5 2 0,1 0 0,0 1 0,0-1 0,0 1 0,1 0 0,-1 1 0,10-2 0,-16 3 0,1 0 0,0 0 0,-1 1 0,1-1 0,-1 0 0,1 0 0,-1 0 0,1 1 0,-1-1 0,1 0 0,-1 1 0,1-1 0,-1 0 0,1 1 0,-1-1 0,1 1 0,-1-1 0,0 1 0,1-1 0,-1 0 0,0 1 0,1 0 0,-1-1 0,0 1 0,0-1 0,1 1 0,-1-1 0,0 1 0,0-1 0,0 1 0,0 0 0,0-1 0,0 1 0,0-1 0,0 1 0,0 0 0,0-1 0,0 1 0,0-1 0,-1 1 0,1 0 0,0-1 0,0 1 0,0-1 0,-1 1 0,1-1 0,0 1 0,-1 0 0,-14 30 0,14-30 0,-15 26 0,3-5 0,0 0 0,-10 28 0,20-44 0,1 0 0,0 0 0,1 0 0,-1 0 0,1 0 0,0 1 0,1-1 0,-1 0 0,1 1 0,0-1 0,1 0 0,0 0 0,3 13 0,-3-16 0,1 1 0,0-1 0,0 0 0,0 1 0,0-1 0,1 0 0,-1 0 0,1 0 0,0-1 0,0 1 0,0-1 0,0 0 0,0 1 0,1-1 0,-1-1 0,1 1 0,-1 0 0,1-1 0,-1 0 0,1 0 0,7 2 0,5-1 0,-1 0 0,1 0 0,30-2 0,-37 0 0,0-1 0,-1-1 0,1 1 0,0-1 0,-1-1 0,1 1 0,-1-2 0,0 1 0,0-1 0,0 0 0,0-1 0,-1 1 0,0-2 0,7-5 0,-11 8 0,1 0 0,-1 0 0,-1-1 0,1 1 0,0-1 0,-1 0 0,0 0 0,0 0 0,0 0 0,0 0 0,0 0 0,-1-1 0,0 1 0,0 0 0,0-1 0,-1 1 0,1-1 0,-1 1 0,0-1 0,0 1 0,-1-1 0,1 1 0,-1-1 0,0 1 0,0 0 0,0-1 0,-1 1 0,0 0 0,-2-5 0,-1 1 0,0 0 0,0 1 0,-1 0 0,1 0 0,-1 0 0,-1 1 0,1 0 0,-1 0 0,0 1 0,-1 0 0,1 0 0,-1 0 0,0 1 0,0 0 0,-18-5 0,6 3 0,0 1 0,0 1 0,-1 1 0,0 0 0,-36 2 0,202-78 0,-112 57 0,-25 16 0,0 1 0,0-1 0,0 1 0,1 1 0,0 0 0,13-5 0,-20 9 0,-1 0 0,0 0 0,1 0 0,-1 0 0,1 0 0,-1 1 0,0-1 0,1 1 0,-1-1 0,0 1 0,0-1 0,1 1 0,-1-1 0,0 1 0,0 0 0,0 0 0,0 0 0,1 0 0,-1 0 0,-1 0 0,1 0 0,0 0 0,0 0 0,0 0 0,0 0 0,-1 1 0,2 1 0,18 45 0,-14-32 0,-3-11 0,6 17 0,1-2 0,0 1 0,16 20 0,-23-36 0,0-1 0,1 1 0,-1-1 0,1 0 0,0 0 0,1-1 0,-1 1 0,1-1 0,-1 0 0,1 0 0,0 0 0,0 0 0,0-1 0,1 0 0,-1 0 0,0-1 0,1 1 0,7 0 0,-10-2 0,-1 0 0,1 0 0,-1 0 0,1-1 0,-1 1 0,1 0 0,-1-1 0,1 0 0,-1 0 0,1 0 0,-1 0 0,1 0 0,-1 0 0,0 0 0,0-1 0,0 1 0,3-3 0,-1 0 0,-1 0 0,0 0 0,0 0 0,0-1 0,0 1 0,-1-1 0,1 1 0,1-7 0,2-7 0,-2 0 0,0 0 0,3-32 0,-5 37 0,0-1 0,-1 1 0,-1-1 0,0 1 0,-1-1 0,0 1 0,-1-1 0,-1 1 0,-5-16 0,8 28 0,-1-1 0,0 0 0,0 1 0,1-1 0,-1 1 0,0-1 0,-1 1 0,1-1 0,0 1 0,0 0 0,0 0 0,-1-1 0,-2 0 0,4 1 0,-1 1 0,0 0 0,1 0 0,-1-1 0,0 1 0,1 0 0,-1 0 0,0 0 0,1 0 0,-1 0 0,0 0 0,1 0 0,-1 0 0,0 0 0,1 1 0,-1-1 0,0 0 0,1 0 0,-1 1 0,0-1 0,1 0 0,-1 0 0,1 1 0,-2 0 0,0 1 0,1 0 0,-1 0 0,0 0 0,1 0 0,-1 0 0,1 0 0,0 0 0,0 1 0,0-1 0,0 1 0,0-1 0,0 1 0,1-1 0,-1 1 0,1-1 0,-1 5 0,2 2 0,-1 1 0,1-1 0,1 1 0,0-1 0,0 0 0,1 0 0,0 0 0,0 0 0,1 0 0,0-1 0,1 1 0,10 13 0,-11-16 0,1 1 0,0-1 0,1 0 0,-1-1 0,1 1 0,0-1 0,1-1 0,-1 1 0,1-1 0,0 0 0,0 0 0,0-1 0,0 0 0,0 0 0,15 3 0,-20-6 0,1 1 0,-1-1 0,1 0 0,-1 0 0,1 0 0,-1 0 0,1-1 0,-1 1 0,1-1 0,-1 1 0,0-1 0,1 0 0,-1 0 0,0 0 0,1 0 0,-1 0 0,0-1 0,0 1 0,0-1 0,2-1 0,0-1 0,-1 0 0,0 0 0,-1 0 0,1 0 0,-1 0 0,0-1 0,0 1 0,0-1 0,2-8 0,0-3 0,-2 1 0,0 0 0,0 0 0,-2-1 0,-1-24 0,-1 25 0,0 0 0,-1 1 0,-1-1 0,-5-16 0,6 25 0,0-1 0,0 0 0,0 1 0,-1 0 0,0 0 0,0 0 0,0 0 0,-1 0 0,0 1 0,-8-7 0,12 11-59,-1 0 0,1 0-1,0 0 1,-1 0-1,1 0 1,-1 0 0,1 0-1,-1 1 1,1-1 0,-1 0-1,0 1 1,1 0 0,-1-1-1,0 1 1,1 0-1,-1 0 1,0 0 0,0 0-1,1 0 1,-1 0 0,0 0-1,-2 1 1,-9 8-6767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1 475 24575,'-1'11'0,"1"0"0,1-1 0,-1 1 0,1-1 0,1 1 0,0-1 0,1 0 0,0 0 0,0 0 0,1 0 0,0 0 0,9 14 0,-12-23 0,-1 0 0,1 0 0,-1 0 0,1 0 0,0 0 0,-1 0 0,1 0 0,0-1 0,0 1 0,0 0 0,-1 0 0,1-1 0,0 1 0,0-1 0,0 1 0,0 0 0,0-1 0,0 0 0,0 1 0,1-1 0,-1 0 0,0 1 0,0-1 0,0 0 0,0 0 0,0 0 0,0 0 0,1 0 0,-1 0 0,0 0 0,0-1 0,0 1 0,0 0 0,0-1 0,0 1 0,0 0 0,0-1 0,0 0 0,0 1 0,0-1 0,0 1 0,0-1 0,0 0 0,0 0 0,-1 1 0,1-1 0,0 0 0,0 0 0,-1 0 0,1 0 0,-1 0 0,2-2 0,3-7 0,1 0 0,-2-1 0,1 0 0,3-12 0,-5 13 0,-2 6 0,2-4 0,0 0 0,1 0 0,-1 0 0,6-8 0,-9 15 0,1 1 0,-1-1 0,0 0 0,1 1 0,-1-1 0,1 0 0,-1 1 0,1-1 0,-1 1 0,1-1 0,0 1 0,-1-1 0,1 1 0,0-1 0,-1 1 0,1-1 0,0 1 0,0 0 0,-1 0 0,1-1 0,0 1 0,0 0 0,-1 0 0,1 0 0,0 0 0,0 0 0,0 0 0,-1 0 0,1 0 0,0 0 0,0 0 0,0 0 0,-1 0 0,1 1 0,0-1 0,0 0 0,-1 1 0,1-1 0,0 0 0,-1 1 0,1-1 0,0 1 0,-1-1 0,1 1 0,0-1 0,-1 1 0,1 0 0,-1-1 0,1 1 0,-1 0 0,0-1 0,1 1 0,-1 0 0,0-1 0,1 1 0,-1 0 0,0 1 0,18 44 0,-17-40 0,1 0 0,0 0 0,0 0 0,0-1 0,1 1 0,0-1 0,0 1 0,0-1 0,0 0 0,7 6 0,-9-10 0,0 0 0,1 0 0,-1 0 0,1 0 0,-1 0 0,1-1 0,-1 1 0,1-1 0,0 1 0,-1-1 0,1 1 0,-1-1 0,1 0 0,0 0 0,0 0 0,-1 0 0,1 0 0,0 0 0,-1 0 0,1-1 0,-1 1 0,1-1 0,0 1 0,-1-1 0,1 0 0,-1 1 0,1-1 0,-1 0 0,1 0 0,-1 0 0,0 0 0,0 0 0,2-2 0,6-5 0,-2 0 0,1-1 0,11-17 0,-12 16 0,2-4 0,20-24 0,-28 36 0,0 1 0,0-1 0,0 1 0,1 0 0,-1-1 0,1 1 0,-1 0 0,1 0 0,-1 0 0,1 0 0,0 0 0,-1 0 0,1 1 0,0-1 0,0 0 0,0 1 0,0 0 0,3-1 0,-2 2 0,0 1 0,0 0 0,0-1 0,0 1 0,-1 0 0,1 1 0,0-1 0,-1 0 0,1 1 0,-1 0 0,0-1 0,0 1 0,0 0 0,2 4 0,6 8 0,-6-11 0,0 0 0,1 1 0,-1-2 0,1 1 0,0 0 0,-1-1 0,2 0 0,-1 0 0,0 0 0,1-1 0,-1 0 0,1 0 0,-1 0 0,1-1 0,0 0 0,0 0 0,11 0 0,-14-1 0,0 0 0,1 0 0,-1-1 0,0 1 0,1-1 0,-1 0 0,0 0 0,0 0 0,0-1 0,0 1 0,0-1 0,0 1 0,0-1 0,0 0 0,0 0 0,-1-1 0,1 1 0,-1 0 0,0-1 0,0 0 0,0 1 0,0-1 0,0 0 0,0 0 0,-1 0 0,1 0 0,-1 0 0,0 0 0,0-1 0,0 1 0,-1 0 0,1-4 0,0 2 0,-1 0 0,0 0 0,0 0 0,0 0 0,-1 0 0,0 0 0,0 0 0,0 0 0,0 0 0,-1 0 0,0 0 0,0 1 0,0-1 0,0 1 0,-4-5 0,5 7 0,0 1 0,0-1 0,-1 1 0,1 0 0,0-1 0,-1 1 0,1 0 0,0 0 0,-1 0 0,0 0 0,1 0 0,-1 0 0,0 0 0,1 1 0,-1-1 0,0 1 0,0-1 0,1 1 0,-1 0 0,0-1 0,0 1 0,0 0 0,0 0 0,1 0 0,-1 1 0,0-1 0,0 0 0,0 1 0,0-1 0,1 1 0,-1-1 0,0 1 0,1 0 0,-1 0 0,0 0 0,1 0 0,-1 0 0,1 0 0,0 0 0,-1 1 0,1-1 0,0 0 0,-2 4 0,-1-2 0,1 0 0,0 1 0,0-1 0,1 1 0,-1 0 0,1 0 0,0 0 0,0 0 0,0 0 0,0 1 0,1-1 0,0 0 0,0 1 0,0-1 0,0 1 0,1-1 0,0 1 0,0 0 0,0-1 0,0 1 0,1-1 0,-1 1 0,1-1 0,0 1 0,4 7 0,-3-7 0,1 1 0,0-1 0,0 1 0,0-1 0,1 0 0,0 0 0,0 0 0,0-1 0,1 0 0,0 0 0,-1 0 0,1 0 0,1 0 0,-1-1 0,0 0 0,1 0 0,0-1 0,10 4 0,-6-3 0,0-1 0,0 0 0,1-1 0,-1 1 0,0-2 0,1 0 0,-1 0 0,1-1 0,-1 0 0,1-1 0,12-3 0,-17 3 0,0 0 0,0-1 0,-1 0 0,1 0 0,-1 0 0,1 0 0,-1-1 0,-1 0 0,1 0 0,0 0 0,-1 0 0,0-1 0,0 0 0,0 0 0,-1 0 0,1 0 0,-1-1 0,0 1 0,-1-1 0,3-7 0,-2 4 0,10-25 0,-13 33 0,0 1 0,1 0 0,-1-1 0,0 1 0,0 0 0,0-1 0,1 1 0,-1 0 0,0 0 0,0-1 0,1 1 0,-1 0 0,0 0 0,0 0 0,1 0 0,-1-1 0,0 1 0,1 0 0,-1 0 0,0 0 0,1 0 0,-1 0 0,0 0 0,1 0 0,-1 0 0,0 0 0,1 0 0,-1 0 0,0 0 0,1 0 0,0 1 0,0-1 0,0 1 0,0 0 0,0 0 0,-1 0 0,1-1 0,0 1 0,-1 0 0,1 0 0,0 0 0,-1 0 0,1 0 0,-1 1 0,1 0 0,1 5 0,2 4 0,1 1 0,0-1 0,1 0 0,9 13 0,-14-22 0,0-1 0,-1 0 0,1 0 0,0 1 0,0-1 0,0 0 0,0 0 0,0 0 0,0 0 0,0 0 0,0 0 0,1-1 0,-1 1 0,0 0 0,1-1 0,-1 1 0,0 0 0,1-1 0,-1 0 0,0 1 0,1-1 0,-1 0 0,1 0 0,-1 0 0,1 0 0,-1 0 0,1 0 0,-1 0 0,1 0 0,-1 0 0,0-1 0,1 1 0,-1-1 0,1 1 0,-1-1 0,0 1 0,0-1 0,1 0 0,-1 0 0,0 0 0,0 0 0,0 0 0,0 0 0,0 0 0,0 0 0,0 0 0,1-2 0,8-13 0,11-12 0,-20 27 0,-1 0 0,1 1 0,0 0 0,-1-1 0,1 1 0,0-1 0,-1 1 0,1 0 0,0-1 0,-1 1 0,1 0 0,0 0 0,0 0 0,-1 0 0,1-1 0,0 1 0,0 0 0,-1 0 0,1 0 0,0 1 0,0-1 0,0 0 0,-1 0 0,1 0 0,0 0 0,-1 1 0,1-1 0,0 0 0,0 1 0,-1-1 0,1 1 0,-1-1 0,1 1 0,0-1 0,-1 1 0,1-1 0,-1 1 0,1 0 0,18 19 0,-11-9 0,2-1 0,0 0 0,0 0 0,19 13 0,-26-22 0,-1 1 0,1 0 0,0-1 0,0 0 0,-1 1 0,1-1 0,0-1 0,0 1 0,1 0 0,-1-1 0,0 1 0,0-1 0,0 0 0,0 0 0,0 0 0,0 0 0,1-1 0,-1 1 0,0-1 0,0 0 0,0 0 0,0 0 0,0 0 0,-1 0 0,1-1 0,4-2 0,-2 0 0,0-1 0,0 0 0,-1 0 0,1 0 0,-1 0 0,0-1 0,-1 0 0,1 1 0,-1-1 0,0-1 0,-1 1 0,3-10 0,4-14 0,7-42 0,-12 49 0,8-47 0,-3-1 0,0-133 0,-9 194 0,1 6 0,-1-1 0,0 1 0,0-1 0,-1 1 0,1-1 0,-1 1 0,0 0 0,0-1 0,-1 1 0,-3-7 0,5 11 0,0-1 0,0 1 0,0 0 0,-1 0 0,1-1 0,0 1 0,0 0 0,-1 0 0,1 0 0,0 0 0,0-1 0,-1 1 0,1 0 0,0 0 0,0 0 0,-1 0 0,1 0 0,0 0 0,-1 0 0,1 0 0,0 0 0,-1 0 0,1 0 0,0 0 0,0 0 0,-1 0 0,1 0 0,0 0 0,-1 0 0,1 0 0,0 0 0,0 0 0,-1 1 0,1-1 0,0 0 0,0 0 0,-1 0 0,1 0 0,0 1 0,0-1 0,-1 0 0,1 0 0,0 1 0,0-1 0,0 0 0,0 0 0,-1 1 0,1-1 0,0 0 0,0 0 0,0 1 0,0-1 0,-8 19 0,1 5 0,2 0 0,0 0 0,-2 48 0,7 78 0,0-145 0,1 24 0,0-1 0,3 1 0,0-1 0,1 0 0,14 39 0,-15-57 0,0 0 0,1 0 0,0 0 0,1-1 0,-1 0 0,2 0 0,11 13 0,-13-17 0,0-1 0,1 1 0,-1-1 0,1 0 0,0 0 0,0-1 0,0 0 0,0 0 0,1 0 0,0-1 0,-1 0 0,14 2 0,-16-3 0,0 0 0,0-1 0,0 0 0,0 0 0,0 0 0,0 0 0,0 0 0,0-1 0,0 0 0,0 0 0,0 0 0,0 0 0,0 0 0,-1-1 0,1 0 0,0 0 0,-1 0 0,0 0 0,1 0 0,-1-1 0,0 1 0,0-1 0,0 0 0,-1 0 0,1 0 0,-1-1 0,0 1 0,1 0 0,0-4 0,5-11 0,-1 0 0,-1 0 0,-1-1 0,-1 0 0,3-20 0,-4 18 0,1 1 0,9-26 0,-12 44 0,0 0 0,0 0 0,0 0 0,0 0 0,0 0 0,0 0 0,0 1 0,1-1 0,-1 0 0,0 1 0,1-1 0,0 1 0,-1 0 0,1-1 0,0 1 0,0 0 0,-1 0 0,5-1 0,-5 2 0,0-1 0,1 1 0,-1 1 0,0-1 0,0 0 0,1 0 0,-1 0 0,0 1 0,0-1 0,1 0 0,-1 1 0,0-1 0,0 1 0,0 0 0,0-1 0,0 1 0,0 0 0,0 0 0,0 0 0,0 0 0,0-1 0,0 1 0,0 0 0,0 1 0,-1-1 0,1 0 0,-1 0 0,1 0 0,-1 0 0,1 0 0,-1 1 0,1 1 0,3 8 0,0 1 0,0 0 0,-2 1 0,1-1 0,-2 0 0,0 1 0,0 17 0,-1-21 0,-1 0 0,1 0 0,-2 0 0,1 0 0,-1 0 0,-1 0 0,0-1 0,0 1 0,0-1 0,-1 0 0,-5 8 0,7-13-85,0-1 0,0 1-1,0-1 1,0 1 0,-1-1-1,1 0 1,-1 0 0,1 0-1,-1-1 1,1 1 0,-1 0-1,0-1 1,0 0 0,0 0-1,-5 2 1,-14-1-6741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0.7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1 793 24575,'0'18'0,"2"0"0,0 1 0,2-1 0,0 0 0,7 20 0,37 83 0,-42-109 0,100 218 0,-95-213 0,-12-24 0,-13-31 0,10 28 0,-12-28 0,2-1 0,2-1 0,-10-51 0,22 88 0,-1 0 0,1-1 0,-1 1 0,1 0 0,0 0 0,0 0 0,1 0 0,-1 0 0,1 0 0,-1 0 0,1 0 0,0 0 0,0 0 0,0 0 0,0 0 0,1 0 0,-1 1 0,1-1 0,0 0 0,0 1 0,0-1 0,0 1 0,0 0 0,0 0 0,1 0 0,-1 0 0,1 0 0,-1 0 0,1 1 0,0-1 0,0 1 0,0 0 0,0 0 0,0 0 0,0 0 0,0 0 0,0 1 0,0-1 0,5 1 0,1-1 0,0 1 0,0 0 0,0 1 0,0 0 0,0 0 0,-1 1 0,1 0 0,0 1 0,-1 0 0,0 0 0,1 0 0,-1 1 0,7 5 0,-2 1 0,-2 1 0,1 0 0,-1 0 0,-1 1 0,0 0 0,-1 1 0,0 0 0,-1 0 0,-1 1 0,0 0 0,-1 0 0,9 30 0,-14-42 0,0 1 0,-1-1 0,1 0 0,-1 1 0,0-1 0,0 0 0,0 1 0,0-1 0,0 1 0,0-1 0,-1 0 0,1 1 0,-1-1 0,1 0 0,-1 0 0,0 1 0,0-1 0,-2 3 0,2-4 0,-1 0 0,1 0 0,0 0 0,0 0 0,0-1 0,-1 1 0,1-1 0,0 1 0,-1-1 0,1 1 0,0-1 0,-1 0 0,1 1 0,0-1 0,-1 0 0,1 0 0,-1 0 0,1 0 0,-1 0 0,1 0 0,0-1 0,-1 1 0,1 0 0,-1-1 0,1 1 0,0-1 0,0 0 0,-1 1 0,1-1 0,0 0 0,-2-1 0,-7-5 0,1 0 0,0 0 0,1-1 0,-1 0 0,1-1 0,1 1 0,0-2 0,0 1 0,1-1 0,-8-14 0,4 3 0,1 1 0,0-1 0,2 0 0,-8-32 0,14 49 0,1 0 0,-1 0 0,1 0 0,-1 1 0,1-1 0,0 0 0,0 0 0,1 0 0,-1 0 0,1 0 0,0 1 0,0-1 0,0 0 0,0 1 0,1-1 0,-1 1 0,1-1 0,4-5 0,-3 6 0,0 0 0,1 0 0,-1 0 0,1 0 0,0 1 0,0-1 0,0 1 0,0 0 0,0 0 0,1 1 0,-1-1 0,1 1 0,-1 0 0,1 0 0,5 0 0,31-3 0,0 3 0,51 3 0,17 1 0,-100-3 0,0-1 0,0 0 0,0-1 0,11-2 0,-18 3 0,-1 1 0,1-1 0,0 1 0,0-1 0,-1 0 0,1 1 0,0-1 0,-1 0 0,1 0 0,-1 0 0,1 0 0,-1-1 0,1 1 0,-1 0 0,0-1 0,0 1 0,0 0 0,0-1 0,0 0 0,0 1 0,0-1 0,0 1 0,0-1 0,-1 0 0,1 0 0,0-2 0,-1 2 0,-1 1 0,1-1 0,-1 1 0,1-1 0,-1 1 0,0-1 0,1 1 0,-1 0 0,0-1 0,0 1 0,0 0 0,0 0 0,0 0 0,0 0 0,0 0 0,0 0 0,-1 0 0,1 0 0,0 0 0,-1 0 0,1 0 0,0 1 0,-1-1 0,1 1 0,-1-1 0,1 1 0,-1 0 0,1-1 0,-1 1 0,1 0 0,-4 0 0,-2-1 0,0 0 0,0 1 0,0 0 0,0 0 0,-12 2 0,14 0 0,0-1 0,0 1 0,1 0 0,-1 0 0,1 0 0,-1 1 0,1-1 0,0 1 0,0 0 0,0 1 0,1-1 0,-1 0 0,1 1 0,0 0 0,0 0 0,0 0 0,0 0 0,1 1 0,-1-1 0,1 1 0,0-1 0,1 1 0,-1 0 0,0 5 0,1-6 0,0 0 0,1 0 0,-1 0 0,1 0 0,0 0 0,1 0 0,-1-1 0,1 1 0,-1 0 0,1 0 0,0 0 0,1-1 0,-1 1 0,1 0 0,-1-1 0,1 1 0,0-1 0,0 0 0,1 0 0,-1 0 0,1 0 0,-1 0 0,1 0 0,0-1 0,0 1 0,0-1 0,1 0 0,-1 0 0,0 0 0,1 0 0,4 2 0,0-2 0,-1 1 0,0-1 0,1 0 0,-1 0 0,1-1 0,0 0 0,-1 0 0,1-1 0,0 0 0,-1 0 0,1-1 0,0 0 0,-1-1 0,9-2 0,-11 2 0,0 0 0,0 0 0,-1 0 0,1-1 0,-1 0 0,1 0 0,-1 0 0,0 0 0,-1-1 0,1 1 0,0-1 0,-1 0 0,0 0 0,0-1 0,0 1 0,0-1 0,-1 1 0,0-1 0,0 0 0,0 0 0,2-8 0,-3 5 0,1 0 0,-1 0 0,0 0 0,-1 0 0,0 0 0,0 0 0,-3-15 0,2 20 0,1 0 0,-1 0 0,0 0 0,0 0 0,0 0 0,0 0 0,0 1 0,-1-1 0,1 1 0,-1-1 0,0 1 0,0-1 0,1 1 0,-2 0 0,1 0 0,0 0 0,0 0 0,-1 0 0,1 0 0,-1 1 0,1-1 0,-1 1 0,-5-2 0,7 2 0,-1 1 0,1-1 0,-1 1 0,1 0 0,-1 0 0,1 0 0,-1 0 0,1 0 0,-1 0 0,1 0 0,-1 0 0,1 1 0,-1-1 0,1 0 0,-1 1 0,1-1 0,0 1 0,-1 0 0,1-1 0,0 1 0,-1 0 0,1 0 0,0 0 0,0 0 0,0 0 0,0 0 0,0 0 0,0 0 0,0 1 0,0-1 0,0 0 0,1 1 0,-1-1 0,0 0 0,1 1 0,-1-1 0,1 1 0,0-1 0,-1 1 0,1-1 0,0 3 0,-1 2 0,0-1 0,1 0 0,0 0 0,0 1 0,0-1 0,1 0 0,0 0 0,0 0 0,0 0 0,3 9 0,1-6 0,-1-1 0,2 0 0,-1 1 0,1-2 0,0 1 0,0-1 0,1 0 0,0 0 0,0-1 0,13 8 0,-14-9 0,0-1 0,0 0 0,0 0 0,0 0 0,0-1 0,1 0 0,-1 0 0,1-1 0,0 0 0,-1 0 0,1 0 0,0-1 0,0 0 0,10-1 0,-14 0 0,0 0 0,0 0 0,-1 0 0,1 0 0,0 0 0,-1-1 0,1 1 0,-1-1 0,0 0 0,0 0 0,1 1 0,-1-1 0,0-1 0,0 1 0,3-5 0,-2 2 0,0 0 0,-1-1 0,1 1 0,-1-1 0,0 0 0,-1 0 0,2-6 0,-1-9 0,0 1 0,-1 0 0,-3-30 0,-5 4 0,5 36 0,0-1 0,1 1 0,0-18 0,0 27 0,1 1 0,0-1 0,0 1 0,0 0 0,0-1 0,0 1 0,0 0 0,0-1 0,0 1 0,0-1 0,0 1 0,1 0 0,-1-1 0,0 1 0,0 0 0,0-1 0,0 1 0,1-1 0,-1 1 0,0 0 0,0 0 0,0-1 0,1 1 0,-1 0 0,0-1 0,1 1 0,-1 0 0,0 0 0,1 0 0,-1-1 0,0 1 0,1 0 0,-1 0 0,0 0 0,1-1 0,13 9 0,11 21 0,-25-28 0,19 27 0,-16-21 0,1-1 0,0 0 0,0 0 0,1 0 0,-1 0 0,1-1 0,0 0 0,1 0 0,7 6 0,-13-11 0,1 0 0,0 1 0,-1-1 0,1 0 0,0 1 0,0-1 0,-1 0 0,1 0 0,0 0 0,0 0 0,-1 0 0,1 0 0,0 0 0,0 0 0,0 0 0,-1 0 0,1 0 0,0 0 0,0 0 0,-1-1 0,1 1 0,0 0 0,0-1 0,-1 1 0,1 0 0,0-1 0,0 0 0,1 0 0,-1-1 0,0 0 0,1 0 0,-1 1 0,0-1 0,0 0 0,0 0 0,0 0 0,1-4 0,1-3 0,-1-1 0,0 1 0,1-16 0,-3 6 0,-1-1 0,0 1 0,-2-1 0,0 1 0,-9-29 0,12 48 0,1 0 0,-1 0 0,0 1 0,0-1 0,0 0 0,0 0 0,0 0 0,0 0 0,0 0 0,1 0 0,-1 0 0,0 0 0,0 0 0,0 0 0,0 0 0,0 0 0,0 0 0,1 0 0,-1 0 0,0 0 0,0 0 0,0 0 0,0 0 0,0 0 0,0 0 0,0 0 0,1 0 0,-1 0 0,0 0 0,0-1 0,0 1 0,0 0 0,0 0 0,0 0 0,0 0 0,0 0 0,1 0 0,-1 0 0,0 0 0,0 0 0,0-1 0,0 1 0,0 0 0,0 0 0,0 0 0,0 0 0,0 0 0,0 0 0,0 0 0,0-1 0,0 1 0,0 0 0,0 0 0,0 0 0,0 0 0,0 0 0,0 0 0,0-1 0,0 1 0,0 0 0,0 0 0,0 0 0,0 0 0,0 0 0,0 0 0,0 0 0,0-1 0,-1 1 0,17 11 0,23 25 0,-31-28 0,-1-1 0,1 0 0,-1-1 0,1 0 0,0-1 0,12 7 0,-18-11 0,0-1 0,-1 1 0,1 0 0,0 0 0,0-1 0,0 1 0,0-1 0,-1 0 0,1 0 0,0 0 0,0 1 0,0-2 0,0 1 0,0 0 0,0 0 0,0-1 0,-1 1 0,1-1 0,0 1 0,0-1 0,0 0 0,-1 1 0,1-1 0,0 0 0,-1 0 0,1-1 0,-1 1 0,1 0 0,-1 0 0,0-1 0,0 1 0,1-1 0,-1 1 0,0-1 0,1-1 0,2-7 0,0 1 0,0-1 0,-1 0 0,0 0 0,-1-1 0,0 1 0,-1 0 0,0-1 0,-1 1 0,0-1 0,-2-18 0,1 15 0,1-1 0,0 1 0,1-1 0,0 1 0,5-17 0,-6 29 0,0 1 0,0 0 0,0-1 0,1 1 0,-1 0 0,1-1 0,-1 1 0,1 0 0,-1 0 0,1 0 0,0-1 0,-1 1 0,1 0 0,0 0 0,0 0 0,0 0 0,0 0 0,0 0 0,0 0 0,0 1 0,0-1 0,1 0 0,-1 1 0,0-1 0,0 0 0,1 1 0,-1-1 0,0 1 0,1 0 0,-1 0 0,0-1 0,1 1 0,-1 0 0,0 0 0,1 0 0,-1 0 0,0 0 0,1 1 0,-1-1 0,1 0 0,-1 1 0,0-1 0,3 2 0,0 0 0,1 1 0,-1 0 0,1-1 0,-1 2 0,0-1 0,0 0 0,0 1 0,-1 0 0,1 0 0,3 6 0,22 54 0,-30-92 0,1 27 0,-17-168 0,16 149 0,1 0 0,2 0 0,0 0 0,0 0 0,2 0 0,10-29 0,-13 44 0,1 0 0,0 1 0,1-1 0,-1 0 0,1 1 0,0 0 0,0-1 0,0 1 0,0 0 0,1 1 0,5-6 0,-7 8 0,-1 0 0,0 1 0,0-1 0,1 0 0,-1 1 0,1-1 0,-1 1 0,0 0 0,1-1 0,-1 1 0,1 0 0,-1 0 0,1 0 0,-1 0 0,1 0 0,-1 0 0,3 1 0,-2-1 0,0 1 0,0 0 0,1 0 0,-1 1 0,0-1 0,0 0 0,0 1 0,0-1 0,0 1 0,-1 0 0,1 0 0,0-1 0,2 5 0,3 4 0,-1 0 0,0 1 0,0 0 0,-1 0 0,0 0 0,3 15 0,15 76 0,-18-71 0,34 176 0,44 211 0,-58-316 0,6-1 0,42 98 0,-62-175 0,22 39 0,-30-57 0,1 0 0,0-1 0,1 1 0,-1-1 0,1 0 0,0-1 0,0 1 0,1-1 0,-1 0 0,1 0 0,9 5 0,-13-9 0,1 1 0,-1 0 0,0 0 0,1-1 0,-1 1 0,1-1 0,-1 1 0,1-1 0,-1 0 0,1 0 0,-1 0 0,1-1 0,-1 1 0,0-1 0,1 1 0,-1-1 0,1 0 0,-1 0 0,0 0 0,0 0 0,1 0 0,-1 0 0,0-1 0,0 1 0,0-1 0,0 1 0,-1-1 0,1 0 0,0 0 0,-1 0 0,1 0 0,1-4 0,3-3 0,-1 0 0,0-1 0,-1 0 0,0 0 0,-1 0 0,4-15 0,-2-1 0,-1 0 0,-1 0 0,-1 0 0,-1 0 0,-2-1 0,0 1 0,-2 0 0,-1 0 0,-11-40 0,9 47 0,0 1 0,-1 0 0,-2 0 0,0 0 0,0 1 0,-2 0 0,0 1 0,-1 1 0,0-1 0,-1 2 0,-1 0 0,0 0 0,-25-17 0,15 16 0,0 1 0,0 1 0,-1 1 0,-31-9 0,-106-27 0,154 46 0,2 0 0,-1 1 0,1-1 0,0 0 0,-1 0 0,-9-5 0,15 6 0,0 1 0,0-1 0,0 0 0,0 1 0,1-1 0,-1 0 0,0 0 0,0 1 0,0-1 0,1 0 0,-1 0 0,0 0 0,1 0 0,-1 0 0,1 0 0,-1 0 0,1 0 0,-1 0 0,1 0 0,0 0 0,0 0 0,-1-1 0,1 1 0,0 0 0,0 0 0,0 0 0,0 0 0,0 0 0,0-1 0,1 1 0,-1 0 0,0 0 0,1-2 0,2-3 0,1 0 0,-1 0 0,1 0 0,0 0 0,1 0 0,-1 1 0,1-1 0,9-6 0,52-39 0,-34 28 0,18-21 0,-1-1 0,70-87 0,-117 130 0,-7 9 0,1 0 0,0 0 0,1 0 0,0 0 0,0 0 0,-4 16 0,3-4 0,-6 38 0,10-51 0,0 0 0,0 0 0,1 0 0,0 0 0,0 0 0,0 0 0,1 0 0,0 0 0,0 0 0,0-1 0,1 1 0,5 8 0,-7-12 0,0 0 0,0-1 0,1 1 0,-1 0 0,0-1 0,1 1 0,-1-1 0,1 0 0,0 0 0,0 1 0,-1-1 0,1 0 0,0 0 0,0 0 0,0-1 0,0 1 0,0 0 0,0-1 0,0 1 0,0-1 0,0 0 0,0 0 0,0 0 0,1 0 0,-1 0 0,0 0 0,0 0 0,0-1 0,0 1 0,0-1 0,0 1 0,0-1 0,0 0 0,0 0 0,0 0 0,-1 0 0,1 0 0,0 0 0,2-3 0,0 1 0,0-1 0,0 0 0,0 0 0,0 0 0,-1-1 0,1 1 0,-1-1 0,0 0 0,-1 0 0,1 0 0,-1 0 0,0 0 0,0-1 0,-1 1 0,1 0 0,0-7 0,1-12 0,-2 1 0,-1-39 0,-1 14 0,1 46 0,0 0 0,0-1 0,1 1 0,-1 0 0,0 0 0,1 0 0,-1 0 0,1 0 0,-1 0 0,1 0 0,0 1 0,0-1 0,0 0 0,0 0 0,0 0 0,0 1 0,1-1 0,-1 1 0,2-2 0,-1 2 0,-1 0 0,1 0 0,-1 0 0,1 1 0,0-1 0,-1 1 0,1-1 0,0 1 0,-1 0 0,1 0 0,0 0 0,0 0 0,-1 0 0,1 0 0,0 0 0,-1 0 0,1 1 0,2-1 0,0 2 0,1-1 0,-1 1 0,0 0 0,1 0 0,-1 1 0,0-1 0,0 1 0,0 0 0,-1 0 0,1 0 0,-1 0 0,0 1 0,1-1 0,4 8 0,-1 9 0,-7-14 0,-5-13 0,-1-5 0,1-1 0,1 1 0,-1-1 0,2 0 0,0 0 0,-2-21 0,2-2 0,2-44 0,1 77-65,0-1 0,0 1 0,0-1 0,0 1 0,0-1 0,1 0 0,0 1 0,0 0 0,0-1 0,0 1 0,0-1 0,1 1 0,0 0 0,-1 0 0,1 0 0,0 0 0,1 0 0,-1 0 0,0 1 0,5-5 0,10-1-6761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2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0 611 24575,'1'8'0,"0"-1"0,0 0 0,1 1 0,0-1 0,0 0 0,1 0 0,0 0 0,0 0 0,0 0 0,1-1 0,0 0 0,0 0 0,1 0 0,0 0 0,0 0 0,0-1 0,12 9 0,-16-13 0,0-1 0,-1 1 0,1-1 0,0 0 0,0 1 0,0-1 0,0 0 0,-1 0 0,1 0 0,0 1 0,0-1 0,0 0 0,0 0 0,-1 0 0,1-1 0,0 1 0,0 0 0,0 0 0,0 0 0,-1 0 0,1-1 0,0 1 0,0 0 0,0-1 0,-1 1 0,1-1 0,0 1 0,-1-1 0,1 1 0,0-1 0,-1 0 0,1 1 0,-1-1 0,1 1 0,-1-1 0,1 0 0,-1 0 0,1 1 0,-1-1 0,0 0 0,1 0 0,-1 0 0,0 1 0,0-1 0,0 0 0,0 0 0,1-1 0,5-49 0,-5 47 0,0-170 0,4 146 0,-5 27 0,0 1 0,0 0 0,0-1 0,1 1 0,-1-1 0,0 1 0,0 0 0,0-1 0,1 1 0,-1 0 0,0-1 0,0 1 0,1 0 0,-1 0 0,0-1 0,1 1 0,-1 0 0,0 0 0,1-1 0,-1 1 0,0 0 0,1 0 0,-1 0 0,1 0 0,-1 0 0,0 0 0,1-1 0,-1 1 0,1 0 0,-1 0 0,0 0 0,1 0 0,-1 0 0,1 0 0,-1 1 0,1-1 0,-1 0 0,0 0 0,1 0 0,-1 0 0,0 0 0,1 1 0,-1-1 0,1 0 0,-1 0 0,0 1 0,0-1 0,1 0 0,-1 0 0,0 1 0,1-1 0,-1 0 0,0 1 0,0-1 0,0 0 0,1 1 0,-1-1 0,0 1 0,0-1 0,0 0 0,0 1 0,11 15 0,-1 1 0,12 27 0,-17-31 0,1-1 0,0 0 0,1 0 0,0 0 0,1-1 0,0 0 0,14 13 0,-22-23 0,1 0 0,-1-1 0,1 1 0,0 0 0,-1-1 0,1 1 0,0-1 0,-1 1 0,1-1 0,0 1 0,0-1 0,-1 0 0,1 1 0,0-1 0,0 0 0,0 0 0,0 0 0,-1 1 0,1-1 0,0 0 0,0 0 0,0 0 0,0 0 0,0 0 0,-1-1 0,1 1 0,0 0 0,0 0 0,0 0 0,0-1 0,-1 1 0,1-1 0,0 1 0,0 0 0,-1-1 0,1 1 0,0-1 0,-1 1 0,1-1 0,-1 0 0,1 1 0,0-1 0,-1 0 0,1 1 0,-1-1 0,0 0 0,1 0 0,-1 0 0,0 1 0,1-1 0,-1 0 0,0-1 0,3-6 0,-1 0 0,0 0 0,-1-1 0,1-8 0,-2 16 0,2-58 0,-3 42 0,1 0 0,1 1 0,4-20 0,-5 35 0,0 1 0,0-1 0,0 1 0,0 0 0,0-1 0,0 1 0,0-1 0,1 1 0,-1-1 0,0 1 0,0 0 0,0-1 0,1 1 0,-1-1 0,0 1 0,0 0 0,1-1 0,-1 1 0,0 0 0,1-1 0,-1 1 0,0 0 0,1 0 0,-1-1 0,1 1 0,-1 0 0,0 0 0,1 0 0,-1-1 0,1 1 0,-1 0 0,1 0 0,-1 0 0,0 0 0,1 0 0,-1 0 0,1 0 0,-1 0 0,1 0 0,-1 0 0,1 0 0,-1 0 0,0 0 0,1 1 0,-1-1 0,1 0 0,-1 0 0,1 0 0,-1 1 0,0-1 0,1 0 0,-1 0 0,0 1 0,1-1 0,-1 0 0,0 1 0,1 0 0,23 24 0,-20-19 0,11 10 0,0 0 0,33 27 0,-42-39 0,-1 0 0,0 0 0,1-1 0,0 0 0,0 0 0,0 0 0,0-1 0,1 0 0,-1 0 0,1 0 0,-1-1 0,1 0 0,-1 0 0,8-1 0,-10 0 0,-1-1 0,1 0 0,-1 0 0,1 0 0,-1-1 0,1 1 0,-1-1 0,0 0 0,0 0 0,0 0 0,0 0 0,0 0 0,-1-1 0,1 1 0,0-1 0,-1 0 0,0 1 0,0-1 0,0-1 0,0 1 0,0 0 0,-1 0 0,1-1 0,-1 1 0,0 0 0,1-6 0,3-8 0,-1-1 0,-1 0 0,1-33 0,-4 42 0,0-1 0,0 1 0,-1-1 0,0 1 0,-1-1 0,-4-14 0,5 22 0,1 0 0,-1 0 0,1 0 0,-1 0 0,0 0 0,0 0 0,0 1 0,0-1 0,0 0 0,-1 1 0,1-1 0,0 1 0,-1-1 0,1 1 0,-1 0 0,1 0 0,-1-1 0,0 1 0,0 0 0,1 0 0,-1 1 0,0-1 0,0 0 0,0 1 0,0-1 0,0 1 0,0-1 0,0 1 0,0 0 0,0 0 0,0 0 0,0 0 0,0 0 0,0 1 0,0-1 0,0 0 0,0 1 0,-2 1 0,2-1 0,-1 0 0,1 1 0,0-1 0,0 1 0,-1-1 0,1 1 0,0 0 0,1 0 0,-1 0 0,0 0 0,1 1 0,-1-1 0,1 0 0,-1 1 0,1-1 0,0 0 0,0 1 0,0 0 0,1-1 0,-1 1 0,0 5 0,-1 4 0,1-1 0,0 1 0,1 18 0,0-26 0,1-1 0,-1 0 0,1 0 0,-1 0 0,1 0 0,0 0 0,0 0 0,0 0 0,1 0 0,-1 0 0,1 0 0,0 0 0,-1-1 0,1 1 0,0-1 0,1 1 0,-1-1 0,0 0 0,1 0 0,-1 0 0,1 0 0,-1 0 0,4 1 0,-4-2 0,1 0 0,-1-1 0,0 1 0,1-1 0,-1 1 0,1-1 0,-1 0 0,1 0 0,-1 0 0,0 0 0,1 0 0,-1 0 0,1-1 0,-1 0 0,0 1 0,1-1 0,-1 0 0,0 0 0,1 0 0,-1 0 0,0 0 0,0-1 0,0 1 0,0-1 0,0 1 0,-1-1 0,1 0 0,0 1 0,-1-1 0,2-3 0,0 2 0,0-1 0,-1 0 0,0 1 0,0-1 0,0 0 0,-1 0 0,1-1 0,-1 1 0,0 0 0,0 0 0,0-1 0,-1 1 0,1 0 0,-1-1 0,0 1 0,0 0 0,-1-1 0,1 1 0,-3-8 0,-1 6 0,1 9 0,2-2 0,1 0 0,0 0 0,0 0 0,0 0 0,0-1 0,0 1 0,1 0 0,-1 0 0,0 0 0,0 0 0,0-1 0,1 1 0,-1 0 0,0 0 0,1-1 0,-1 1 0,1 0 0,-1-1 0,1 1 0,-1 0 0,2 0 0,-1 0 0,0 1 0,0-1 0,1 0 0,-1 0 0,0 0 0,1 0 0,-1-1 0,1 1 0,-1 0 0,1-1 0,0 1 0,-1-1 0,1 1 0,0-1 0,-1 0 0,1 1 0,0-1 0,-1 0 0,1 0 0,0 0 0,3-1 0,-3 0 0,0 0 0,1 0 0,-1 0 0,0-1 0,1 1 0,-1 0 0,0-1 0,0 0 0,0 0 0,-1 1 0,1-1 0,3-4 0,0-2 0,0-1 0,-1 1 0,1 0 0,-2-1 0,1 0 0,3-16 0,0-13 0,-2 0 0,-1-1 0,-2 1 0,-4-57 0,-9 58 0,11 37 0,0-1 0,0 1 0,0 0 0,0-1 0,0 1 0,0 0 0,0-1 0,-1 1 0,1 0 0,0 0 0,0-1 0,0 1 0,-1 0 0,1 0 0,0-1 0,0 1 0,-1 0 0,1 0 0,0-1 0,0 1 0,-1 0 0,1 0 0,0 0 0,-1 0 0,1 0 0,0 0 0,-1-1 0,1 1 0,-1 0 0,-4 18 0,5-7 0,0 0 0,1 0 0,0 0 0,1 0 0,0 0 0,0-1 0,2 1 0,-1-1 0,1 1 0,9 15 0,5 6 0,41 55 0,-50-75 0,-5-5 0,1 0 0,0 0 0,0-1 0,0 0 0,1 0 0,0-1 0,0 1 0,14 8 0,-21-19 0,0 1 0,0-1 0,0 1 0,-1-1 0,1 1 0,-5-8 0,2 5 0,0 0 0,1-1 0,0 1 0,0-1 0,1 0 0,-1 0 0,0-13 0,3 17 0,0 1 0,0-1 0,0 1 0,1-1 0,0 0 0,-1 1 0,2-1 0,-1 1 0,0 0 0,0-1 0,1 1 0,0 0 0,0 0 0,0 0 0,0 0 0,0 0 0,1 0 0,-1 1 0,6-5 0,1-1 0,1 0 0,-1 1 0,1 1 0,0 0 0,1 0 0,14-6 0,-22 11 0,-1 0 0,1 0 0,-1 0 0,0 1 0,1-1 0,0 1 0,-1-1 0,1 1 0,-1 0 0,1 0 0,0 0 0,-1 0 0,1 0 0,-1 1 0,1-1 0,-1 1 0,1 0 0,-1-1 0,1 1 0,-1 0 0,0 1 0,1-1 0,-1 0 0,0 1 0,0-1 0,0 1 0,0 0 0,0-1 0,0 1 0,0 0 0,-1 0 0,1 0 0,-1 1 0,2 2 0,4 10 30,-1 1 0,-1-1 0,5 29 0,-7-28-401,1-1-1,0 0 1,13 28 0,-9-29-6455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2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24575,'9'22'0,"11"12"0,3 0-8191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2.7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213 268 24575,'-8'-3'0,"1"1"0,-1 1 0,0-1 0,0 1 0,-1 1 0,1-1 0,0 1 0,0 1 0,0 0 0,0 0 0,0 0 0,0 1 0,0 0 0,0 1 0,1 0 0,-13 6 0,15-7 0,1 1 0,-1 0 0,1 1 0,0-1 0,0 1 0,0-1 0,0 1 0,1 0 0,0 1 0,-1-1 0,1 1 0,1-1 0,-1 1 0,1 0 0,0 0 0,0 0 0,0 0 0,1 0 0,0 0 0,0 1 0,0-1 0,0 0 0,1 1 0,0-1 0,0 0 0,1 6 0,0-6 0,-1-1 0,1 0 0,0 0 0,0 0 0,0 0 0,1 0 0,-1 0 0,1 0 0,0 0 0,0 0 0,1-1 0,-1 1 0,1-1 0,-1 0 0,1 0 0,0 0 0,0 0 0,1 0 0,-1 0 0,1-1 0,-1 0 0,1 0 0,0 0 0,0 0 0,-1 0 0,1-1 0,1 0 0,-1 1 0,0-2 0,8 2 0,-6-2 0,-1 1 0,0-1 0,1-1 0,-1 1 0,0-1 0,1 0 0,-1 0 0,0-1 0,0 1 0,0-1 0,0-1 0,0 1 0,0 0 0,-1-1 0,1 0 0,-1 0 0,0-1 0,0 1 0,0-1 0,0 0 0,-1 0 0,1 0 0,-1 0 0,4-7 0,-2-1 0,0-1 0,0 0 0,-2 0 0,0 0 0,0 0 0,-1 0 0,0-1 0,-2 1 0,0-15 0,1 7 0,0 0 0,6-27 0,-7 48 0,0 0 0,0-1 0,0 1 0,0 0 0,0-1 0,0 1 0,0 0 0,0-1 0,0 1 0,0 0 0,0 0 0,0-1 0,0 1 0,0 0 0,0-1 0,0 1 0,0 0 0,1 0 0,-1-1 0,0 1 0,0 0 0,0-1 0,0 1 0,1 0 0,-1 0 0,0 0 0,0-1 0,1 1 0,-1 0 0,0 0 0,0 0 0,1 0 0,-1 0 0,0-1 0,1 1 0,-1 0 0,0 0 0,1 0 0,-1 0 0,0 0 0,0 0 0,1 0 0,-1 0 0,0 0 0,1 0 0,-1 0 0,0 0 0,1 0 0,-1 0 0,0 1 0,1-1 0,-1 0 0,0 0 0,0 0 0,1 0 0,-1 0 0,0 1 0,1-1 0,13 17 0,-13-14 0,60 109 0,-61-112 0,0 1 0,0-1 0,1 0 0,-1 1 0,0-1 0,1 0 0,-1 1 0,0-1 0,1 0 0,-1 0 0,0 1 0,1-1 0,-1 0 0,1 0 0,-1 0 0,0 1 0,1-1 0,-1 0 0,1 0 0,-1 0 0,1 0 0,-1 0 0,0 0 0,1 0 0,-1 0 0,1 0 0,-1 0 0,1 0 0,-1 0 0,0 0 0,1-1 0,-1 1 0,1 0 0,-1 0 0,0 0 0,1-1 0,-1 1 0,1 0 0,-1 0 0,0-1 0,1 1 0,-1 0 0,0-1 0,0 1 0,1 0 0,-1-1 0,0 1 0,0 0 0,1-1 0,-1 1 0,0-1 0,0 1 0,0 0 0,0-1 0,0 1 0,0-1 0,12-31 0,-10 28 0,9-33 0,2-5 0,19-40 0,-27 71 0,0 1 0,1-1 0,0 1 0,0 0 0,1 1 0,1 0 0,-1 0 0,18-14 0,-22 20 0,0 1 0,0 0 0,0 0 0,1 0 0,-1 0 0,1 0 0,0 1 0,-1-1 0,1 1 0,0 0 0,0 0 0,0 1 0,0-1 0,0 1 0,0 0 0,0 0 0,-1 0 0,1 0 0,0 1 0,0 0 0,0-1 0,0 1 0,0 1 0,-1-1 0,1 1 0,0-1 0,-1 1 0,0 0 0,1 0 0,-1 1 0,0-1 0,0 1 0,5 5 0,3 3 0,-1 0 0,0 2 0,-1-1 0,-1 1 0,0 0 0,0 1 0,7 20 0,2 13-1365,-5-5-5461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4.0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342 246 24575,'-1'-4'0,"1"0"0,-1 1 0,0-1 0,0 0 0,0 1 0,0-1 0,-1 1 0,0-1 0,1 1 0,-1 0 0,-1-1 0,1 1 0,0 0 0,-1 0 0,1 1 0,-1-1 0,0 0 0,0 1 0,0 0 0,0 0 0,0 0 0,-1 0 0,1 0 0,-1 1 0,1-1 0,-1 1 0,1 0 0,-1 0 0,0 0 0,0 1 0,1-1 0,-1 1 0,0 0 0,0 0 0,0 0 0,1 1 0,-1-1 0,0 1 0,0 0 0,1 0 0,-1 0 0,0 0 0,-2 3 0,-9 3 0,0 1 0,1 0 0,0 1 0,1 1 0,0 0 0,0 1 0,1 1 0,1-1 0,0 2 0,0 0 0,1 0 0,1 1 0,0 0 0,1 0 0,1 1 0,0 0 0,1 1 0,-7 28 0,12-41 0,0-1 0,1 1 0,-1-1 0,1 1 0,-1-1 0,1 1 0,0-1 0,0 1 0,1-1 0,-1 1 0,0-1 0,1 1 0,-1-1 0,1 1 0,0-1 0,0 0 0,0 1 0,0-1 0,0 0 0,1 0 0,-1 0 0,1 1 0,-1-2 0,1 1 0,0 0 0,0 0 0,-1 0 0,1-1 0,1 1 0,-1-1 0,0 0 0,0 1 0,0-1 0,1 0 0,-1 0 0,0-1 0,1 1 0,-1 0 0,1-1 0,-1 0 0,1 1 0,-1-1 0,1 0 0,-1 0 0,1 0 0,0-1 0,3 0 0,2 0 0,0-1 0,-1 1 0,1-2 0,-1 1 0,0-1 0,0 0 0,0 0 0,0-1 0,-1 0 0,1 0 0,-1-1 0,8-7 0,-6 4 0,0 0 0,-1-1 0,0 0 0,-1 0 0,0-1 0,0 1 0,7-19 0,-4 2 0,-1 1 0,-2-1 0,0 0 0,-2 0 0,-1-1 0,0-37 0,-4 29 0,-1-19 0,2 51 0,0 0 0,1-1 0,-1 1 0,1-1 0,0 1 0,0 0 0,0-1 0,0 1 0,0 0 0,1 0 0,2-5 0,-2 6 0,-1 1 0,1-1 0,0 1 0,-1 0 0,1-1 0,0 1 0,0 0 0,0 0 0,0 0 0,0 0 0,0 0 0,0 0 0,0 1 0,0-1 0,0 1 0,1-1 0,-1 1 0,0 0 0,0 0 0,0 0 0,1 0 0,-1 0 0,0 1 0,0-1 0,0 1 0,0-1 0,0 1 0,1 0 0,-1 0 0,0 0 0,0 0 0,3 2 0,2 1 0,1 1 0,-1 0 0,0 1 0,-1 0 0,1 0 0,-1 0 0,6 8 0,3 8 0,-1 1 0,0 1 0,-2 0 0,-1 0 0,-1 2 0,-1-1 0,8 38 0,26 191 0,-41-233 0,25 254 0,6 42 0,-20-232 0,39 138 0,-46-201 0,2-1 0,1 0 0,19 34 0,-23-47 0,1 1 0,0-1 0,0 0 0,1 0 0,0-1 0,0 1 0,1-2 0,0 1 0,0-1 0,12 7 0,-18-12 0,0 0 0,0 1 0,0-1 0,0 0 0,0 0 0,1 0 0,-1-1 0,0 1 0,0 0 0,1-1 0,-1 0 0,0 1 0,0-1 0,1 0 0,-1 0 0,0 0 0,1 0 0,-1-1 0,0 1 0,1-1 0,-1 1 0,0-1 0,0 0 0,0 0 0,0 0 0,0 0 0,0 0 0,0 0 0,0-1 0,0 1 0,0-1 0,0 1 0,-1-1 0,1 0 0,1-2 0,0-2 0,0 0 0,0-1 0,0 1 0,-1 0 0,0-1 0,-1 0 0,1 1 0,-1-1 0,0 0 0,-1 0 0,0-7 0,-1-10 0,-1 1 0,-1-1 0,-1 1 0,-2 0 0,0 0 0,-1 0 0,-1 1 0,-1 0 0,-1 0 0,-1 1 0,-20-28 0,19 31 0,-2 1 0,0-1 0,-1 2 0,0 0 0,-1 1 0,-1 1 0,-1 0 0,0 1 0,0 1 0,-1 1 0,-1 1 0,-30-12 0,-3 6 0,0 3 0,-56-5 0,75 12 0,32 6 0,0 0 0,0 0 0,0-1 0,0 1 0,0-1 0,0 1 0,0-1 0,0 0 0,0 0 0,0 0 0,0 0 0,1 0 0,-1 0 0,0 0 0,1-1 0,-2-1 0,2 3 0,1-1 0,0 1 0,0-1 0,0 1 0,-1-1 0,1 1 0,0-1 0,0 0 0,0 1 0,0-1 0,0 1 0,0-1 0,0 1 0,0-1 0,0 1 0,1-1 0,-1 0 0,0 1 0,0-1 0,0 1 0,1-1 0,-1 0 0,17-16 0,9-2 9,2 1 0,49-24 0,71-22-116,-54 24-1178,-16 5-5541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4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0 141 24575,'1'22'0,"7"44"0,0-13 0,29 481 0,-53-661 0,0 13 0,13 82 0,-7-54 0,4 0 0,7-146 0,0 221 0,1 0 0,0 0 0,1 0 0,0 1 0,1-1 0,0 1 0,0 0 0,8-12 0,-11 20 0,1 0 0,-1 0 0,1 0 0,-1 0 0,1 0 0,0 0 0,0 0 0,-1 0 0,1 1 0,0-1 0,1 1 0,-1 0 0,0-1 0,0 1 0,1 0 0,-1 0 0,1 0 0,-1 1 0,0-1 0,1 1 0,-1-1 0,1 1 0,0 0 0,-1 0 0,1 0 0,-1 0 0,1 0 0,-1 1 0,1-1 0,-1 1 0,1-1 0,-1 1 0,1 0 0,-1 0 0,0 0 0,0 1 0,1-1 0,-1 0 0,0 1 0,0-1 0,2 3 0,5 4 0,0 0 0,-1 0 0,0 0 0,-1 1 0,1 1 0,-2-1 0,10 18 0,34 81 0,-39-81 0,28 71 0,-4 1 0,35 174 0,-61-225-1365,-4-10-5461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4.9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97 24575,'9'-4'0,"12"-7"0,16-5 0,14-4 0,8-4 0,-6 3-8191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8.3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276 84 24575,'-1'-3'0,"0"-2"0,0-1 0,-1 1 0,0 0 0,0 0 0,0 0 0,0 0 0,-1 1 0,0-1 0,0 1 0,0-1 0,-1 1 0,1 0 0,-6-5 0,8 9 0,1 0 0,-1 0 0,1 0 0,-1-1 0,0 1 0,1 0 0,-1 0 0,1 0 0,-1 0 0,1 0 0,-1 0 0,1 0 0,-1 0 0,1 0 0,-1 0 0,1 0 0,-1 1 0,1-1 0,-1 0 0,1 0 0,-1 0 0,1 1 0,-1-1 0,1 0 0,-1 1 0,1-1 0,-1 0 0,1 1 0,0-1 0,-1 1 0,1-1 0,0 0 0,-1 1 0,1-1 0,0 1 0,0-1 0,-1 2 0,-7 22 0,4-1 0,1 1 0,1-1 0,2 1 0,0 0 0,1-1 0,9 46 0,-1-21 0,3-2 0,26 66 0,-33-97 0,1 0 0,1 0 0,0-1 0,1 0 0,12 16 0,-51-57 0,-1 0 0,-1 3 0,-1 1 0,-1 1 0,-62-28 0,95 49 0,-5-2 0,0 0 0,0-1 0,1 1 0,0-1 0,-9-8 0,14 12 0,0-1 0,0 0 0,0 0 0,0 0 0,1 0 0,-1 0 0,0 0 0,1 0 0,-1 0 0,1 0 0,-1 0 0,1 0 0,0 0 0,-1-1 0,1 1 0,0 0 0,0 0 0,0 0 0,0-1 0,0 1 0,0 0 0,0 0 0,0 0 0,0 0 0,1-1 0,-1 1 0,0 0 0,1 0 0,-1 0 0,1 0 0,-1 0 0,1 0 0,0 0 0,-1 0 0,1 0 0,0 0 0,0 0 0,-1 0 0,1 0 0,0 1 0,0-1 0,1 0 0,22-17 0,0 1 0,1 1 0,0 1 0,42-17 0,-30 15 0,5-4 0,134-69 0,-154 81 0,-21 9 0,-1 0 0,1 0 0,0 0 0,-1 0 0,1 0 0,-1 0 0,1 0 0,-1 0 0,1 1 0,0-1 0,-1 0 0,1 0 0,-1 0 0,1 1 0,-1-1 0,1 0 0,-1 0 0,1 1 0,-1-1 0,1 0 0,0 2 0,0 0 0,0 0 0,-1 0 0,1 1 0,0-1 0,-1 0 0,1 1 0,-1-1 0,0 1 0,1-1 0,-1 0 0,0 1 0,-1-1 0,1 4 0,-1-1 0,1 1 0,0-1 0,0 1 0,1-1 0,-1 1 0,1-1 0,1 0 0,-1 1 0,1-1 0,0 0 0,0 0 0,0 0 0,1 0 0,0 0 0,0-1 0,0 1 0,0-1 0,1 0 0,-1 0 0,1 0 0,0 0 0,1-1 0,-1 0 0,1 1 0,-1-2 0,1 1 0,0 0 0,0-1 0,0 0 0,0 0 0,0-1 0,10 3 0,-8-3 0,0 1 0,1-2 0,-1 1 0,0-1 0,0 0 0,0 0 0,0-1 0,0 0 0,0 0 0,0-1 0,10-3 0,-14 4 0,0 0 0,0-1 0,0 1 0,-1-1 0,1 0 0,-1 1 0,1-1 0,-1 0 0,0-1 0,0 1 0,0 0 0,0-1 0,0 1 0,0-1 0,-1 1 0,1-1 0,-1 0 0,0 0 0,0 0 0,0 0 0,0 0 0,0 0 0,-1 0 0,1 0 0,-1 0 0,0 0 0,0 0 0,0-6 0,-1 2 0,-1 0 0,1 0 0,-1 0 0,-1 0 0,1 1 0,-1-1 0,0 1 0,-1-1 0,1 1 0,-1 0 0,0 0 0,-1 1 0,0-1 0,0 1 0,0 0 0,0 0 0,-1 1 0,1 0 0,-1 0 0,-7-4 0,0 1 0,0 0 0,-1 1 0,0 0 0,0 1 0,0 0 0,-1 1 0,0 1 0,-24-2 0,34 4-72,1 1 1,-1 0-1,1-1 0,0 2 0,-1-1 0,1 0 0,-1 1 0,1 0 1,0 0-1,-1 0 0,1 1 0,0-1 0,0 1 0,0 0 0,0 0 1,1 1-1,-1-1 0,-4 4 0,1 6-6754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9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2 182 24575,'11'14'0,"-1"-1"0,-1 2 0,0-1 0,-1 1 0,9 23 0,-6-14 0,-7-15 0,52 117 0,-49-107 0,0 1 0,-1 0 0,-1 0 0,3 29 0,-8-47 0,0-1 0,1 0 0,-1 0 0,0 0 0,0 0 0,0 1 0,0-1 0,0 0 0,0 0 0,0 0 0,-1 0 0,1 1 0,0-1 0,-1 0 0,1 0 0,-1 0 0,1 0 0,-1 0 0,1 0 0,-2 2 0,1-3 0,0 0 0,1 0 0,-1 0 0,0 0 0,0 0 0,1 0 0,-1 0 0,0 0 0,1-1 0,-1 1 0,0 0 0,0 0 0,1 0 0,-1-1 0,0 1 0,1 0 0,-1-1 0,1 1 0,-1-1 0,0 1 0,1-1 0,-1 1 0,0-2 0,-5-4 0,-1-1 0,2 0 0,-1 0 0,-5-9 0,-6-14 0,1 0 0,2-2 0,1 0 0,1 0 0,2-1 0,1 0 0,2-1 0,1 0 0,-2-39 0,8 66 0,-1 0 0,1 0 0,0 0 0,1-1 0,0 1 0,0 0 0,1 0 0,-1 0 0,1 0 0,1 1 0,-1-1 0,1 0 0,1 1 0,-1 0 0,1 0 0,0 0 0,0 0 0,1 0 0,0 1 0,0 0 0,0 0 0,0 0 0,1 1 0,0 0 0,0 0 0,0 0 0,0 1 0,1 0 0,-1 0 0,1 0 0,9-1 0,-9 1 0,0 1 0,1 0 0,0 1 0,-1-1 0,1 2 0,0-1 0,0 1 0,0 0 0,-1 1 0,1-1 0,12 4 0,-16-2 0,1-1 0,-1 1 0,1 0 0,-1 1 0,0-1 0,0 1 0,0-1 0,0 1 0,-1 1 0,1-1 0,-1 0 0,0 1 0,0-1 0,0 1 0,0 0 0,0 0 0,-1 1 0,0-1 0,0 0 0,2 6 0,-2-1 0,1-1 0,-2 1 0,1 0 0,-1 0 0,0 0 0,-1 0 0,0 0 0,-1 0 0,1 0 0,-2 0 0,1 0 0,-1 0 0,-1 0 0,0 0 0,0-1 0,0 0 0,-1 1 0,-1-1 0,-9 14 0,4-8 0,0-1 0,-1 0 0,-1 0 0,0-1 0,-1 0 0,0-1 0,-1-1 0,0 0 0,-24 13 0,71-39 0,2 2 0,0 2 0,0 1 0,48-8 0,-67 16 0,8-1 0,1 1 0,-1 0 0,41 3 0,-60 0 0,0 0 0,0 0 0,0 1 0,0 0 0,-1 0 0,1 0 0,0 1 0,-1 0 0,1 0 0,-1 0 0,1 0 0,-1 1 0,0-1 0,0 1 0,0 0 0,0 0 0,-1 1 0,1-1 0,-1 1 0,0 0 0,0 0 0,0 0 0,0 0 0,2 7 0,-3-9 0,-1 1 0,0 0 0,-1 0 0,1 0 0,0 0 0,-1 0 0,0 1 0,1-1 0,-1 0 0,0 0 0,-1 0 0,1 0 0,0 0 0,-1 0 0,0 0 0,0 0 0,-2 4 0,1-2 0,0-1 0,-1 0 0,0 0 0,0 0 0,0 0 0,-1-1 0,1 1 0,-1-1 0,0 0 0,-4 3 0,-7 3 0,0-1 0,-1-1 0,0 0 0,0 0 0,-20 4 0,6-4-455,0-1 0,-45 4 0,51-9-6371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7.5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1026 24575,'0'-45'0,"0"29"0,0 24 0,1 47 0,2 1 0,3-1 0,2 0 0,2-1 0,24 71 0,63 156 0,-93-271 0,-2 0 0,1 0 0,-1 0 0,1 14 0,-3-23 0,0 0 0,0 1 0,0-1 0,0 0 0,0 0 0,0 0 0,0 1 0,0-1 0,0 0 0,0 0 0,-1 0 0,1 0 0,-1 1 0,1-1 0,-1 0 0,1 0 0,-1 0 0,1 0 0,-1 0 0,0 0 0,0 0 0,1-1 0,-1 1 0,0 0 0,0 0 0,0 0 0,0-1 0,0 1 0,0-1 0,0 1 0,0-1 0,0 1 0,-1-1 0,1 1 0,0-1 0,0 0 0,0 0 0,0 1 0,-1-1 0,1 0 0,0 0 0,0 0 0,0-1 0,0 1 0,-1 0 0,1 0 0,0-1 0,0 1 0,-2-1 0,-18-6 0,0-1 0,0-1 0,0-1 0,-32-22 0,-5-1 0,10 10 0,30 15 0,0 0 0,-29-20 0,46 27 0,-1 0 0,1 1 0,0-1 0,0 0 0,0 0 0,0 1 0,1-1 0,-1 0 0,0 0 0,0 0 0,0 0 0,1 0 0,-1 0 0,1-1 0,-1 1 0,1 0 0,-1 0 0,1 0 0,0 0 0,-1-1 0,1 1 0,0 0 0,0 0 0,0-1 0,0 1 0,0 0 0,0 0 0,0-1 0,0 1 0,1 0 0,-1 0 0,0 0 0,1-1 0,-1 1 0,1 0 0,-1 0 0,1 0 0,0 0 0,-1 0 0,1 0 0,0 0 0,0 0 0,0 0 0,0 0 0,1-1 0,6-4 0,0-1 0,1 1 0,-1 1 0,15-7 0,-19 10 0,81-40 0,89-50 0,-157 81 0,1-1 0,-2-1 0,0-1 0,0 0 0,-1 0 0,-1-2 0,14-19 0,-24 31 0,-1-1 0,0 0 0,0-1 0,0 1 0,-1 0 0,1-1 0,-1 0 0,-1 1 0,1-1 0,-1 0 0,0 0 0,0 0 0,-1 0 0,1 0 0,-1 0 0,-1-6 0,-1 7 0,1 0 0,-1 0 0,0 0 0,0 0 0,0 0 0,-1 1 0,0 0 0,0-1 0,0 1 0,0 0 0,0 0 0,-1 0 0,0 1 0,0 0 0,0-1 0,0 1 0,0 0 0,-7-3 0,6 3 0,-1 1 0,1-1 0,0 1 0,-1 0 0,1 0 0,-1 0 0,0 1 0,0 0 0,1 0 0,-9 0 0,12 1 0,0 1 0,-1-1 0,1 0 0,0 1 0,0-1 0,0 1 0,0 0 0,0 0 0,0-1 0,0 1 0,0 1 0,0-1 0,0 0 0,1 0 0,-1 1 0,0-1 0,1 1 0,-1-1 0,1 1 0,0 0 0,-1 0 0,1-1 0,0 1 0,0 0 0,0 0 0,0 0 0,1 0 0,-1 0 0,0 0 0,0 4 0,0 3 0,0-1 0,1 1 0,-1 0 0,2-1 0,-1 1 0,1 0 0,1-1 0,-1 1 0,1-1 0,1 0 0,0 0 0,7 15 0,6 9 0,36 53 0,-27-48 0,-10-13 0,2 4 0,21 26 0,-37-53 0,-1 0 0,0 0 0,1 0 0,-1 0 0,1 0 0,0-1 0,-1 1 0,1 0 0,0 0 0,-1-1 0,1 1 0,0 0 0,0-1 0,0 1 0,0-1 0,-1 1 0,1-1 0,0 0 0,0 1 0,0-1 0,0 0 0,0 1 0,0-1 0,0 0 0,0 0 0,0 0 0,0 0 0,0 0 0,0 0 0,0 0 0,0 0 0,0-1 0,0 1 0,0 0 0,0 0 0,0-1 0,0 1 0,0-1 0,0 1 0,0-1 0,-1 1 0,1-1 0,0 0 0,0 1 0,-1-1 0,1 0 0,0 1 0,-1-1 0,1 0 0,0 0 0,-1 0 0,1 0 0,-1 0 0,0 0 0,1-1 0,4-8 0,-1 0 0,0 0 0,-1-1 0,2-11 0,-4 16 0,5-22 0,-5 19 0,0 1 0,1-1 0,0 0 0,0 1 0,1 0 0,0 0 0,1-1 0,0 2 0,0-1 0,6-8 0,-9 15 0,-1 1 0,1 0 0,0-1 0,-1 1 0,1 0 0,0-1 0,0 1 0,-1 0 0,1 0 0,0-1 0,0 1 0,-1 0 0,1 0 0,0 0 0,0 0 0,-1 0 0,1 0 0,0 1 0,0-1 0,0 0 0,-1 0 0,1 0 0,0 1 0,0-1 0,-1 0 0,1 1 0,0-1 0,-1 1 0,1-1 0,-1 1 0,1-1 0,0 1 0,0 0 0,24 26 0,-15-15 0,-1-4 0,0-1 0,0 0 0,1-1 0,0 0 0,0 0 0,20 7 0,-24-10 0,0-1 0,0 0 0,1 0 0,-1-1 0,1 0 0,-1 0 0,1 0 0,0-1 0,-1 0 0,1 0 0,0-1 0,-1 1 0,10-4 0,-12 3 0,-1-2 0,1 1 0,0 0 0,-1-1 0,1 0 0,-1 0 0,0 0 0,0 0 0,0 0 0,0-1 0,0 1 0,-1-1 0,0 0 0,1 1 0,-1-1 0,-1 0 0,1-1 0,-1 1 0,1 0 0,-1 0 0,1-8 0,0 0 0,-1 0 0,1 0 0,-2-1 0,0 1 0,0-1 0,-4-18 0,2 23 0,0 0 0,0 0 0,-1 1 0,0-1 0,0 1 0,-1 0 0,0 0 0,0 0 0,-1 1 0,1-1 0,-9-7 0,10 11 0,0 0 0,0 0 0,-1 0 0,1 1 0,0 0 0,-1-1 0,0 1 0,1 1 0,-1-1 0,0 0 0,0 1 0,0 0 0,0 0 0,0 0 0,0 0 0,0 1 0,0 0 0,0-1 0,-1 2 0,1-1 0,0 0 0,-7 2 0,90-23 0,-77 21 0,1-1 0,0 0 0,0 1 0,0-1 0,0 1 0,0 0 0,0 0 0,0 0 0,0 0 0,-1 1 0,1-1 0,0 1 0,0-1 0,0 1 0,0 0 0,-1 0 0,1 1 0,0-1 0,-1 0 0,1 1 0,-1 0 0,1-1 0,1 4 0,6 4 0,-2 0 0,1 1 0,-1 1 0,8 12 0,12 16 0,-24-34 0,1 1 0,0-1 0,1-1 0,-1 1 0,1-1 0,0 0 0,0 0 0,1 0 0,-1-1 0,1 0 0,-1-1 0,1 1 0,0-1 0,0 0 0,0-1 0,0 0 0,0 0 0,9 0 0,-10-2 0,-1 1 0,0-1 0,1 0 0,-1 0 0,0-1 0,0 0 0,0 0 0,0 0 0,0 0 0,0-1 0,0 0 0,-1 0 0,0 0 0,1 0 0,-1-1 0,0 0 0,-1 0 0,1 0 0,-1 0 0,1 0 0,-1-1 0,-1 1 0,1-1 0,3-8 0,-1 0 0,0 1 0,-1-1 0,4-24 0,-7 30 0,0 0 0,-1 1 0,1-1 0,-1 0 0,-1 0 0,1 0 0,-1 0 0,0 0 0,-3-7 0,4 12 0,-1 1 0,1-1 0,-1 1 0,0-1 0,0 1 0,0 0 0,1-1 0,-1 1 0,0 0 0,-1-1 0,1 1 0,-2-1 0,3 1 0,-1 1 0,1 0 0,-1 0 0,1-1 0,-1 1 0,1 0 0,-1 0 0,1 0 0,-1 0 0,0 0 0,1 0 0,-1 0 0,1 0 0,-1 0 0,0 0 0,1 0 0,-1 0 0,1 0 0,-1 0 0,1 0 0,-1 0 0,0 1 0,0-1 0,0 1 0,-1 1 0,0-1 0,1 1 0,-1-1 0,1 1 0,0 0 0,-1-1 0,1 1 0,0 0 0,0 0 0,0 0 0,0 0 0,1 0 0,-1 0 0,0 0 0,1 0 0,-1 3 0,0 0 0,0 0 0,1 1 0,0-1 0,0 1 0,0-1 0,0 1 0,1-1 0,0 0 0,0 1 0,1-1 0,0 0 0,-1 0 0,2 0 0,-1 0 0,0 0 0,1 0 0,0 0 0,0-1 0,1 0 0,-1 1 0,1-1 0,0-1 0,0 1 0,0 0 0,0-1 0,1 0 0,7 4 0,-6-4 0,1 0 0,-1 0 0,1 0 0,-1-1 0,1 0 0,0-1 0,0 1 0,0-1 0,0-1 0,0 1 0,0-1 0,0 0 0,0-1 0,0 0 0,0 0 0,0 0 0,-1-1 0,1 0 0,0-1 0,-1 1 0,10-6 0,-12 6 0,-1 0 0,1-1 0,0 1 0,-1-1 0,1 0 0,-1 0 0,0 0 0,0-1 0,0 1 0,-1-1 0,1 1 0,-1-1 0,0 0 0,0 0 0,0 0 0,0 0 0,-1 0 0,2-6 0,-3 6 0,0 1 0,0 0 0,0 0 0,0-1 0,0 1 0,-1 0 0,0 0 0,1-1 0,-1 1 0,-1 0 0,1 0 0,0 0 0,-1 0 0,1 0 0,-1 1 0,0-1 0,0 0 0,0 1 0,0-1 0,-1 1 0,1 0 0,0 0 0,-1 0 0,0 0 0,-2-2 0,-5-1 0,0-1 0,0 2 0,0-1 0,-1 1 0,1 1 0,-1 0 0,-17-3 0,6 3 0,-1 1 0,-35 1 0,78-5 0,0 0 0,-1-1 0,0-1 0,26-15 0,-29 14 0,47-25 0,81-61 0,-132 87 0,-14 13 0,0 0 0,0 0 0,0 0 0,0 0 0,1 0 0,0 0 0,0 6 0,1-10 0,-1 4 0,0-1 0,1 1 0,0 0 0,0-1 0,0 1 0,1 0 0,0-1 0,-1 1 0,2 0 0,-1-1 0,0 1 0,1-1 0,0 0 0,0 0 0,0 1 0,1-1 0,-1-1 0,1 1 0,0 0 0,0-1 0,0 1 0,1-1 0,-1 0 0,8 5 0,-7-6 0,-1 0 0,1 0 0,-1 0 0,1-1 0,0 0 0,0 1 0,-1-1 0,1-1 0,0 1 0,0-1 0,0 1 0,0-1 0,0 0 0,0 0 0,0-1 0,0 1 0,0-1 0,0 0 0,-1 0 0,1 0 0,0-1 0,-1 1 0,1-1 0,0 0 0,-1 0 0,0 0 0,0 0 0,1-1 0,4-4 0,-2 0 0,0-1 0,-1 1 0,0-1 0,0 0 0,0 0 0,-1 0 0,0 0 0,-1-1 0,0 0 0,4-16 0,-5 12 0,1 0 0,-2-1 0,1 1 0,-2 0 0,0 0 0,-3-24 0,4 42 0,1-1 0,0 0 0,-1 0 0,1 0 0,1 0 0,-1 0 0,0 0 0,1 0 0,0-1 0,0 1 0,0-1 0,0 0 0,1 0 0,-1 0 0,1-1 0,0 1 0,0-1 0,0 0 0,0 0 0,0 0 0,0 0 0,9 1 0,-1 1 0,0-1 0,1 0 0,0-1 0,0-1 0,0 0 0,0 0 0,13-2 0,-8-2 0,0 0 0,-1-1 0,1 0 0,0-2 0,-1 0 0,0-1 0,-1-1 0,0 0 0,20-14 0,-25 14 0,0 0 0,0-1 0,0 0 0,-1 0 0,-1-1 0,0-1 0,0 1 0,-1-2 0,0 1 0,-1-1 0,0 0 0,9-25 0,-15 34 0,0-1 0,0 0 0,0 1 0,0-1 0,0 0 0,-1 0 0,0 1 0,0-1 0,0 0 0,0 0 0,-1 0 0,1 1 0,-1-1 0,0 0 0,0 1 0,0-1 0,-1 1 0,1-1 0,-1 1 0,0-1 0,0 1 0,0 0 0,0 0 0,0 0 0,-1 0 0,0 0 0,1 1 0,-1-1 0,0 1 0,0 0 0,-6-3 0,5 2 0,-1 1 0,0 0 0,1 1 0,-1-1 0,0 1 0,0 0 0,0 0 0,0 0 0,0 1 0,0 0 0,0 0 0,0 0 0,0 0 0,0 1 0,0 0 0,0 0 0,0 1 0,0-1 0,1 1 0,-1 0 0,0 0 0,1 0 0,-7 5 0,6-3 0,0-1 0,1 1 0,-1 1 0,1-1 0,0 1 0,0-1 0,0 1 0,0 0 0,1 0 0,0 1 0,0-1 0,0 1 0,1 0 0,0 0 0,0-1 0,1 1 0,-1 0 0,1 1 0,0-1 0,1 0 0,0 0 0,0 0 0,1 10 0,0-6 0,1-1 0,1 0 0,0 1 0,0-1 0,1 0 0,0 0 0,0 0 0,1-1 0,0 0 0,1 0 0,-1 0 0,2 0 0,-1-1 0,11 9 0,20 14 0,56 34 0,-57-41 0,-1 1 0,46 43 0,-62-48 0,-1 1 0,-1 1 0,-1 0 0,0 1 0,21 43 0,-30-49 0,0 0 0,-1 0 0,0 0 0,-1 1 0,-1-1 0,-1 1 0,0 0 0,-2 0 0,0 1 0,-1 18 0,-1-28 0,0 1 0,-1-1 0,0 0 0,-1 0 0,0 0 0,0 0 0,0 0 0,-1 0 0,-9 11 0,11-15 0,0-1 0,0 0 0,-1 1 0,0-1 0,0 0 0,1-1 0,-2 1 0,1-1 0,0 1 0,0-1 0,-1 0 0,0 0 0,1 0 0,-1-1 0,0 1 0,0-1 0,1 0 0,-1 0 0,0 0 0,0-1 0,0 1 0,-6-1 0,8 0 0,0-1 0,0 1 0,-1-1 0,1 0 0,0 0 0,0 0 0,0 0 0,0 0 0,0 0 0,0 0 0,0-1 0,0 1 0,0-1 0,1 1 0,-1-1 0,0 0 0,1 0 0,0 0 0,-1 0 0,1 0 0,0 0 0,-2-4 0,-1-4 0,1 0 0,0 0 0,-3-19 0,-1-21 0,2 1 0,2-85 0,19-104 0,-11 182 0,2-24 0,24-524 0,-32 580 0,-1 1 0,-5-27 0,2 36 0,1 18 0,-1 26 0,3 5 0,3 0 0,0 0 0,3 0 0,12 58 0,1-29 0,38 97 0,-51-151 0,20 43 0,-23-50 0,1 0 0,1 1 0,-1-1 0,1 0 0,-1 0 0,1 0 0,0 0 0,0-1 0,0 1 0,0-1 0,6 4 0,-7-6 0,0 1 0,-1-1 0,1 1 0,0-1 0,-1 0 0,1 0 0,0 0 0,-1 0 0,1 0 0,0 0 0,-1-1 0,1 1 0,-1-1 0,1 1 0,0-1 0,-1 1 0,1-1 0,-1 0 0,1 0 0,-1 0 0,0 0 0,1 0 0,-1 0 0,0 0 0,0 0 0,1 0 0,-1 0 0,0-1 0,0 1 0,0-1 0,-1 1 0,1-1 0,1-2 0,4-7 0,0-1 0,-1 0 0,4-14 0,-8 23 0,21-81 0,-15 55 0,17-51 0,-23 78 0,-1 1 0,1-1 0,0 1 0,-1-1 0,1 1 0,0 0 0,0 0 0,0-1 0,0 1 0,0 0 0,0 0 0,0 0 0,0 0 0,1 0 0,0-1 0,-1 2 0,0 0 0,-1 0 0,1-1 0,0 1 0,-1 0 0,1 0 0,0 0 0,-1 0 0,1 0 0,0 0 0,-1 1 0,1-1 0,0 0 0,-1 0 0,1 0 0,0 1 0,-1-1 0,1 0 0,-1 1 0,1-1 0,0 0 0,-1 1 0,1 0 0,4 4 0,-1 0 0,0 0 0,0 1 0,0-1 0,4 10 0,-4-7 0,11 18-227,0-1-1,1 0 1,1-1-1,2-1 1,27 27-1,-17-25-6598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6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24575,'31'0'0,"20"0"0,14 0 0,4 0 0,5-4 0,-10-2-8191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8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1 499 24575,'11'-26'0,"71"-185"0,-71 179 0,-3 0 0,-1 0 0,-1-1 0,3-57 0,-9 87 0,0 1 0,0-1 0,-1 0 0,1 0 0,-1 1 0,1-1 0,-1 0 0,0 0 0,0 1 0,0-1 0,0 1 0,-3-5 0,4 7 0,0 0 0,-1-1 0,1 1 0,0 0 0,-1-1 0,1 1 0,0 0 0,-1 0 0,1-1 0,0 1 0,-1 0 0,1 0 0,-1 0 0,1 0 0,0-1 0,-1 1 0,1 0 0,-1 0 0,1 0 0,0 0 0,-1 0 0,1 0 0,-1 0 0,1 0 0,-1 0 0,1 0 0,0 0 0,-2 1 0,1-1 0,0 1 0,0 0 0,0 0 0,0 0 0,0 0 0,0 0 0,0 0 0,0 0 0,0 0 0,0 1 0,1-1 0,-1 0 0,0 3 0,-2 2 0,0 0 0,0 0 0,1 0 0,0 1 0,1-1 0,-1 1 0,1-1 0,0 1 0,1-1 0,0 1 0,0 0 0,0-1 0,1 1 0,0 0 0,0-1 0,0 1 0,1-1 0,0 1 0,5 7 0,0 0 0,1-2 0,0 1 0,1-1 0,0-1 0,1 1 0,1-2 0,18 16 0,-21-19 0,0 0 0,-1 1 0,1 0 0,-1 0 0,-1 1 0,0 0 0,0 0 0,-1 0 0,6 14 0,-10-20 0,0 0 0,0 1 0,0-1 0,0 0 0,-1 1 0,1-1 0,-1 0 0,0 1 0,0-1 0,0 0 0,-1 1 0,1-1 0,-1 0 0,0 1 0,0-1 0,0 0 0,0 0 0,0 0 0,-1 0 0,1 0 0,-1 0 0,0 0 0,0 0 0,0-1 0,0 1 0,-1-1 0,1 1 0,-1-1 0,1 0 0,-1 0 0,0 0 0,-5 2 0,-14 4-1365,4-7-5461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9.1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56 394 24575,'-5'9'0,"-33"63"0,35-67 0,1 0 0,1 0 0,-1 0 0,1 0 0,-1 0 0,1 1 0,1-1 0,-1 0 0,1 1 0,0-1 0,0 1 0,2 4 0,-2-7 0,1-1 0,0 0 0,0 0 0,1 0 0,-1 0 0,0 0 0,1 0 0,-1 0 0,1 0 0,0-1 0,-1 1 0,1 0 0,0-1 0,0 0 0,0 1 0,0-1 0,0 0 0,0 0 0,1 0 0,-1 0 0,0-1 0,1 1 0,-1 0 0,0-1 0,1 0 0,-1 0 0,0 1 0,1-1 0,3-1 0,1 1 0,0-1 0,0 1 0,0-1 0,0-1 0,0 1 0,0-1 0,-1 0 0,1-1 0,6-3 0,-9 3 0,0 0 0,0 0 0,0-1 0,0 1 0,-1-1 0,1 0 0,-1 0 0,0 0 0,0-1 0,-1 1 0,1-1 0,-1 1 0,0-1 0,0 0 0,-1 0 0,1 0 0,-1 0 0,0 0 0,-1 0 0,1 0 0,-1-1 0,0 1 0,0 0 0,-2-8 0,2 9 0,-1 0 0,1 1 0,-1-1 0,0 1 0,0-1 0,0 1 0,-1 0 0,1-1 0,-1 1 0,0 0 0,0 0 0,0 0 0,0 0 0,-1 0 0,1 1 0,-1-1 0,1 1 0,-1-1 0,0 1 0,0 0 0,0 0 0,0 0 0,0 1 0,-1-1 0,1 1 0,-1 0 0,1 0 0,-1 0 0,1 0 0,-1 0 0,1 1 0,-1 0 0,0-1 0,1 1 0,-5 1 0,3 0 0,1 0 0,-1 0 0,1 1 0,-1 0 0,1-1 0,0 1 0,0 1 0,0-1 0,0 1 0,0-1 0,1 1 0,-1 0 0,1 1 0,0-1 0,0 0 0,0 1 0,0 0 0,0 0 0,1 0 0,0 0 0,0 0 0,0 0 0,0 0 0,1 1 0,-1-1 0,1 1 0,-1 7 0,1-6 0,0 0 0,0 1 0,0-1 0,1 0 0,0 1 0,0-1 0,0 1 0,1-1 0,0 0 0,0 1 0,1-1 0,0 0 0,0 0 0,0 0 0,1 0 0,-1-1 0,2 1 0,-1 0 0,8 9 0,-4-9 0,0-1 0,0 1 0,1-1 0,0 0 0,0-1 0,0 0 0,0 0 0,1-1 0,0 0 0,-1 0 0,1-1 0,0 0 0,0-1 0,16 1 0,-18-1 0,0-1 0,0-1 0,0 1 0,0-1 0,0-1 0,0 1 0,0-1 0,-1 0 0,1-1 0,-1 1 0,1-1 0,-1-1 0,0 1 0,0-1 0,0 0 0,-1-1 0,1 1 0,-1-1 0,7-8 0,-4 2 0,-1-1 0,0 0 0,-1 0 0,0 0 0,-1 0 0,0-1 0,-1 0 0,-1 0 0,0-1 0,0 1 0,-2 0 0,1-27 0,-2 22 0,-1-1 0,-1 1 0,-1-1 0,0 1 0,-2 0 0,0 0 0,0 0 0,-16-30 0,17 41 0,-1 0 0,1 0 0,-1 0 0,-1 1 0,1 0 0,-1 0 0,0 0 0,-1 1 0,1 0 0,-12-6 0,17 10 0,-1 0 0,0 0 0,0 0 0,0 0 0,0 1 0,0-1 0,0 1 0,0-1 0,0 1 0,0 0 0,0 0 0,0 0 0,0 0 0,0 0 0,0 0 0,0 0 0,0 1 0,-3 0 0,3 1 0,0-1 0,0 1 0,0-1 0,0 1 0,1 0 0,-1-1 0,0 1 0,1 0 0,0 0 0,-1 0 0,1 0 0,0 1 0,0-1 0,0 0 0,0 0 0,1 1 0,-1-1 0,1 1 0,-1 4 0,0-4 0,0 1 0,0 0 0,1-1 0,0 1 0,0 0 0,0 0 0,0-1 0,0 1 0,1 0 0,-1-1 0,1 1 0,0 0 0,0-1 0,1 1 0,-1-1 0,1 1 0,0-1 0,-1 0 0,1 0 0,1 0 0,-1 0 0,0 0 0,1 0 0,0 0 0,-1-1 0,1 0 0,0 1 0,0-1 0,5 2 0,-2-1 0,0-1 0,0 0 0,0 0 0,0 0 0,0-1 0,1 0 0,-1-1 0,0 1 0,1-1 0,-1 0 0,0-1 0,1 1 0,-1-1 0,0 0 0,0-1 0,11-3 0,-9 1 0,-1 0 0,0 0 0,0-1 0,-1 0 0,1 0 0,-1 0 0,0-1 0,0 0 0,-1 0 0,0 0 0,0-1 0,0 0 0,-1 0 0,0 0 0,0 0 0,-1-1 0,0 1 0,0-1 0,2-12 0,1 124 0,-4-91 0,1 0 0,0 1 0,1-1 0,1-1 0,6 15 0,-8-22 0,0 1 0,0-1 0,0 0 0,0 0 0,1 0 0,0-1 0,0 1 0,0-1 0,1 0 0,0 0 0,-1 0 0,1-1 0,10 6 0,-13-8 0,0 0 0,0 0 0,0-1 0,0 1 0,0-1 0,0 1 0,0-1 0,0 0 0,0 0 0,0 0 0,0 0 0,0 0 0,0 0 0,0 0 0,0-1 0,0 1 0,0-1 0,0 0 0,3-1 0,-2 0 0,0 0 0,0 0 0,-1 0 0,1 0 0,-1-1 0,0 1 0,0-1 0,0 0 0,0 1 0,0-1 0,1-4 0,3-5 0,-1-1 0,0 0 0,-1 0 0,4-25 0,-4 7 0,-1 0 0,-1-49 0,-3 64 0,0 0 0,-1 0 0,0 0 0,-2 0 0,1 1 0,-11-26 0,14 41 0,0-1 0,0 1 0,-1-1 0,1 1 0,0 0 0,0-1 0,0 1 0,-1-1 0,1 1 0,0-1 0,0 1 0,-1 0 0,1-1 0,0 1 0,-1 0 0,1-1 0,0 1 0,-1 0 0,1-1 0,0 1 0,-1 0 0,1 0 0,-1-1 0,1 1 0,-1 0 0,1 0 0,-1 0 0,1 0 0,-1-1 0,-6 15 0,6-1 0,1 1 0,0-1 0,0 1 0,1-1 0,5 20 0,19 68 0,-25-100 0,6 21 40,1 0 0,18 38 0,-23-55-123,0 0 1,1-1-1,0 1 1,0 0-1,0-1 1,0 0-1,1 0 1,0 0-1,0 0 1,0 0-1,0-1 1,0 0-1,1 0 1,-1 0-1,1 0 1,0-1-1,10 4 1,8-4-6744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9.5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 24575,'-9'35'0,"6"17"0,3-1-8191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9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29 190 24575,'-2'1'0,"0"0"0,1 0 0,-1 0 0,0 0 0,1 0 0,-1 0 0,1 0 0,-1 1 0,1-1 0,-1 1 0,1-1 0,0 1 0,0-1 0,0 1 0,0 0 0,0-1 0,0 1 0,0 0 0,1 0 0,-2 3 0,2-2 0,0 0 0,0 0 0,0 0 0,0 1 0,1-1 0,-1 0 0,1-1 0,0 1 0,0 0 0,0 0 0,0 0 0,2 4 0,1-1 0,-1 0 0,1 0 0,1-1 0,-1 1 0,1-1 0,0 0 0,0 0 0,0-1 0,1 1 0,0-1 0,8 5 0,-10-7 0,0-1 0,-1 1 0,1-1 0,0 0 0,1 1 0,-1-2 0,0 1 0,0 0 0,0-1 0,0 0 0,1 0 0,-1 0 0,0-1 0,0 1 0,0-1 0,1 0 0,-1 0 0,0 0 0,0-1 0,0 0 0,-1 1 0,1-1 0,0-1 0,-1 1 0,6-5 0,-5 4 0,-1-1 0,0 0 0,0 1 0,-1-1 0,1 0 0,-1 0 0,0-1 0,0 1 0,0 0 0,0-1 0,-1 1 0,0-1 0,0 0 0,0 1 0,-1-1 0,1 0 0,-1 1 0,0-1 0,0 0 0,-1 1 0,0-1 0,1 0 0,-3-5 0,2 7 0,0-1 0,-1 0 0,1 1 0,-1-1 0,0 0 0,0 1 0,0 0 0,0-1 0,0 1 0,-1 0 0,0 0 0,1 1 0,-1-1 0,0 0 0,-1 1 0,1 0 0,0-1 0,-1 2 0,1-1 0,-1 0 0,1 0 0,-1 1 0,-4-1 0,5 1 0,0 1 0,-1-1 0,1 1 0,0 0 0,-1 0 0,1 0 0,0 1 0,-1-1 0,1 1 0,0-1 0,-1 1 0,1 0 0,0 1 0,0-1 0,0 0 0,0 1 0,0 0 0,0-1 0,1 1 0,-1 1 0,1-1 0,-1 0 0,1 0 0,0 1 0,-1 0 0,1-1 0,-2 5 0,-1 2 0,0 1 0,1 0 0,0 0 0,0 0 0,1 0 0,0 1 0,1-1 0,1 1 0,-1 0 0,2 0 0,-1-1 0,1 1 0,3 14 0,-3-20 0,1 0 0,0 0 0,0 0 0,0 0 0,1 0 0,0 0 0,0 0 0,0 0 0,0-1 0,1 1 0,0-1 0,0 1 0,0-1 0,0 0 0,1 0 0,-1-1 0,1 1 0,0-1 0,0 0 0,1 0 0,-1 0 0,1 0 0,-1-1 0,1 0 0,0 0 0,0 0 0,0-1 0,0 1 0,6 0 0,-4-2 0,0 0 0,1 0 0,-1-1 0,0 0 0,0 0 0,0 0 0,0-1 0,0 0 0,-1-1 0,1 1 0,-1-2 0,1 1 0,-1 0 0,0-1 0,0 0 0,0-1 0,-1 1 0,0-1 0,10-11 0,-4 4 0,-1-1 0,0 0 0,-1-1 0,0 0 0,-1 0 0,0-1 0,8-26 0,-10 20 0,-1-1 0,-1 0 0,1-32 0,5-25 0,-10 76 0,0 0 0,1 1 0,-1-1 0,1 0 0,0 1 0,0-1 0,0 1 0,0 0 0,1-1 0,-1 1 0,0 0 0,1 0 0,0-1 0,-1 1 0,1 1 0,0-1 0,0 0 0,0 0 0,0 1 0,4-3 0,-2 3 0,-1 0 0,0 0 0,1 0 0,-1 1 0,0-1 0,1 1 0,-1 0 0,1 0 0,-1 0 0,0 1 0,1-1 0,-1 1 0,7 2 0,4 2 0,0 1 0,-1 0 0,0 1 0,0 0 0,-1 1 0,15 12 0,-14-9 0,-1 0 0,0 1 0,-1 0 0,14 19 0,-19-23 0,-1-1 0,-1 1 0,1 0 0,-2 1 0,1-1 0,-1 1 0,0-1 0,-1 1 0,3 15 0,-5-21 0,0 0 0,0 0 0,0 0 0,0 0 0,-1 0 0,0 0 0,1 0 0,-1-1 0,0 1 0,0 0 0,0 0 0,-1-1 0,1 1 0,-1-1 0,1 1 0,-1-1 0,0 0 0,0 0 0,0 0 0,0 0 0,-4 3 0,5-5 0,1 1 0,-1 0 0,0-1 0,0 1 0,0-1 0,0 0 0,0 1 0,0-1 0,0 0 0,-1 0 0,1 1 0,0-1 0,0 0 0,0 0 0,0 0 0,0 0 0,0 0 0,0-1 0,0 1 0,0 0 0,0 0 0,-2-1 0,2 0 0,-1 0 0,1 0 0,0-1 0,-1 1 0,1 0 0,0-1 0,0 1 0,0-1 0,0 1 0,0-1 0,0 1 0,0-1 0,0 0 0,1 1 0,-1-1 0,1 0 0,-1-3 0,0-1-124,0-1 0,1 1 0,0 0 0,0-1 0,0 1 0,1 0-1,0-1 1,0 1 0,1 0 0,2-7 0,11-28-6702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0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 6 24575,'-11'2'0,"1"0"0,0 2 0,1-1 0,-1 1 0,0 0 0,1 1 0,0 0 0,0 1 0,-11 8 0,15-9 0,-1-1 0,1 1 0,0 0 0,0 1 0,0-1 0,1 1 0,0 0 0,0 0 0,1 0 0,-1 0 0,1 1 0,1 0 0,-1-1 0,-1 10 0,3-13 0,1-1 0,0 1 0,-1 0 0,1 0 0,1 0 0,-1 0 0,0 0 0,1 0 0,-1 0 0,1 0 0,0-1 0,0 1 0,0 0 0,0 0 0,1-1 0,-1 1 0,1-1 0,-1 1 0,1-1 0,0 0 0,0 0 0,0 0 0,0 0 0,1 0 0,-1 0 0,0 0 0,1-1 0,-1 1 0,1-1 0,0 0 0,-1 1 0,5 0 0,-1 0 0,0 0 0,0-1 0,0 0 0,0 0 0,0 0 0,0-1 0,0 0 0,0 0 0,1 0 0,-1-1 0,0 0 0,0 0 0,0-1 0,11-4 0,-10 3 0,0-1 0,-1-1 0,1 1 0,-1-1 0,1-1 0,-2 1 0,1-1 0,0 0 0,-1 0 0,0-1 0,-1 1 0,0-1 0,6-12 0,1-5 0,-2 0 0,11-47 0,-12 55 0,-8 16 0,0 0 0,1-1 0,-1 1 0,0 0 0,0 0 0,1 0 0,-1 0 0,0 0 0,0 0 0,1 0 0,-1 0 0,0 0 0,0 0 0,1 0 0,-1 0 0,0 0 0,0 0 0,1 0 0,-1 0 0,0 0 0,0 0 0,0 0 0,1 0 0,-1 0 0,0 0 0,0 1 0,1-1 0,-1 0 0,0 0 0,0 0 0,0 0 0,1 1 0,-1-1 0,0 0 0,0 0 0,2 4 0,0-1 0,0 0 0,0 1 0,0-1 0,-1 0 0,0 1 0,1 4 0,56 240 0,-13-48 0,115 338 0,-156-526 0,0 1 0,0 0 0,1 0 0,0 0 0,1-1 0,1 0 0,11 16 0,-17-27 0,0 0 0,0 1 0,0-1 0,0 0 0,0 0 0,0 0 0,1 0 0,-1 0 0,0 0 0,1 0 0,-1 0 0,1-1 0,-1 1 0,1 0 0,0-1 0,-1 0 0,1 1 0,-1-1 0,1 0 0,0 0 0,-1 1 0,1-1 0,0 0 0,-1-1 0,3 1 0,-1-1 0,0-1 0,-1 1 0,1-1 0,0 1 0,-1-1 0,1 0 0,-1 0 0,1 0 0,-1 0 0,0 0 0,0-1 0,3-3 0,4-8 0,0-1 0,0 0 0,10-29 0,-2-2 0,-1 0 0,-3 0 0,-2-2 0,-2 1 0,-2-1 0,-3-1 0,-1-64 0,-3 104 0,-1 0 0,0 1 0,0-1 0,-1 0 0,0 0 0,-1 1 0,0-1 0,0 1 0,-1 0 0,-7-13 0,7 16 0,0 0 0,-1 0 0,1 0 0,-1 0 0,0 1 0,-1 0 0,1 0 0,0 0 0,-1 1 0,0-1 0,0 1 0,0 1 0,0-1 0,-12-2 0,-8-1 0,0 1 0,0 2 0,-48-1 0,57 4 0,0 1 0,0 0 0,0 1 0,0 1 0,0 1 0,-28 10 0,27-2 0,18-12 0,0 1 0,0-1 0,0 0 0,0 1 0,0-1 0,-1 1 0,1-1 0,1 1 0,-1-1 0,0 1 0,0-1 0,0 0 0,0 1 0,0-1 0,0 1 0,0-1 0,0 0 0,1 1 0,-1-1 0,0 1 0,0-1 0,1 0 0,-1 1 0,0-1 0,1 0 0,-1 0 0,0 1 0,1-1 0,-1 0 0,0 0 0,1 1 0,-1-1 0,0 0 0,1 0 0,-1 0 0,1 1 0,-1-1 0,0 0 0,1 0 0,-1 0 0,1 0 0,-1 0 0,1 0 0,-1 0 0,0 0 0,2 0 0,6 2 0,1-1 0,0 0 0,0 0 0,0 0 0,0-1 0,0-1 0,-1 1 0,12-3 0,75-21 0,-73 18 0,143-47-682,216-102-1,-311 123-6143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4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1398 24575,'0'23'0,"1"-1"0,1 0 0,1 0 0,9 32 0,-10-48 0,0 1 0,0 0 0,0-1 0,1 0 0,0 1 0,0-1 0,1 0 0,0-1 0,0 1 0,0-1 0,0 1 0,1-1 0,0-1 0,0 1 0,1-1 0,-1 0 0,1 0 0,9 5 0,-13-8 0,1 0 0,0 0 0,0 0 0,0-1 0,0 1 0,-1-1 0,1 0 0,0 1 0,0-1 0,0-1 0,0 1 0,0 0 0,0-1 0,0 1 0,-1-1 0,1 0 0,0 0 0,0 0 0,-1 0 0,1-1 0,0 1 0,-1-1 0,0 1 0,1-1 0,-1 0 0,0 0 0,0 0 0,0 0 0,0 0 0,0-1 0,0 1 0,-1 0 0,1-1 0,-1 0 0,0 1 0,1-4 0,1 0 0,0 0 0,-1-1 0,0 1 0,0-1 0,-1 0 0,1 1 0,-1-1 0,-1 0 0,0 0 0,0 0 0,0 0 0,-1 1 0,1-1 0,-4-11 0,2 12 0,-1 1 0,1 0 0,-1-1 0,0 1 0,0 0 0,-1 1 0,1-1 0,-1 0 0,0 1 0,0 0 0,-1 0 0,1 0 0,-1 1 0,0-1 0,0 1 0,0 0 0,-1 1 0,1-1 0,0 1 0,-1 0 0,0 0 0,1 1 0,-1 0 0,0 0 0,0 0 0,-9 0 0,7 1 0,1 1 0,0-1 0,0 1 0,-1 0 0,1 1 0,0 0 0,0 0 0,0 0 0,1 1 0,-1 0 0,1 0 0,-1 1 0,1 0 0,0 0 0,0 0 0,1 1 0,-1 0 0,1 0 0,0 0 0,1 1 0,-7 9 0,8-10 0,-1 0 0,1 1 0,1-1 0,-1 1 0,1 0 0,0 0 0,1 0 0,-1 0 0,1 0 0,0 1 0,1-1 0,-1 0 0,1 0 0,0 1 0,1-1 0,0 0 0,0 0 0,0 0 0,1 1 0,0-1 0,4 8 0,-2-6 0,0-1 0,1 0 0,0 0 0,0 0 0,0-1 0,1 0 0,0 0 0,0 0 0,1-1 0,0 0 0,0 0 0,0-1 0,0 0 0,1 0 0,13 4 0,-9-3 0,0-1 0,1-1 0,0 0 0,-1 0 0,1-2 0,0 1 0,1-2 0,-1 0 0,0 0 0,0-1 0,20-4 0,-25 3 0,0-1 0,0 0 0,-1 0 0,1 0 0,-1-1 0,0 0 0,1-1 0,-2 0 0,1 0 0,-1 0 0,1 0 0,-1-1 0,-1 0 0,1-1 0,-1 1 0,0-1 0,-1 0 0,0 0 0,5-10 0,-1-4 0,-1 0 0,-1 0 0,-1 0 0,-1-1 0,0 0 0,-2 1 0,0-1 0,-2 0 0,0 0 0,-6-37 0,-2 11 0,-2 0 0,-2 2 0,-32-82 0,30 93 0,-33-56 0,41 80 0,0 1 0,-2 0 0,1 0 0,-1 1 0,0 0 0,-1 0 0,0 1 0,-1 0 0,-10-7 0,18 14 0,0 0 0,1-1 0,-1 1 0,0 0 0,0 1 0,0-1 0,0 0 0,0 0 0,0 1 0,0 0 0,0-1 0,-1 1 0,1 0 0,0 0 0,0 0 0,0 0 0,0 0 0,0 0 0,-1 1 0,1-1 0,-3 2 0,3 0 0,-1-1 0,1 1 0,0 0 0,0 0 0,0 0 0,0 0 0,1 0 0,-1 0 0,1 0 0,-1 0 0,1 1 0,0-1 0,-1 1 0,0 4 0,-2 6 0,1 0 0,0 0 0,1 1 0,1-1 0,0 23 0,3 0 0,1 0 0,3-1 0,0 0 0,2 0 0,2 0 0,1-1 0,2 0 0,1-1 0,2-1 0,1 0 0,1-2 0,1 0 0,2 0 0,48 49 0,-58-67 0,1-2 0,1 0 0,0 0 0,0-1 0,1 0 0,0-2 0,0 1 0,1-2 0,26 9 0,-35-14 0,0 1 0,0-1 0,1 0 0,-1 0 0,0-1 0,0 0 0,1 0 0,-1-1 0,0 1 0,1-1 0,-1-1 0,0 1 0,0-1 0,0 0 0,0-1 0,0 1 0,-1-1 0,1 0 0,-1-1 0,0 1 0,1-1 0,-2 0 0,1 0 0,0-1 0,-1 1 0,0-1 0,5-7 0,-2 0 0,1-1 0,-2 0 0,0 0 0,0-1 0,-1 0 0,-1 0 0,0 0 0,-1 0 0,-1-1 0,0 1 0,-1-1 0,0 0 0,-2 1 0,-2-25 0,2 35 0,0 0 0,0 0 0,-1 0 0,0 0 0,0 0 0,0 0 0,0 0 0,0 1 0,-1-1 0,1 1 0,-1-1 0,0 1 0,0 0 0,0 0 0,-1 0 0,-6-3 0,9 5 0,-1 0 0,0 0 0,0 0 0,0 0 0,0 1 0,0-1 0,0 0 0,0 1 0,0 0 0,0 0 0,0-1 0,0 1 0,0 0 0,0 1 0,-1-1 0,1 0 0,0 1 0,0-1 0,0 1 0,0-1 0,0 1 0,1 0 0,-1 0 0,0 0 0,0 0 0,0 0 0,1 1 0,-1-1 0,0 0 0,1 1 0,0-1 0,-1 1 0,1-1 0,0 1 0,0 0 0,-2 2 0,0 2 0,0 0 0,0 0 0,0 0 0,1 1 0,0-1 0,0 1 0,0-1 0,1 1 0,0 0 0,0 0 0,1-1 0,0 1 0,0 0 0,1 0 0,0 0 0,0-1 0,0 1 0,1 0 0,0-1 0,0 1 0,1-1 0,-1 0 0,2 0 0,-1 0 0,1 0 0,4 6 0,-3-6 0,-1 1 0,2-1 0,-1 0 0,1 0 0,0-1 0,0 1 0,0-1 0,1-1 0,0 1 0,0-1 0,0 0 0,0-1 0,1 0 0,-1 0 0,1 0 0,0-1 0,0 0 0,0-1 0,0 0 0,0 0 0,13-1 0,-17 0 0,-1 0 0,0-1 0,1 0 0,-1 0 0,0 0 0,1 0 0,-1 0 0,0-1 0,0 1 0,0-1 0,0 0 0,-1 0 0,1 0 0,0 0 0,-1-1 0,1 1 0,-1-1 0,0 1 0,0-1 0,0 0 0,0 0 0,-1 0 0,1 0 0,-1 0 0,1 0 0,-1-1 0,0 1 0,0 0 0,0-4 0,2-11 0,-1 0 0,-1-1 0,0 1 0,-4-26 0,2 1 0,1 41 0,0 0 0,0-1 0,0 1 0,0-1 0,0 1 0,1-1 0,-1 1 0,1 0 0,0 0 0,0-1 0,0 1 0,0 0 0,0 0 0,0 0 0,0 0 0,1 0 0,-1 0 0,1 0 0,3-3 0,-3 4 0,0 0 0,0 0 0,0 1 0,0-1 0,1 0 0,-1 1 0,0 0 0,1-1 0,-1 1 0,0 0 0,1 0 0,-1 0 0,0 1 0,1-1 0,-1 1 0,0-1 0,0 1 0,0 0 0,1-1 0,-1 1 0,2 2 0,12 5 0,0 1 0,-1 0 0,0 1 0,-1 1 0,20 20 0,-28-26 0,-3-2 0,0-1 0,0 1 0,0-1 0,0 0 0,0 0 0,0 0 0,0-1 0,1 1 0,-1-1 0,5 2 0,-7-3 0,0 0 0,0 0 0,0 0 0,0 0 0,1-1 0,-1 1 0,0 0 0,0 0 0,0-1 0,0 1 0,0-1 0,0 1 0,0-1 0,0 1 0,0-1 0,0 0 0,0 1 0,0-1 0,0 0 0,-1 0 0,1 0 0,0 1 0,0-1 0,-1 0 0,1 0 0,-1 0 0,1 0 0,-1 0 0,1 0 0,-1-1 0,1 1 0,-1 0 0,0 0 0,0 0 0,0-2 0,3-12 0,-1 0 0,0-1 0,-1 1 0,-2-25 0,0-16 0,1 55 0,0 1 0,0 0 0,0-1 0,0 1 0,0 0 0,0 0 0,0-1 0,0 1 0,0 0 0,0-1 0,1 1 0,-1 0 0,0-1 0,0 1 0,0 0 0,0 0 0,0-1 0,0 1 0,1 0 0,-1 0 0,0-1 0,0 1 0,0 0 0,1 0 0,-1 0 0,0-1 0,0 1 0,1 0 0,-1 0 0,0 0 0,0 0 0,1 0 0,-1-1 0,0 1 0,1 0 0,-1 0 0,1 0 0,11 6 0,15 20 0,-24-22 0,13 13 0,-6-5 0,0-1 0,0-1 0,1 0 0,0 0 0,1-1 0,22 13 0,-33-21 0,0-1 0,0 1 0,0-1 0,0 0 0,1 1 0,-1-1 0,0 0 0,0 0 0,0 0 0,1 0 0,-1 0 0,0 0 0,0 0 0,1-1 0,-1 1 0,0 0 0,0-1 0,0 1 0,0 0 0,0-1 0,1 1 0,-1-1 0,0 0 0,0 1 0,0-1 0,0 0 0,-1 0 0,1 0 0,0 0 0,0 0 0,0 0 0,-1 0 0,1 0 0,0 0 0,-1 0 0,1 0 0,-1 0 0,1 0 0,-1 0 0,0 0 0,0-1 0,1 1 0,-1-2 0,2-7 0,0-1 0,0 0 0,-1-19 0,0 25 0,-2-27 0,0 24 0,1 0 0,0 0 0,0 0 0,0 0 0,1 0 0,1 0 0,2-10 0,-4 17 0,1 0 0,-1 0 0,1 0 0,0 0 0,-1 0 0,1 0 0,0 0 0,0 0 0,0 1 0,0-1 0,-1 0 0,1 0 0,0 1 0,0-1 0,0 1 0,1-1 0,-1 1 0,0-1 0,0 1 0,0-1 0,0 1 0,0 0 0,0 0 0,1 0 0,-1 0 0,0 0 0,0 0 0,0 0 0,1 0 0,-1 0 0,0 0 0,0 0 0,0 1 0,2 0 0,5 2 0,0 0 0,0 0 0,14 8 0,-13-5 0,8 3 0,11 5 0,38 15 0,-59-26 0,1 0 0,-1-1 0,1 0 0,0-1 0,0 1 0,0-2 0,0 1 0,-1-1 0,1 0 0,13-2 0,-18 1 0,0 0 0,0 0 0,0 0 0,0 0 0,0 0 0,-1-1 0,1 1 0,0-1 0,-1 0 0,1 0 0,-1 0 0,0 0 0,1 0 0,-1 0 0,0-1 0,0 1 0,-1-1 0,3-3 0,-2 1 0,1 0 0,-2 0 0,1 0 0,-1 0 0,1 0 0,-1-1 0,-1 1 0,1 0 0,-1-1 0,0-6 0,0 5 0,-1 1 0,0-1 0,0 0 0,0 1 0,-1-1 0,0 1 0,0-1 0,0 1 0,-1 0 0,0 0 0,0 0 0,-1 1 0,0-1 0,0 1 0,0-1 0,0 1 0,-9-7 0,11 10 0,0 1 0,0-1 0,0 1 0,-1 0 0,1-1 0,0 1 0,-1 0 0,1 0 0,0 1 0,-1-1 0,1 0 0,-1 1 0,1 0 0,-1-1 0,1 1 0,-1 0 0,1 0 0,-1 0 0,1 1 0,-1-1 0,1 1 0,-1-1 0,1 1 0,-1 0 0,1 0 0,0 0 0,0 0 0,-1 0 0,1 1 0,0-1 0,0 1 0,0-1 0,0 1 0,0 0 0,-1 2 0,0-1 0,1 1 0,0 0 0,0-1 0,0 1 0,1 0 0,-1 0 0,1 0 0,0 0 0,0 0 0,0 1 0,1-1 0,-1 0 0,1 0 0,0 0 0,1 1 0,-1-1 0,1 0 0,-1 0 0,1 0 0,2 7 0,0-6 0,0 0 0,0 0 0,0-1 0,1 1 0,-1-1 0,1 1 0,0-1 0,0 0 0,1-1 0,-1 1 0,1-1 0,0 0 0,0 0 0,0 0 0,0 0 0,0-1 0,0 0 0,1 0 0,-1-1 0,1 0 0,8 2 0,-7-2 0,0 0 0,0 0 0,0-1 0,0 0 0,0 0 0,0 0 0,0-1 0,0 0 0,0 0 0,0-1 0,0 0 0,-1 0 0,1-1 0,-1 0 0,1 0 0,-1 0 0,8-6 0,-9 4 0,0-1 0,1 1 0,-2-1 0,1 0 0,-1 0 0,0-1 0,0 1 0,-1-1 0,1 0 0,-1 0 0,2-11 0,1-5 0,-2 0 0,2-31 0,-1 12 0,-1 40 0,4 10 0,7 11 0,-14-18 0,5 8 0,2-1 0,-1 1 0,1-1 0,0 0 0,1-1 0,0 0 0,0-1 0,17 9 0,-24-13 0,1-1 0,-1 0 0,1 0 0,0 0 0,-1 0 0,1 0 0,0 0 0,0-1 0,0 0 0,0 1 0,0-1 0,-1 0 0,1 0 0,0-1 0,0 1 0,0-1 0,0 1 0,0-1 0,-1 0 0,1 0 0,0 0 0,-1 0 0,1-1 0,-1 1 0,1-1 0,-1 1 0,0-1 0,1 0 0,-1 0 0,0 0 0,0 0 0,0 0 0,-1-1 0,1 1 0,0-1 0,-1 1 0,0-1 0,2-4 0,1-2 0,-1 0 0,-1 0 0,0 0 0,0 0 0,-1 0 0,0 0 0,-1-18 0,0 18 0,0 0 0,1-1 0,0 1 0,0 0 0,1 0 0,4-11 0,-6 20 0,0-1 0,0 1 0,0 0 0,0-1 0,0 1 0,1 0 0,-1-1 0,0 1 0,0 0 0,1-1 0,-1 1 0,0 0 0,1-1 0,-1 1 0,0 0 0,1 0 0,-1 0 0,0-1 0,1 1 0,-1 0 0,0 0 0,1 0 0,-1 0 0,1 0 0,-1-1 0,0 1 0,1 0 0,-1 0 0,1 0 0,-1 0 0,0 0 0,1 0 0,-1 0 0,1 1 0,-1-1 0,0 0 0,1 0 0,-1 0 0,1 0 0,-1 0 0,0 1 0,1-1 0,-1 0 0,0 0 0,1 1 0,-1-1 0,18 17 0,-13-12 0,6 6 0,0-1 0,2 0 0,-1 0 0,1-1 0,0-1 0,19 9 0,-27-15 0,0 0 0,0 0 0,0-1 0,0 1 0,0-1 0,0 0 0,1-1 0,-1 1 0,0-1 0,0 0 0,1 0 0,-1-1 0,0 1 0,0-1 0,0 0 0,1-1 0,-1 1 0,0-1 0,-1 0 0,1 0 0,0-1 0,5-3 0,-2-1 0,0 0 0,-1 0 0,0 0 0,-1-1 0,1 0 0,-1-1 0,-1 1 0,0-1 0,0 0 0,-1 0 0,0-1 0,0 1 0,-1-1 0,3-18 0,-2 4 0,0 0 0,-2 0 0,-1-1 0,-1 1 0,-3-28 0,2 43 0,0-1 0,0 1 0,-1-1 0,0 1 0,0 0 0,-1-1 0,-1 1 0,1 1 0,-1-1 0,-1 0 0,0 1 0,-11-15 0,15 22 0,1 0 0,-1 0 0,0 0 0,0 0 0,0 1 0,0-1 0,0 0 0,-1 0 0,1 0 0,0 1 0,0-1 0,0 1 0,-1-1 0,1 1 0,0-1 0,0 1 0,-1 0 0,1 0 0,0 0 0,-3-1 0,3 2 0,0-1 0,0 1 0,0-1 0,0 1 0,0-1 0,0 1 0,1 0 0,-1-1 0,0 1 0,0 0 0,1-1 0,-1 1 0,0 0 0,1 0 0,-1 0 0,0 0 0,1 0 0,-1 0 0,0 2 0,-1 3 0,0 1 0,1-1 0,-1 1 0,1 0 0,1 0 0,-1 12 0,3 5 0,1 0 0,1-1 0,1 0 0,2 0 0,0 0 0,1-1 0,11 22 0,84 141 0,-101-181 0,-6-32 0,-2 2 0,1 0 0,1 0 0,-1-38 0,6 55 0,1-1 0,0 1 0,1 0 0,0 0 0,0 1 0,1-1 0,0 1 0,0-1 0,1 1 0,0 1 0,1-1 0,0 1 0,0 0 0,0 0 0,11-8 0,9-7 0,2 2 0,57-31 0,-13 8 0,-70 42 0,-1-1 0,1 1 0,0 0 0,-1 0 0,1-1 0,-1 1 0,1 0 0,-1-1 0,0 0 0,0 1 0,0-1 0,0 0 0,0 0 0,1-2 0,-2 4 0,0 0 0,0 0 0,0-1 0,0 1 0,0 0 0,0 0 0,0-1 0,0 1 0,0 0 0,0 0 0,0-1 0,0 1 0,0 0 0,0 0 0,-1-1 0,1 1 0,0 0 0,0 0 0,0 0 0,0-1 0,0 1 0,-1 0 0,1 0 0,0 0 0,0-1 0,0 1 0,-1 0 0,1 0 0,0 0 0,0 0 0,-1 0 0,1 0 0,0-1 0,-1 1 0,-17 2 0,11 0 0,1 1 0,-1 0 0,1 0 0,0 0 0,0 1 0,0 0 0,0 1 0,1-1 0,-1 1 0,1 0 0,1 0 0,-1 0 0,1 1 0,-1 0 0,2 0 0,-6 11 0,5-11 0,1 1 0,0 0 0,0 1 0,1-1 0,-1 0 0,2 1 0,-1-1 0,1 1 0,1 0 0,-1-1 0,1 1 0,0 0 0,1-1 0,0 1 0,3 11 0,-3-15 0,0 0 0,1 0 0,-1-1 0,1 1 0,0-1 0,0 0 0,0 0 0,1 1 0,-1-1 0,1 0 0,0-1 0,0 1 0,0-1 0,0 1 0,0-1 0,0 0 0,1 0 0,-1 0 0,1 0 0,-1-1 0,1 1 0,0-1 0,-1 0 0,1 0 0,0-1 0,0 1 0,0-1 0,0 0 0,0 0 0,0 0 0,-1 0 0,1-1 0,0 1 0,4-2 0,0 0 0,0 0 0,0 0 0,-1-1 0,1 0 0,0 0 0,-1-1 0,0 0 0,0 0 0,0-1 0,-1 0 0,1 0 0,-1-1 0,0 1 0,-1-1 0,8-10 0,-7 6 0,-1-1 0,0 1 0,0-1 0,-1 0 0,-1-1 0,4-15 0,-6 22 0,-1 0 0,1 0 0,-1 0 0,0 0 0,0 0 0,-1 0 0,-1-10 0,1 13 0,0 0 0,1 0 0,-1 0 0,0 0 0,0 0 0,0 1 0,0-1 0,-1 0 0,1 0 0,0 1 0,-1-1 0,1 0 0,-1 1 0,0 0 0,1-1 0,-1 1 0,0 0 0,-3-2 0,4 3 0,0-1 0,0 1 0,-1-1 0,1 1 0,0-1 0,0 1 0,-1 0 0,1 0 0,0 0 0,-1 0 0,1 0 0,0 0 0,0 0 0,-1 0 0,1 0 0,0 0 0,-1 1 0,1-1 0,0 1 0,0-1 0,0 1 0,-1-1 0,1 1 0,0 0 0,0-1 0,0 1 0,0 0 0,0 0 0,0 0 0,0 0 0,0 0 0,1 0 0,-1 0 0,0 0 0,1 0 0,-1 0 0,0 0 0,1 1 0,-1-1 0,1 0 0,0 0 0,-1 3 0,0-1 0,0 1 0,0-1 0,1 1 0,0-1 0,-1 1 0,1-1 0,0 1 0,0-1 0,1 1 0,-1-1 0,1 1 0,0-1 0,0 1 0,0-1 0,2 4 0,-1-3 0,1-1 0,0 1 0,0-1 0,0 0 0,0 0 0,1 0 0,-1-1 0,1 1 0,0-1 0,-1 0 0,1 0 0,0 0 0,0-1 0,1 1 0,-1-1 0,0 0 0,0 0 0,1 0 0,-1-1 0,0 0 0,1 1 0,-1-1 0,1-1 0,-1 1 0,7-2 0,-2 0 0,0 0 0,0 0 0,0-1 0,0 0 0,0-1 0,0 1 0,-1-2 0,0 1 0,0-1 0,14-12 0,-14 10 0,-1-1 0,0-1 0,0 1 0,0-1 0,-1 0 0,-1-1 0,0 1 0,0-1 0,-1 0 0,0-1 0,5-18 0,-3-4 0,-1 0 0,0-49 0,-3 51 0,-3 30 0,1 0 0,0 0 0,0 0 0,0 0 0,0 1 0,1-1 0,-1 0 0,0 0 0,0 0 0,0 0 0,1 0 0,-1 0 0,0 1 0,1-1 0,-1 0 0,1 0 0,-1 0 0,1 1 0,-1-1 0,2-1 0,-1 2 0,-1 0 0,1 0 0,0 0 0,-1 0 0,1 0 0,-1 0 0,1 0 0,0 0 0,-1 1 0,1-1 0,-1 0 0,1 0 0,0 1 0,-1-1 0,1 0 0,-1 0 0,1 1 0,-1-1 0,1 1 0,-1-1 0,0 0 0,2 2 0,27 37 0,-23-31 0,0 2 0,1-1 0,1 0 0,0 0 0,0-1 0,0 0 0,18 11 0,-24-17 0,0 0 0,1-1 0,-1 0 0,1 0 0,0 1 0,-1-1 0,1-1 0,0 1 0,-1 0 0,1-1 0,0 1 0,0-1 0,0 0 0,0 0 0,-1 0 0,1 0 0,0-1 0,0 1 0,0-1 0,-1 0 0,1 0 0,0 0 0,-1 0 0,1 0 0,-1 0 0,1-1 0,-1 1 0,1-1 0,-1 1 0,0-1 0,0 0 0,4-4 0,1-4 0,1 0 0,-2 0 0,1-1 0,-1 0 0,-1 0 0,0 0 0,-1-1 0,0 1 0,4-23 0,3-5 0,-10 42 0,0 0 0,0 0 0,0 0 0,1 0 0,-1 0 0,1 0 0,0 0 0,0 0 0,0-1 0,0 1 0,1-1 0,-1 1 0,1-1 0,2 2 0,0-1 0,0 1 0,1-2 0,-1 1 0,0-1 0,1 1 0,0-1 0,0-1 0,0 1 0,0-1 0,0 0 0,0-1 0,0 1 0,0-1 0,0-1 0,0 1 0,0-1 0,0 0 0,0 0 0,-1 0 0,1-1 0,0 0 0,0 0 0,-1-1 0,0 0 0,1 0 0,-1 0 0,0 0 0,6-6 0,-6 6 0,-1 0 0,0-1 0,-1 1 0,1-1 0,0 0 0,-1 0 0,0 0 0,0 0 0,0-1 0,0 1 0,-1-1 0,0 1 0,0-1 0,0 0 0,-1 0 0,1 0 0,-1 0 0,0 0 0,0-1 0,-1 1 0,0 0 0,0 0 0,0 0 0,-1-1 0,1 1 0,-1 0 0,0 0 0,-1 0 0,1 0 0,-1 0 0,0 0 0,-4-7 0,5 10 0,0 0 0,0 1 0,0-1 0,-1 1 0,1-1 0,0 1 0,0-1 0,-1 1 0,1 0 0,-1 0 0,1-1 0,-1 1 0,1 0 0,-3-1 0,3 2 0,0 0 0,1 0 0,-1 0 0,0 0 0,1 0 0,-1 0 0,0 0 0,1 0 0,-1 0 0,0 0 0,1 1 0,-1-1 0,0 0 0,1 0 0,-1 1 0,1-1 0,-1 0 0,0 1 0,1-1 0,-1 0 0,1 1 0,-1-1 0,1 1 0,-1-1 0,1 1 0,-1 0 0,-1 3 0,1-1 0,-1 0 0,1 1 0,-1-1 0,1 1 0,1-1 0,-1 1 0,0-1 0,1 1 0,0 0 0,-1-1 0,1 1 0,1 6 0,7 24 0,0 0 0,3-1 0,0 0 0,22 42 0,-7-15 0,37 95 0,81 316 0,-139-449 0,0 1 0,-2 0 0,0 0 0,-2 40 0,-1-58 0,0 0 0,-1 0 0,1 0 0,-1-1 0,-1 1 0,1 0 0,-1 0 0,1 0 0,-1-1 0,-1 1 0,1-1 0,-1 0 0,1 0 0,-1 0 0,0 0 0,-1 0 0,1 0 0,-1-1 0,1 0 0,-1 1 0,0-1 0,0-1 0,-1 1 0,1-1 0,-1 1 0,1-1 0,-1-1 0,-6 3 0,2-2 6,0 0 0,-1-1-1,1 0 1,-1-1 0,1 0-1,-1 0 1,1-1 0,0 0 0,-1 0-1,1-1 1,0-1 0,0 1-1,0-2 1,0 1 0,0-1 0,1 0-1,0-1 1,0 0 0,0 0-1,-9-9 1,10 8-74,0 0 1,1-1-1,-1 0 1,2 0-1,-1 0 1,1-1-1,0 0 1,0 0-1,1 0 1,0 0-1,1-1 1,0 0-1,0 1 1,1-1-1,0 0 1,0 0-1,1 0 1,0-1-1,1 1 1,0 0-1,2-10 1,3-10-6759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6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1 765 24575,'10'-8'0,"1"0"0,0 0 0,0 1 0,1 1 0,0 0 0,0 0 0,17-5 0,-24 10 0,1 0 0,-1 0 0,0 0 0,0 1 0,1-1 0,-1 1 0,0 0 0,0 1 0,1-1 0,-1 1 0,0 0 0,0 1 0,0-1 0,0 1 0,0 0 0,0 0 0,0 1 0,-1-1 0,1 1 0,-1 0 0,5 4 0,-2 0 0,0 0 0,-1 1 0,0 0 0,0 0 0,-1 0 0,0 1 0,0-1 0,-1 1 0,0 1 0,-1-1 0,0 0 0,-1 1 0,1-1 0,-2 1 0,1 0 0,-2 0 0,1-1 0,-1 1 0,-3 19 0,3-28 0,0 1 0,0-1 0,0 1 0,-1-1 0,1 1 0,0-1 0,-1 1 0,0-1 0,1 1 0,-1-1 0,0 1 0,0-1 0,0 0 0,0 0 0,0 1 0,0-1 0,0 0 0,0 0 0,0 0 0,0 0 0,-1 0 0,1 0 0,0 0 0,-1-1 0,1 1 0,-1 0 0,1-1 0,-1 1 0,1-1 0,-1 0 0,1 1 0,-3-1 0,2 0 0,0-1 0,0 0 0,0 1 0,1-1 0,-1 0 0,0 0 0,0 0 0,0 0 0,1 0 0,-1 0 0,1 0 0,-1-1 0,1 1 0,-1-1 0,1 1 0,0-1 0,-1 1 0,1-1 0,0 0 0,0 0 0,0 0 0,1 1 0,-1-1 0,-1-4 0,0-1 0,0 0 0,0-1 0,0 0 0,1 1 0,0-1 0,1 0 0,0 0 0,0 0 0,0 1 0,1-1 0,0 0 0,1 0 0,0 1 0,0-1 0,0 1 0,1 0 0,0 0 0,9-14 0,-4 10 0,1-1 0,0 2 0,0-1 0,2 1 0,-1 1 0,1 0 0,0 0 0,1 1 0,20-10 0,-25 14 0,3-2 0,-1 1 0,0 1 0,1 0 0,14-4 0,-23 7 0,1 1 0,-1-1 0,1 1 0,-1 0 0,1-1 0,-1 1 0,1 0 0,-1 0 0,1 0 0,-1 0 0,1 1 0,-1-1 0,1 0 0,-1 1 0,1-1 0,-1 0 0,1 1 0,-1 0 0,0-1 0,1 1 0,-1 0 0,0 0 0,1 0 0,-1 0 0,0 0 0,0 0 0,0 0 0,0 0 0,0 0 0,0 0 0,0 1 0,-1-1 0,1 0 0,0 1 0,-1-1 0,1 1 0,-1-1 0,1 3 0,4 36 0,-4-32 0,-1 0 0,1-1 0,0 1 0,5 13 0,-5-19 0,0 1 0,0-1 0,0 0 0,0 1 0,1-1 0,0 0 0,-1 0 0,1 0 0,0 0 0,0 0 0,0 0 0,0-1 0,0 1 0,0-1 0,1 1 0,-1-1 0,0 0 0,3 1 0,4 1 0,-1-1 0,1 0 0,-1-1 0,1 0 0,0-1 0,-1 1 0,1-2 0,0 1 0,-1-1 0,1 0 0,0-1 0,16-5 0,-20 5 0,0 0 0,0-1 0,0 1 0,0-1 0,0 0 0,0 0 0,-1 0 0,1-1 0,5-6 0,-8 7 0,0 1 0,0-1 0,0 0 0,0 0 0,-1 0 0,1 0 0,-1 0 0,0 0 0,0 0 0,0 0 0,0-1 0,0 1 0,-1 0 0,0-1 0,1 1 0,-2-7 0,1 6 0,-1-1 0,-1 0 0,1 1 0,-1-1 0,1 1 0,-1 0 0,-1 0 0,1-1 0,-1 1 0,1 1 0,-1-1 0,0 0 0,0 1 0,-1-1 0,1 1 0,-1 0 0,1 0 0,-9-4 0,0 0 0,0 0 0,-1 0 0,0 2 0,-27-9 0,-25 2 0,33 7 0,26 3 0,10 1 0,18-2 0,-1 0 0,0-1 0,0-1 0,0-1 0,-1-1 0,0-1 0,36-20 0,-27 12 0,-1-2 0,-1-1 0,0-1 0,34-34 0,-55 48 0,-1 0 0,1 0 0,-1 0 0,7-12 0,-15 26 0,0 0 0,1 0 0,-1 1 0,2-1 0,-1 0 0,1 1 0,1-1 0,0 13 0,0-18 0,1 1 0,-1-1 0,1 0 0,0 0 0,0 0 0,0 0 0,1 0 0,-1 0 0,1 0 0,0 0 0,-1 0 0,1-1 0,0 1 0,1-1 0,-1 1 0,0-1 0,1 0 0,-1 0 0,1 0 0,0 0 0,0-1 0,-1 1 0,1-1 0,0 1 0,6 0 0,-1 1 0,1-1 0,1 0 0,-1-1 0,0 0 0,0 0 0,1-1 0,-1 0 0,0-1 0,0 0 0,1 0 0,-1-1 0,0 0 0,0-1 0,-1 0 0,1 0 0,0-1 0,-1 0 0,0-1 0,0 0 0,0 0 0,-1 0 0,0-1 0,0 0 0,0-1 0,0 1 0,-1-1 0,0-1 0,-1 1 0,0-1 0,0 0 0,-1 0 0,0 0 0,0-1 0,0 0 0,2-11 0,-2-22 0,-2 26 0,4 39 0,-3-14 0,-1 0 0,1-1 0,1 0 0,-1 1 0,1-1 0,1 0 0,0-1 0,0 1 0,0-1 0,1 0 0,0 0 0,0-1 0,1 0 0,0 0 0,0 0 0,0-1 0,1 0 0,-1 0 0,1-1 0,11 4 0,-12-5 0,-1 0 0,1-1 0,0-1 0,0 1 0,0-1 0,0 0 0,1 0 0,-1-1 0,0 0 0,0 0 0,0-1 0,1 0 0,-1 0 0,0-1 0,0 0 0,0 0 0,-1 0 0,1-1 0,-1 0 0,1-1 0,-1 1 0,0-1 0,0 0 0,0-1 0,9-8 0,-7 3 0,-1 0 0,1 0 0,-2-1 0,1 1 0,-1-1 0,-1-1 0,0 1 0,-1-1 0,0 0 0,-1 0 0,0 0 0,-1-1 0,0 1 0,-1-1 0,0 1 0,-2-22 0,0 25 0,0 0 0,-1 0 0,0 0 0,0 0 0,-1 0 0,0 0 0,-1 1 0,0 0 0,0 0 0,-8-12 0,8 15 0,-1 0 0,1 0 0,-1 0 0,0 0 0,-1 1 0,1-1 0,-1 1 0,0 1 0,0-1 0,0 1 0,0 0 0,-1 0 0,1 1 0,-14-3 0,2 2-455,-1 0 0,-35 1 0,-41 7-6371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7.9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233 148 24575,'-21'13'0,"0"1"0,1 0 0,1 2 0,0 0 0,1 1 0,-19 24 0,29-31 0,-1 1 0,1 0 0,1 1 0,0 0 0,1 0 0,0 0 0,0 1 0,2 0 0,0 0 0,0 0 0,1 1 0,-2 20 0,5-30 0,0-1 0,-1 0 0,2 1 0,-1-1 0,0 1 0,1-1 0,-1 1 0,1-1 0,0 0 0,0 0 0,0 1 0,1-1 0,-1 0 0,1 0 0,0 0 0,0 0 0,0-1 0,0 1 0,0 0 0,5 4 0,-3-5 0,0 1 0,0-1 0,1 0 0,-1 0 0,0-1 0,1 1 0,-1-1 0,1 0 0,0 0 0,-1-1 0,1 1 0,0-1 0,7 0 0,-1-1 0,-1 0 0,0-1 0,0 0 0,0 0 0,0-1 0,0 0 0,0-1 0,-1 0 0,1-1 0,-1 0 0,-1 0 0,1-1 0,10-9 0,-15 11 0,0 0 0,-1 0 0,1-1 0,-1 1 0,0-1 0,0 1 0,-1-1 0,1 0 0,-1 0 0,0 0 0,-1-1 0,1 1 0,-1 0 0,1-8 0,-2 8 0,0 1 0,0 0 0,-1 0 0,0 0 0,1 0 0,-1-1 0,-1 1 0,1 0 0,-1 1 0,1-1 0,-1 0 0,0 0 0,-1 1 0,1-1 0,-1 1 0,1 0 0,-1-1 0,0 1 0,-4-3 0,-8-5 0,-1 0 0,0 1 0,0 1 0,-1 0 0,-1 1 0,-18-6 0,-36-17 0,71 31 0,0 0 0,0-1 0,0 1 0,0-1 0,0 1 0,0-1 0,0 1 0,0-1 0,0 0 0,0 1 0,0-1 0,0 0 0,1 0 0,-1 1 0,0-1 0,0 0 0,1 0 0,-1 0 0,1 0 0,-1 0 0,1 0 0,-1 0 0,1 0 0,-1 0 0,1-1 0,0 1 0,0 0 0,0 0 0,-1 0 0,1 0 0,0 0 0,0-1 0,1 1 0,-1 0 0,0 0 0,0 0 0,1 0 0,-1 0 0,0 0 0,1 0 0,-1-1 0,1 1 0,-1 0 0,1 1 0,0-1 0,-1 0 0,1 0 0,0 0 0,0 0 0,0 0 0,-1 1 0,3-2 0,7-6 0,0 0 0,0 0 0,23-11 0,-17 10 0,30-20 0,113-62 0,-157 90 0,0 0 0,0 0 0,1 0 0,-1 0 0,0 0 0,1 1 0,-1-1 0,0 1 0,1-1 0,-1 1 0,1 0 0,-1 0 0,1 0 0,-1 0 0,0 0 0,1 1 0,-1-1 0,1 1 0,-1-1 0,0 1 0,0 0 0,1 0 0,-1 0 0,0 0 0,0 1 0,0-1 0,0 0 0,0 1 0,0 0 0,-1-1 0,1 1 0,2 2 0,2 6 0,0 0 0,-1 0 0,0 0 0,-1 1 0,6 19 0,-7-21 0,105 360 0,6 17 0,94 142-929,-195-496 493,13 29-6390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8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23 321 24575,'-5'-14'0,"1"0"0,0 0 0,1-1 0,0 0 0,1 0 0,1 1 0,1-1 0,1-18 0,0 26 0,0 1 0,0 0 0,1 0 0,0 0 0,0 0 0,0 0 0,1 0 0,0 0 0,0 1 0,1-1 0,-1 1 0,1 0 0,0 0 0,0 1 0,1-1 0,0 1 0,0 0 0,0 0 0,0 0 0,0 1 0,10-5 0,-8 5 0,-1 0 0,1 1 0,0-1 0,-1 2 0,1-1 0,0 1 0,0 0 0,0 0 0,0 1 0,0 0 0,0 0 0,0 1 0,0 0 0,0 0 0,0 0 0,0 1 0,-1 0 0,1 1 0,-1-1 0,1 1 0,-1 1 0,0-1 0,0 1 0,7 6 0,-6-5 0,-1 0 0,0 1 0,0 0 0,-1 0 0,0 1 0,0-1 0,0 1 0,-1 0 0,0 1 0,0-1 0,-1 1 0,0-1 0,0 1 0,-1 0 0,0 0 0,0 0 0,-1 1 0,0-1 0,-1 0 0,0 14 0,-1-14 0,-1-1 0,0 0 0,0 1 0,-1-1 0,0 0 0,0 0 0,0-1 0,-1 1 0,0 0 0,0-1 0,-1 0 0,0 0 0,-11 10 0,11-11 0,0 0 0,-1-1 0,0 1 0,0-1 0,0 0 0,0-1 0,0 0 0,-1 0 0,0 0 0,1 0 0,-1-1 0,0 0 0,0-1 0,-13 2 0,19-3 0,-1 0 0,1 0 0,-1 0 0,0 0 0,1-1 0,-1 1 0,1 0 0,-1-1 0,0 1 0,1-1 0,-1 1 0,1-1 0,0 0 0,-1 1 0,1-1 0,-1 0 0,1 0 0,0 0 0,0 0 0,0 0 0,-1 0 0,1-1 0,0 1 0,0 0 0,1-1 0,-1 1 0,0 0 0,0-1 0,1 1 0,-1-1 0,1 1 0,-1-1 0,1 0 0,-1 1 0,1-1 0,0 1 0,0-1 0,0 0 0,0 1 0,0-1 0,0 1 0,1-1 0,-1 0 0,1-1 0,1-7 0,0 0 0,1 0 0,0 0 0,1 1 0,8-16 0,5-3 30,1 0 0,1 1 0,26-27 0,74-67-1515,-106 109-5341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9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1 194 24575,'7'6'0,"1"0"0,1 0 0,-1-1 0,1 0 0,0 0 0,16 5 0,-20-8 0,0-1 0,0-1 0,1 1 0,-1-1 0,0 0 0,1 0 0,-1 0 0,0-1 0,0 1 0,1-2 0,-1 1 0,5-2 0,-8 2 0,0 1 0,0-1 0,0 0 0,0 0 0,-1 0 0,1 0 0,0 0 0,-1 0 0,1-1 0,-1 1 0,1 0 0,-1-1 0,0 1 0,1-1 0,-1 1 0,0-1 0,0 0 0,0 1 0,0-1 0,0 0 0,-1 0 0,1 0 0,-1 0 0,1 0 0,-1 0 0,1 0 0,-1 0 0,0 0 0,0 0 0,0 0 0,0 0 0,-1 1 0,1-1 0,0 0 0,-1-2 0,-1 1 0,1 0 0,-1 1 0,1 0 0,-1-1 0,0 1 0,0 0 0,0 0 0,0 0 0,0 0 0,-1 0 0,1 1 0,-1-1 0,1 0 0,-1 1 0,1 0 0,-1 0 0,0 0 0,0 0 0,1 0 0,-1 0 0,0 1 0,0 0 0,0-1 0,-5 1 0,4 0 0,1-1 0,-1 1 0,0 0 0,0 0 0,0 0 0,1 1 0,-1-1 0,0 1 0,0 0 0,1 0 0,-1 0 0,1 1 0,-1-1 0,1 1 0,-1 0 0,1 0 0,0 0 0,-5 4 0,5-1 0,1-1 0,-1 1 0,1-1 0,0 1 0,0 0 0,0 0 0,0 0 0,1 0 0,0 1 0,0-1 0,0 0 0,1 0 0,0 1 0,0-1 0,0 0 0,2 6 0,-2-7 0,1 0 0,0-1 0,0 1 0,0-1 0,0 1 0,0-1 0,1 0 0,0 0 0,-1 0 0,1 1 0,1-2 0,-1 1 0,0 0 0,1 0 0,-1-1 0,1 1 0,0-1 0,0 0 0,0 0 0,0 0 0,0 0 0,0 0 0,0-1 0,5 2 0,5 0 0,0 0 0,-1-1 0,1-1 0,0 0 0,0-1 0,0 0 0,0-1 0,0-1 0,0 0 0,0 0 0,-1-1 0,1-1 0,21-9 0,-26 10 0,-1-1 0,0 0 0,0 0 0,-1 0 0,1 0 0,-1-1 0,0 0 0,0-1 0,0 1 0,-1-1 0,0 0 0,0-1 0,0 1 0,-1-1 0,0 0 0,0 0 0,-1 0 0,0 0 0,0-1 0,-1 0 0,0 1 0,0-1 0,1-14 0,-3 18 0,0-1 0,-1 1 0,1-1 0,-1 1 0,0-1 0,-1 1 0,1 0 0,-1 0 0,1-1 0,-1 1 0,-1 0 0,1 0 0,0 1 0,-1-1 0,0 0 0,0 1 0,0 0 0,0-1 0,-1 1 0,1 1 0,-1-1 0,0 0 0,1 1 0,-1 0 0,0 0 0,-1 0 0,1 0 0,0 1 0,0-1 0,-1 1 0,1 0 0,-10 0 0,2 3 0,14 3 0,20 2 0,-12-7 0,0-1 0,1 0 0,-1-1 0,0 0 0,0 0 0,0-1 0,0 0 0,-1-1 0,1 0 0,9-6 0,29-11 0,-46 20 0,0 1 0,0-1 0,0 1 0,0 0 0,0-1 0,0 1 0,0 0 0,0 0 0,0 0 0,0 1 0,0-1 0,0 0 0,0 1 0,0-1 0,0 1 0,0 0 0,0 0 0,0 0 0,0 0 0,-1 0 0,1 0 0,0 0 0,-1 0 0,1 1 0,2 2 0,3 4 0,-1 0 0,1 1 0,9 18 0,-1-3 0,-5-10 20,0-1 0,1 0 0,0-1 0,1 0 0,26 20 0,-33-29-94,0 0-1,0 0 1,1 0 0,-1 0 0,1-1-1,-1 0 1,1 0 0,0 0 0,-1-1-1,1 0 1,0 0 0,0 0 0,0-1-1,0 0 1,0 0 0,0-1 0,0 1-1,0-1 1,10-3 0,12-7-6752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0 24575,'17'27'0,"7"17"0,3 20 0,-3 11 0,-6 8 0,-14 1 0,-17-3 0,-16-3 0,-11-5 0,-12-7 0,-11-10 0,1-9 0,7-10 0,7-9 0,13-11-8191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0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211 386 24575,'-10'0'0,"0"1"0,0 1 0,0 0 0,0 0 0,0 1 0,0 0 0,0 0 0,1 1 0,0 1 0,0 0 0,-13 9 0,15-10 0,0 1 0,1 0 0,0 0 0,0 1 0,1 0 0,0 0 0,-1 0 0,2 1 0,-1-1 0,1 1 0,0 1 0,1-1 0,0 0 0,0 1 0,-2 7 0,4-13 0,1 0 0,0 0 0,-1-1 0,1 1 0,0 0 0,0 0 0,0 0 0,0-1 0,0 1 0,1 0 0,-1 0 0,0-1 0,1 1 0,0 0 0,-1-1 0,1 1 0,0 0 0,0-1 0,0 1 0,0-1 0,0 1 0,1 1 0,1-1 0,-1-1 0,0 1 0,1 0 0,-1-1 0,1 0 0,0 0 0,-1 1 0,1-1 0,0-1 0,0 1 0,0 0 0,4 0 0,1-1 0,-1 0 0,0 0 0,0 0 0,0-1 0,1 1 0,-1-2 0,0 1 0,0-1 0,0 0 0,9-5 0,-9 3 0,-1-1 0,0 0 0,1 0 0,-2-1 0,1 0 0,-1 0 0,0 0 0,0-1 0,6-9 0,-10 13 0,1 0 0,0 1 0,-1-1 0,1 0 0,-1 0 0,0 0 0,0 0 0,0 0 0,-1 0 0,1 0 0,-1 0 0,1 0 0,-1 0 0,0 0 0,0 0 0,-1 0 0,1 0 0,0-1 0,-1 1 0,0 0 0,0 0 0,0 0 0,0 1 0,0-1 0,-1 0 0,1 0 0,-3-2 0,4 4 0,-1 0 0,0 0 0,1 0 0,-1 0 0,0 0 0,0 0 0,0 0 0,0 1 0,1-1 0,-1 0 0,0 1 0,0-1 0,-1 0 0,1 1 0,0-1 0,0 1 0,0 0 0,0-1 0,0 1 0,0 0 0,-1 0 0,1 0 0,0 0 0,0 0 0,0 0 0,-1 0 0,1 0 0,0 0 0,0 0 0,0 1 0,-1-1 0,1 0 0,0 1 0,0-1 0,0 1 0,0-1 0,0 1 0,0 0 0,0-1 0,0 1 0,0 0 0,0 0 0,0 1 0,0-1 0,0 1 0,0-1 0,0 1 0,1 0 0,-1-1 0,1 1 0,-1 0 0,1 0 0,0-1 0,-1 1 0,1 0 0,0 0 0,0 0 0,0-1 0,1 1 0,-1 0 0,0 0 0,1-1 0,-1 1 0,1 0 0,-1 0 0,1-1 0,0 1 0,0-1 0,0 1 0,0-1 0,0 1 0,0-1 0,0 1 0,2 0 0,1 3 0,1-2 0,-1 1 0,1 0 0,0-1 0,1 0 0,-1 0 0,0-1 0,1 0 0,-1 0 0,1 0 0,0 0 0,0-1 0,0 0 0,0 0 0,-1 0 0,1-1 0,0 0 0,0 0 0,0-1 0,10-1 0,-7 0 0,0 0 0,0-1 0,0 1 0,-1-2 0,1 1 0,-1-1 0,1-1 0,-1 1 0,0-1 0,-1-1 0,0 1 0,11-11 0,-10 6 0,-1 0 0,0-1 0,0 0 0,-1 0 0,0 0 0,-1-1 0,-1 0 0,0 0 0,0 0 0,-1 0 0,-1-1 0,0 1 0,0-1 0,-1 1 0,-1-1 0,-2-15 0,1 7 0,-1 1 0,-2 0 0,0 0 0,-1 0 0,-1 1 0,0-1 0,-2 1 0,0 1 0,-14-23 0,22 40 0,-1-1 0,0 1 0,0 0 0,1-1 0,-1 1 0,0 0 0,0 0 0,0 0 0,0 0 0,-1 0 0,1 0 0,0 0 0,0 0 0,-1 0 0,1 1 0,-2-2 0,2 2 0,1 0 0,-1 0 0,1 1 0,-1-1 0,1 0 0,-1 0 0,1 0 0,-1 1 0,1-1 0,-1 0 0,1 0 0,-1 1 0,1-1 0,0 1 0,-1-1 0,1 0 0,0 1 0,-1-1 0,1 1 0,0-1 0,-1 1 0,1-1 0,0 1 0,0-1 0,0 1 0,-1-1 0,1 1 0,0-1 0,0 1 0,-1 5 0,0-1 0,1 1 0,-1-1 0,1 1 0,0-1 0,0 1 0,1-1 0,1 6 0,6 16 0,1 0 0,1-1 0,2 0 0,0-1 0,2 0 0,18 25 0,112 130 0,-72-96 0,-64-69 0,-8-14 0,0-1 0,0 0 0,0 0 0,0 0 0,0 0 0,0 0 0,0 1 0,0-1 0,0 0 0,0 0 0,0 0 0,0 0 0,0 0 0,0 0 0,0 1 0,0-1 0,0 0 0,0 0 0,-1 0 0,1 0 0,0 0 0,0 0 0,0 0 0,0 1 0,0-1 0,0 0 0,0 0 0,0 0 0,-1 0 0,1 0 0,0 0 0,0 0 0,0 0 0,0 0 0,0 0 0,-1 0 0,1 0 0,0 0 0,0 0 0,0 0 0,0 0 0,0 0 0,-1 0 0,1 0 0,0 0 0,0 0 0,0 0 0,0 0 0,-25-12 0,9-1 0,1 0 0,0-1 0,1-1 0,0 0 0,-19-29 0,24 30 0,1 1 0,0-1 0,1 0 0,0-1 0,1 0 0,1 0 0,-6-30 0,10 42 0,1 0 0,0 0 0,0 0 0,0 0 0,0 0 0,0 0 0,0 0 0,1 1 0,-1-1 0,1 0 0,0 0 0,0 0 0,0 1 0,0-1 0,1 0 0,-1 1 0,1-1 0,0 1 0,-1 0 0,1-1 0,0 1 0,0 0 0,0 0 0,1 0 0,-1 0 0,0 1 0,1-1 0,-1 1 0,1-1 0,0 1 0,-1 0 0,1 0 0,5-1 0,-3 1 0,-1 0 0,1 0 0,0 0 0,0 1 0,0-1 0,0 1 0,0 1 0,0-1 0,-1 1 0,1 0 0,0 0 0,0 0 0,-1 1 0,1-1 0,0 1 0,-1 0 0,0 0 0,1 1 0,5 4 0,-4-1 5,0 0-1,-1 0 1,1 0-1,-2 1 1,1 0-1,-1-1 0,0 2 1,6 12-1,-1 5-104,8 35 0,-4-12-1105,-6-27-5621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0.4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24575,'8'27'0,"13"18"0,2 1-8191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0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161 448 24575,'-10'-3'0,"1"1"0,-1 1 0,1 0 0,-1 0 0,0 1 0,1 0 0,-1 0 0,-18 4 0,25-3 0,0 0 0,0 0 0,0 0 0,0 0 0,1 0 0,-1 1 0,0-1 0,1 1 0,-1 0 0,1-1 0,0 1 0,-1 0 0,1 0 0,0 1 0,0-1 0,0 0 0,1 1 0,-1-1 0,1 1 0,-1 0 0,1-1 0,0 1 0,0 0 0,0 0 0,0 0 0,0 0 0,1 0 0,-1 0 0,1 0 0,0 0 0,0 0 0,1 5 0,-1-4 0,1 0 0,0-1 0,0 1 0,0 0 0,0-1 0,1 1 0,0-1 0,-1 1 0,1-1 0,1 0 0,-1 0 0,0 0 0,1 0 0,-1 0 0,1 0 0,0-1 0,0 1 0,0-1 0,0 0 0,0 0 0,1 0 0,-1 0 0,1 0 0,-1-1 0,5 2 0,-1-1 0,0 1 0,1-1 0,-1-1 0,1 1 0,0-1 0,-1-1 0,1 1 0,0-1 0,0-1 0,-1 1 0,14-4 0,-18 3 0,0 0 0,-1 0 0,1 0 0,0-1 0,-1 1 0,1-1 0,-1 0 0,1 0 0,-1 0 0,0 0 0,0 0 0,0 0 0,0-1 0,0 1 0,0-1 0,-1 1 0,1-1 0,-1 0 0,0 1 0,1-1 0,-1 0 0,-1 0 0,1 0 0,0-4 0,2-8 0,-2 0 0,0-1 0,-2-25 0,0 22 0,-1-7 0,0-30 0,2 52 0,1 0 0,-1 0 0,1 1 0,-1-1 0,1 0 0,0 0 0,1 1 0,-1-1 0,1 1 0,-1-1 0,3-3 0,-3 6 0,0 0 0,0 0 0,-1 1 0,1-1 0,0 0 0,0 0 0,0 1 0,0-1 0,0 1 0,0-1 0,0 1 0,0-1 0,0 1 0,0-1 0,0 1 0,0 0 0,1 0 0,-1-1 0,0 1 0,0 0 0,0 0 0,0 0 0,0 0 0,2 1 0,0 0 0,1-1 0,-1 2 0,1-1 0,-1 0 0,0 1 0,0-1 0,6 5 0,3 3 0,-1 0 0,18 19 0,1 13 0,-9-9 0,-20-31 0,-1-1 0,0 0 0,0 1 0,1-1 0,-1 0 0,0 1 0,0-1 0,1 1 0,-1-1 0,0 0 0,1 0 0,-1 1 0,1-1 0,-1 0 0,0 0 0,1 1 0,-1-1 0,1 0 0,-1 0 0,1 0 0,-1 0 0,1 0 0,-1 0 0,1 0 0,-1 0 0,0 0 0,1 0 0,-1 0 0,1 0 0,0 0 0,8-13 0,-1-27 0,-8 36 0,4-22 0,-2 4 0,10-38 0,-11 56 0,0-1 0,1 0 0,0 1 0,0-1 0,0 1 0,0 0 0,1-1 0,-1 1 0,1 0 0,0 0 0,0 1 0,1-1 0,5-5 0,-7 8 0,0 0 0,1 0 0,-1 0 0,0 1 0,0-1 0,0 0 0,0 1 0,1-1 0,-1 1 0,0 0 0,0 0 0,1 0 0,-1 0 0,0 0 0,0 0 0,1 1 0,-1-1 0,0 1 0,0 0 0,0-1 0,0 1 0,0 0 0,0 0 0,0 1 0,0-1 0,3 2 0,5 5 0,0 0 0,0 1 0,12 14 0,-9-10 0,-7-7 0,0 0 0,-1-1 0,2 0 0,-1-1 0,8 5 0,-12-8 0,-1 0 0,0-1 0,0 1 0,1 0 0,-1-1 0,1 0 0,-1 1 0,0-1 0,1 0 0,-1 1 0,1-1 0,-1 0 0,1 0 0,-1 0 0,0 0 0,1-1 0,-1 1 0,1 0 0,-1 0 0,1-1 0,-1 1 0,0-1 0,1 0 0,-1 1 0,0-1 0,0 0 0,1 0 0,-1 1 0,0-1 0,0 0 0,0 0 0,0 0 0,0-1 0,0 1 0,1-2 0,1-3 0,0-1 0,0 1 0,0-1 0,-1 0 0,0 1 0,-1-1 0,1 0 0,-1 0 0,0-10 0,-2-70 0,0 55 0,1 28 0,-1-5 0,1 0 0,0 1 0,1-1 0,0 1 0,3-17 0,-3 23 0,0 1 0,0-1 0,-1 0 0,1 0 0,0 1 0,0-1 0,0 1 0,1-1 0,-1 1 0,0-1 0,0 1 0,1 0 0,-1-1 0,1 1 0,-1 0 0,1 0 0,0 0 0,-1 0 0,1 0 0,0 1 0,0-1 0,0 1 0,0-1 0,-1 1 0,1-1 0,0 1 0,0 0 0,0 0 0,0 0 0,0 0 0,0 0 0,3 1 0,3 1 0,-1 0 0,1 0 0,-1 0 0,0 1 0,0 0 0,0 0 0,0 1 0,0 0 0,-1 0 0,0 1 0,1 0 0,-2 0 0,1 0 0,-1 1 0,0 0 0,0 0 0,0 0 0,4 8 0,-2-2 0,0 1 0,-1-1 0,0 2 0,-1-1 0,0 0 0,-1 1 0,0 0 0,-2 0 0,2 15 0,-3-25-35,-1 0 0,1 0 0,-1 0 0,-1 0 0,1 0 0,0 0 0,-1 0 0,0 0 0,0 0 0,0 0 0,0 0 0,-1-1 0,1 1 0,-1 0 0,0-1 0,0 1 0,-1-1 0,1 0 0,-1 0 0,1 0 0,-1 0 0,0 0 0,0 0 0,0-1 0,-1 0 0,1 1 0,0-1 0,-1-1 0,0 1 0,1 0 0,-1-1 0,0 0 0,0 1 0,0-2 0,0 1 0,0 0 0,0-1 0,-5 0 0,-18-3-6791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1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24575,'0'9'0,"0"3"-8191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5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4 846 24575,'1'0'0,"-1"0"0,0 0 0,1 1 0,-1-1 0,0 0 0,0 0 0,1 0 0,-1 1 0,0-1 0,0 0 0,1 0 0,-1 1 0,0-1 0,0 0 0,0 0 0,1 1 0,-1-1 0,0 0 0,0 1 0,0-1 0,0 0 0,0 1 0,0-1 0,0 0 0,0 1 0,0-1 0,0 0 0,0 1 0,0-1 0,0 0 0,0 1 0,0-1 0,0 0 0,0 1 0,0-1 0,0 0 0,0 1 0,0-1 0,-1 0 0,1 0 0,0 1 0,0-1 0,0 0 0,-1 1 0,1-1 0,0 0 0,0 0 0,-1 0 0,1 1 0,0-1 0,0 0 0,-1 0 0,1 0 0,0 0 0,-1 1 0,1-1 0,0 0 0,-1 0 0,1 0 0,0 0 0,-1 0 0,1 0 0,0 0 0,-1 0 0,1 0 0,-1 0 0,8 0 0,0 0 0,0 0 0,0-1 0,0 0 0,-1 0 0,1-1 0,0 0 0,-1 0 0,1 0 0,-1-1 0,9-5 0,-4 3 0,291-156 0,-84 39 0,135-47 0,604-199 0,-916 356 0,-28 10-1365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7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1857 24575,'1'-3'0,"-1"1"0,0-1 0,1 1 0,0-1 0,0 1 0,-1-1 0,1 1 0,0 0 0,1 0 0,-1-1 0,0 1 0,1 0 0,-1 0 0,1 0 0,0 0 0,0 1 0,-1-1 0,1 0 0,0 1 0,1-1 0,-1 1 0,0 0 0,0 0 0,4-2 0,8-2 0,0-1 0,0 2 0,16-4 0,-8 3 0,140-44 0,191-84 0,134-69 0,-143 62 0,14 11 0,-89 36 0,-10-14 0,90-31 0,-234 92 0,193-106 0,28-5 0,11 23 0,52-21 0,-390 151 0,102-43 0,152-44 0,-261 91-2,-5 2-88,-10 4-1183,-15 5-5553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7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1 702 24575,'13'-9'0,"23"-8"0,18-9 0,23-10 0,19-11 0,17-12 0,11-5 0,11-4 0,9-4 0,3 1 0,-6 4 0,-14 8 0,-19 11 0,-24 12 0,-26 14-8191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8.7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24575,'13'14'0,"9"17"0,5 17 0,-1 14 0,-2 9 0,-4 7 0,-1 2 0,-5-2 0,-3-7 0,0-10 0,-2-11 0,-2-10 0,-3-7 0,-1-14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9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24575,'0'4'0,"4"6"0,6 6 0,6 5 0,5-2 0,3 1 0,2 1 0,0-2 0,2-6 0,-1-3 0,0-9 0,0-14 0,4-13 0,2-11 0,-6-4 0,-7-3 0,-2 5 0,-4 9-8191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0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177 58 24575,'0'12'0,"10"305"0,0-242 0,-12-65 0,-5-15 0,-10-22 0,13 21 0,-91-160 0,80 135 0,0-1 0,2 0 0,-13-51 0,26 80 0,-1 1 0,0-1 0,1 0 0,0 0 0,0 1 0,0-1 0,0 0 0,0 1 0,0-1 0,1 0 0,-1 1 0,1-1 0,-1 0 0,1 1 0,0-1 0,0 1 0,1 0 0,-1-1 0,0 1 0,1 0 0,-1-1 0,1 1 0,0 0 0,0 0 0,0 0 0,0 1 0,0-1 0,0 0 0,0 1 0,1 0 0,-1-1 0,0 1 0,1 0 0,-1 0 0,1 0 0,0 0 0,4 0 0,10-3 0,0 2 0,0 0 0,1 0 0,27 2 0,-38 1 0,13-1 30,1 2 0,-1 0 0,24 6 0,-34-5-195,-1-1 0,1 2 0,-1-1 0,0 1 0,0 1 0,0 0 0,-1 0 0,13 10 0,6 11-6661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24575,'26'18'0,"19"19"0,10 21 0,4 23 0,-3 20 0,-11 15 0,-13 11 0,-12 4 0,-14 4 0,-17-4 0,-16-6 0,-16-11 0,-14-17 0,-7-19 0,-1-19 0,2-16 0,7-13 0,13-14-8191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1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24575,'5'-9'0,"9"-8"0,12-5 0,11-3 0,7 3 0,1 4 0,-2 6 0,-10 10 0,-9 9 0,-10 3-8191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1.4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1 400 24575,'46'-24'0,"0"1"0,96-30 0,0 1 0,-137 50 0,-1-1 0,1 1 0,0-1 0,-1 0 0,1 0 0,-1 0 0,0 0 0,0-1 0,0 1 0,-1-1 0,1 0 0,-1-1 0,0 1 0,0 0 0,0-1 0,-1 0 0,0 0 0,3-6 0,-4 7 0,-1 1 0,1-1 0,-1 1 0,0-1 0,0 0 0,0 1 0,0-1 0,-1 1 0,1-1 0,-1 1 0,0-1 0,0 1 0,-1-1 0,1 1 0,-1 0 0,1 0 0,-1-1 0,0 1 0,0 0 0,0 1 0,-1-1 0,1 0 0,-1 1 0,1-1 0,-1 1 0,0 0 0,-4-3 0,6 4 0,0 1 0,0-1 0,1 0 0,-1 1 0,0-1 0,0 1 0,0-1 0,-1 1 0,1-1 0,0 1 0,0 0 0,0-1 0,0 1 0,0 0 0,0 0 0,-1 0 0,1 0 0,0 0 0,-2 0 0,2 1 0,1-1 0,-1 0 0,0 1 0,0-1 0,1 1 0,-1 0 0,0-1 0,1 1 0,-1-1 0,1 1 0,-1 0 0,1 0 0,-1-1 0,1 1 0,0 0 0,-1 0 0,1-1 0,0 1 0,-1 0 0,1 1 0,-1 3 0,1 0 0,-1 0 0,1 0 0,0 0 0,0 0 0,0 0 0,2 7 0,1-2 0,0 1 0,1 0 0,0-1 0,0 1 0,1-1 0,1 0 0,0-1 0,0 1 0,1-1 0,0-1 0,14 15 0,-20-22 0,0-1 0,0 1 0,0 0 0,0 0 0,0-1 0,0 1 0,1 0 0,-1-1 0,0 0 0,0 1 0,0-1 0,1 1 0,-1-1 0,0 0 0,0 0 0,1 0 0,-1 0 0,0 0 0,1 0 0,-1 0 0,0 0 0,0 0 0,1-1 0,-1 1 0,0-1 0,0 1 0,0-1 0,1 1 0,-1-1 0,0 1 0,0-1 0,0 0 0,0 0 0,0 0 0,0 1 0,0-1 0,-1 0 0,1 0 0,0 0 0,0 0 0,-1-1 0,1 1 0,0 0 0,-1 0 0,1-2 0,4-8 0,0 0 0,-1 0 0,5-22 0,-7 27 0,28-155 0,-30 159 0,0 1 0,0 0 0,0 0 0,0 0 0,0 0 0,1 0 0,-1 0 0,0 0 0,1 0 0,-1 0 0,1 0 0,-1 0 0,1 1 0,-1-1 0,1 0 0,0 0 0,-1 0 0,1 0 0,0 1 0,0-1 0,1 0 0,-1 1 0,-1 1 0,1 0 0,-1 0 0,1 0 0,0 0 0,-1 0 0,1 0 0,-1 0 0,0 0 0,1 0 0,-1 0 0,0 0 0,0 0 0,0 0 0,1 2 0,3 54 0,-4-22 0,-1-16 0,2-1 0,0 0 0,0 0 0,5 19 0,-5-33 0,0 0 0,0 0 0,1 0 0,-1 0 0,1 0 0,0-1 0,0 1 0,0 0 0,1-1 0,-1 0 0,1 1 0,-1-1 0,1 0 0,0-1 0,1 1 0,-1 0 0,0-1 0,1 0 0,-1 0 0,1 0 0,0 0 0,-1 0 0,6 1 0,23 3-1365,-2-3-5461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2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84 24575,'0'0'0,"-1"0"0,1-1 0,0 1 0,0 0 0,-1-1 0,1 1 0,0 0 0,-1 0 0,1-1 0,0 1 0,0 0 0,-1 0 0,1 0 0,-1 0 0,1-1 0,0 1 0,-1 0 0,1 0 0,0 0 0,-1 0 0,1 0 0,-1 0 0,1 0 0,0 0 0,-1 0 0,1 0 0,0 0 0,-1 0 0,1 0 0,-1 0 0,1 0 0,0 1 0,-1-1 0,1 0 0,-1 0 0,-7 16 0,3 22 0,5-38 0,0 39 0,2 0 0,1 0 0,2-1 0,2 1 0,23 73 0,-30-113 0,0 1 0,0 0 0,0 0 0,0 0 0,0 0 0,0 0 0,0 0 0,0 0 0,0 0 0,0 0 0,0 0 0,0 0 0,0 0 0,0 0 0,0 0 0,0 0 0,0 0 0,1 0 0,-1 0 0,0 0 0,0 0 0,0 0 0,0 0 0,0 0 0,0-1 0,0 1 0,0 0 0,0 1 0,0-1 0,0 0 0,0 0 0,1 0 0,-1 0 0,0 0 0,0 0 0,0 0 0,0 0 0,0 0 0,0 0 0,0 0 0,0 0 0,0 0 0,0 0 0,0 0 0,0 0 0,0 0 0,0 0 0,3-15 0,-1-23 0,-3 2 0,0 0 0,-11-58 0,7 75 0,1 1 0,-2 0 0,-1 0 0,0 0 0,-1 1 0,-17-27 0,24 43 0,0 0 0,0 0 0,1 0 0,-1 0 0,0 0 0,0 0 0,1 0 0,-1-1 0,1 1 0,-1 0 0,1 0 0,-1 0 0,1-1 0,0 1 0,-1 0 0,1-1 0,0 1 0,0 0 0,0-1 0,0 1 0,0 0 0,0 0 0,1-1 0,-1 1 0,0 0 0,1-1 0,-1 1 0,1 0 0,-1 0 0,1 0 0,-1-1 0,2 0 0,2 0 0,-1 0 0,0 0 0,1 0 0,0 1 0,-1-1 0,1 1 0,0 0 0,0 0 0,0 0 0,4 0 0,26-4 0,-1 2 0,44 0 0,-65 3 0,0 0 0,0 1 0,0 1 0,0 0 0,-1 1 0,1 0 0,-1 1 0,0 0 0,0 0 0,12 8 0,-20-11-59,0 1 0,0 1-1,-1-1 1,1 0-1,0 1 1,-1-1 0,1 1-1,-1 0 1,0 0 0,0 0-1,0 0 1,0 0 0,-1 0-1,1 1 1,-1-1 0,0 0-1,0 1 1,0-1-1,0 1 1,-1 0 0,0-1-1,1 8 1,-4 18-6767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2.4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1 109 24575,'0'-5'0,"4"-5"0,7-7 0,9-3 0,6 0 0,4 5 0,0 4 0,0 4 0,-5 4-8191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2.8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3 336 24575,'-3'-2'0,"8"-3"0,9-4 0,185-83 0,-90 45 0,-72 32 0,-13 5 0,0-1 0,23-14 0,-41 22 0,-1-1 0,0 1 0,0-1 0,-1 0 0,1-1 0,-1 1 0,0-1 0,0 1 0,0-1 0,0 0 0,-1-1 0,0 1 0,5-12 0,-8 16 0,1 0 0,-1-1 0,0 1 0,1-1 0,-1 1 0,0-1 0,0 1 0,0 0 0,0-1 0,0 1 0,0-1 0,0 1 0,-1-1 0,1 1 0,0 0 0,-1-1 0,1 1 0,-1-1 0,0 1 0,1 0 0,-1 0 0,0-1 0,0 1 0,0 0 0,0 0 0,0 0 0,0 0 0,0 0 0,0 0 0,0 0 0,0 0 0,-1 1 0,1-1 0,0 0 0,0 1 0,-1-1 0,1 1 0,-1-1 0,1 1 0,0 0 0,-1-1 0,1 1 0,-1 0 0,1 0 0,-1 0 0,1 0 0,-1 0 0,1 1 0,0-1 0,-1 0 0,1 1 0,-1-1 0,1 1 0,0-1 0,-1 1 0,1 0 0,0-1 0,0 1 0,-1 0 0,1 0 0,0 0 0,-2 2 0,-2 3 0,0 0 0,0 1 0,1-1 0,0 1 0,0 0 0,1 0 0,-1 0 0,2 1 0,-1-1 0,1 1 0,0-1 0,0 1 0,0 12 0,1-8 0,0 0 0,1 0 0,0 1 0,1-1 0,0 0 0,1 0 0,0 0 0,5 14 0,-6-23 0,0 0 0,1 1 0,-1-1 0,1 0 0,-1 0 0,1 0 0,0-1 0,0 1 0,0 0 0,1-1 0,-1 1 0,1-1 0,-1 0 0,1 0 0,0 0 0,0 0 0,0 0 0,0-1 0,6 3 0,-6-3 0,-1-1 0,1 0 0,0 0 0,0 0 0,0 0 0,-1 0 0,1 0 0,0-1 0,0 1 0,-1-1 0,1 0 0,-1 0 0,1 0 0,0 0 0,-1 0 0,1-1 0,-1 1 0,0-1 0,0 1 0,1-1 0,-1 0 0,0 0 0,-1 0 0,4-4 0,4-6 0,-2 1 0,0-1 0,0 0 0,-1-1 0,7-20 0,18-69 0,-16 52 0,-79 185 0,63-134 2,1 1 0,-1-1 0,0 1 0,1 0 0,-1 0-1,1-1 1,-1 1 0,1 0 0,0 0 0,0 0 0,0 0 0,0-1 0,0 1-1,0 0 1,0 0 0,1 0 0,-1-1 0,1 1 0,-1 0 0,1 0 0,0-1-1,0 1 1,-1-1 0,1 1 0,0-1 0,0 1 0,1-1 0,-1 1-1,0-1 1,0 0 0,1 1 0,-1-1 0,1 0 0,-1 0 0,1 0 0,-1 0-1,1-1 1,0 1 0,-1 0 0,3 0 0,9 4-116,0-1 0,0-1-1,1 0 1,18 2 0,-11-2-757,12 2-5955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3.2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12 177 24575,'0'-1'0,"-1"1"0,0 0 0,1 0 0,-1-1 0,0 1 0,1 0 0,-1-1 0,1 1 0,-1 0 0,1-1 0,-1 1 0,1-1 0,-1 1 0,1-1 0,-1 1 0,1-1 0,0 1 0,-1-1 0,1 0 0,0 1 0,0-1 0,-1 1 0,1-1 0,0 0 0,0 1 0,0-1 0,0 0 0,0 1 0,0-2 0,0 1 0,1 0 0,-1 0 0,1-1 0,-1 1 0,1 0 0,0 0 0,0 0 0,0 0 0,0 0 0,0 0 0,0 0 0,0 0 0,0 0 0,1 0 0,48-25 0,-42 23 0,25-11 0,-4 2 0,29-18 0,-52 27 0,0-1 0,0 0 0,0-1 0,0 0 0,0 1 0,-1-2 0,0 1 0,0-1 0,-1 0 0,5-6 0,-14 23 14,1 0-1,0 0 0,1 1 0,1-1 1,-1 1-1,2-1 0,0 1 1,0 14-1,6 109-1498,-1-95-5341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3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24575,'4'0'0,"6"0"0,11 0 0,1 0-8191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4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1 105 24575,'9'-4'0,"11"-2"0,4 0-8191</inkml:trace>
  <inkml:trace contextRef="#ctx0" brushRef="#br0" timeOffset="1">236 79 24575,'9'0'0,"3"0"-8191</inkml:trace>
  <inkml:trace contextRef="#ctx0" brushRef="#br0" timeOffset="2">524 0 24575,'0'0'-8191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5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10 24575,'-3'-10'0,"-3"12"0,5 0 0,0-1 0,-1 1 0,1-1 0,0 1 0,0-1 0,1 1 0,-1 0 0,0-1 0,1 1 0,-1 0 0,0 2 0,-4 47 0,2 0 0,3 0 0,1 0 0,3 1 0,17 80 0,-18-111 0,-5-24 0,-11-33 0,10 27 0,-25-68 0,14 45 0,3-1 0,-14-59 0,24 89 0,1 0 0,-1 0 0,1-1 0,0 1 0,0 0 0,0 0 0,0 0 0,1 0 0,-1 0 0,1 0 0,0 0 0,0 0 0,0 0 0,0 0 0,0 0 0,1 0 0,-1 0 0,1 1 0,0-1 0,0 1 0,0-1 0,0 1 0,0 0 0,0-1 0,1 1 0,-1 1 0,1-1 0,2-2 0,1 2 0,-1 0 0,1-1 0,-1 2 0,1-1 0,0 1 0,0 0 0,-1 0 0,1 0 0,0 1 0,0 0 0,0 0 0,0 1 0,0-1 0,7 3 0,-10-2 5,1 0 1,-1 0-1,1 0 0,-1 1 0,1-1 0,-1 1 1,0 0-1,0 0 0,0 1 0,0-1 1,0 0-1,0 1 0,-1 0 0,1 0 0,-1-1 1,0 1-1,0 1 0,0-1 0,0 0 0,0 0 1,-1 1-1,2 4 0,1 5-302,-1 0 0,0 0 0,-1 0 0,0 24 0,-1 1-6529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5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86 24575,'0'0'0,"0"0"0,0 0 0,0 0 0,0 0 0,0 0 0,-1 0 0,1 0 0,0 0 0,0 0 0,0 0 0,0 0 0,0 0 0,0 0 0,0 0 0,-1 0 0,1 0 0,0 0 0,0 0 0,0 0 0,0 0 0,0 0 0,0 0 0,0 0 0,0 0 0,-1 0 0,1 0 0,0-1 0,0 1 0,0 0 0,0 0 0,0 0 0,0 0 0,0 0 0,0 0 0,0 0 0,0 0 0,0-1 0,0 1 0,0 0 0,0 0 0,0 0 0,0 0 0,0 0 0,0 0 0,0 0 0,0-1 0,0 1 0,0 0 0,0 0 0,0 0 0,0 0 0,0 0 0,0 0 0,0 0 0,0 0 0,0-1 0,0 1 0,0 0 0,0 0 0,0 0 0,0 0 0,9-10 0,12-6 0,-1 3 0,36-16 0,-51 27 0,0 0 0,0 0 0,0 0 0,0 0 0,0 1 0,1 0 0,-1 0 0,0 1 0,1-1 0,-1 1 0,1 0 0,-1 1 0,9 1 0,-13-2 0,0 0 0,1 1 0,-1-1 0,0 1 0,0 0 0,0-1 0,0 1 0,0 0 0,0 0 0,0 0 0,0 0 0,0 0 0,0 0 0,0 0 0,0 0 0,-1 0 0,1 0 0,-1 0 0,1 0 0,0 1 0,-1-1 0,0 0 0,1 0 0,-1 1 0,0-1 0,0 0 0,0 1 0,1-1 0,-2 0 0,1 0 0,0 1 0,0-1 0,0 0 0,0 1 0,-1-1 0,0 2 0,-1 3 0,0-1 0,0 1 0,0-1 0,-1 0 0,0 0 0,0 0 0,-4 5 0,-17 16 0,-2-1 0,0-1 0,-1-1 0,-1-2 0,-2-1 0,-32 18 0,133-62 0,89-49 0,-139 62 0,0-2 0,-1 0 0,0-1 0,-1-1 0,22-22 0,-37 33 0,0 0 0,-1-1 0,1 1 0,-1-1 0,1 1 0,-2-1 0,1 0 0,2-7 0,-5 11 0,-4 4 0,-3 9 0,1 4 0,1 0 0,1 1 0,0 0 0,1 0 0,1 0 0,1 0 0,1 18 0,13 123 0,-11-138 0,11 69-1365,0-9-5461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1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474 21 24575,'0'-1'0,"0"1"0,0-1 0,0 0 0,0 0 0,0 1 0,0-1 0,0 0 0,0 0 0,0 1 0,-1-1 0,1 0 0,0 1 0,0-1 0,-1 0 0,1 1 0,0-1 0,-1 0 0,1 1 0,-1-1 0,1 0 0,-1 1 0,1-1 0,-1 1 0,1-1 0,-1 1 0,1-1 0,-1 1 0,0 0 0,1-1 0,-1 1 0,0 0 0,1-1 0,-1 1 0,0 0 0,0 0 0,1 0 0,-1 0 0,0 0 0,0 0 0,1 0 0,-1 0 0,0 0 0,0 0 0,1 0 0,-1 0 0,0 0 0,1 0 0,-1 1 0,0-1 0,0 0 0,0 1 0,-41 21 0,11 0 0,1 1 0,2 2 0,0 1 0,1 1 0,2 1 0,1 1 0,-32 51 0,33-42 0,1 1 0,2 1 0,2 1 0,1 1 0,2 0 0,-9 50 0,18-66 0,1 0 0,2 0 0,1 0 0,1 1 0,3 38 0,-1-55 0,1 0 0,0 0 0,0 0 0,1 0 0,0 0 0,1-1 0,0 1 0,0-1 0,1 0 0,1 0 0,-1-1 0,1 0 0,1 0 0,-1 0 0,1 0 0,1-1 0,8 6 0,-3-4-195,1 0 0,0-2 0,0 0 0,1 0 0,0-2 0,27 8 0,19-1-6631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2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26 228 24575,'-5'-9'0,"-13"-16"0,18 26 0,0-1 0,0 0 0,0 0 0,0 0 0,0 0 0,0 0 0,0 0 0,0 0 0,0 0 0,0 0 0,0 0 0,0 0 0,0 0 0,0 0 0,0 0 0,0 0 0,0 0 0,0 0 0,0 0 0,-1 0 0,1 0 0,0 0 0,0 0 0,0 0 0,0 0 0,0 0 0,0 0 0,0 0 0,0 0 0,0 0 0,0 0 0,0 0 0,0 0 0,0 0 0,0 0 0,0 0 0,0 0 0,-1 0 0,1 0 0,0 0 0,0 0 0,0 0 0,0 0 0,0 0 0,0 0 0,0 0 0,0 0 0,0 0 0,0 0 0,0 0 0,6 16 0,2 3 0,1-1 0,1 0 0,22 32 0,-24-40 0,0 0 0,1-1 0,-1 0 0,2 0 0,-1-1 0,1 0 0,18 10 0,-26-16 0,0-1 0,1 0 0,-1 0 0,1 0 0,-1 0 0,1 0 0,-1 0 0,1-1 0,0 1 0,-1-1 0,1 1 0,0-1 0,-1 0 0,1 0 0,0-1 0,0 1 0,-1 0 0,1-1 0,-1 0 0,5-1 0,-4 0 0,0 0 0,0 0 0,-1 0 0,1 0 0,-1 0 0,0-1 0,1 1 0,-1-1 0,0 0 0,-1 0 0,1 0 0,0 0 0,-1 0 0,2-4 0,1-6 0,0-1 0,0-1 0,-2 1 0,0 0 0,0-1 0,-1-20 0,-2 27 0,1-1 0,-1 1 0,0 0 0,-1 0 0,0 0 0,0 0 0,-1 0 0,0 0 0,-1 1 0,1-1 0,-1 1 0,-7-10 0,8 14 0,1 0 0,-1 0 0,0 1 0,0-1 0,0 1 0,0-1 0,0 1 0,0 0 0,0 0 0,-1 0 0,1 1 0,-1-1 0,0 1 0,1 0 0,-1 0 0,0 0 0,0 0 0,1 1 0,-1-1 0,0 1 0,0 0 0,0 1 0,0-1 0,0 0 0,1 1 0,-1 0 0,0 0 0,-5 2 0,4-1 0,-1 1 0,1-1 0,-1 1 0,1 0 0,0 1 0,1-1 0,-1 1 0,0 0 0,1 0 0,0 1 0,0-1 0,0 1 0,-5 9 0,4-5 0,0 0 0,1 0 0,0 0 0,1 1 0,0-1 0,1 1 0,0 0 0,-1 10 0,2-9 0,0 0 0,1 1 0,0-1 0,0 0 0,1 0 0,1 0 0,0 0 0,1 0 0,0-1 0,0 1 0,1-1 0,1 1 0,-1-1 0,2 0 0,10 15 0,-5-14 0,-1-1 0,1-1 0,0 0 0,1 0 0,0-1 0,1-1 0,-1 0 0,1-1 0,15 5 0,-19-7 0,-1-1 0,1 0 0,0-1 0,0 0 0,0-1 0,0 0 0,0 0 0,0-1 0,0 0 0,0 0 0,1-1 0,-1-1 0,0 1 0,-1-1 0,13-5 0,-16 5 0,0-1 0,0 0 0,-1 0 0,1 0 0,-1-1 0,0 1 0,0-1 0,0 0 0,-1 0 0,1-1 0,-1 1 0,0 0 0,0-1 0,2-6 0,3-7 0,-2 0 0,9-34 0,-12 37 0,1 0 0,1 0 0,0 1 0,12-22 0,-13 29 0,1 0 0,0 0 0,0 1 0,0 0 0,1 0 0,0 0 0,0 1 0,1 0 0,-1 0 0,15-7 0,-18 10 0,0 1 0,0 0 0,0 0 0,0 0 0,1 0 0,-1 0 0,0 1 0,0-1 0,1 1 0,-1 0 0,0 0 0,0 0 0,1 0 0,-1 1 0,0-1 0,0 1 0,1 0 0,-1 0 0,0 0 0,0 0 0,0 1 0,0-1 0,0 1 0,-1 0 0,1 0 0,0 0 0,-1 0 0,0 0 0,3 3 0,5 9 0,-1-1 0,0 1 0,-1 1 0,-1 0 0,0 0 0,-1 0 0,-1 1 0,5 20 0,1 1 0,-15-49 0,0 0 0,-1 0 0,-1 1 0,-9-16 0,11 21 0,0 1 0,0 0 0,0 0 0,-1 1 0,1-1 0,-1 1 0,0 0 0,0 0 0,-1 1 0,1-1 0,-1 1 0,0 0 0,-8-2 0,10 3 0,0 1 0,-1 0 0,1 0 0,0 0 0,-1 1 0,1-1 0,-1 1 0,1 0 0,-1 0 0,1 1 0,-1-1 0,1 1 0,-1 0 0,1 0 0,0 0 0,-1 1 0,1 0 0,0 0 0,0 0 0,0 0 0,-7 6 0,7-4 0,0 0 0,0 1 0,0 0 0,0-1 0,0 2 0,1-1 0,0 0 0,0 1 0,1-1 0,-1 1 0,1 0 0,1 0 0,-1-1 0,1 2 0,-1 10 0,1-13 0,1 1 0,0 0 0,0 0 0,1 0 0,-1-1 0,1 1 0,0 0 0,1-1 0,-1 1 0,1-1 0,0 1 0,0-1 0,0 0 0,0 0 0,1 0 0,0 0 0,4 5 0,-2-3 0,0-1 0,1-1 0,0 1 0,0-1 0,0 0 0,0 0 0,0-1 0,1 1 0,0-1 0,14 3 0,-14-4 0,0 0 0,1-1 0,-1 0 0,0 0 0,1-1 0,-1 0 0,1 0 0,-1-1 0,1 0 0,12-3 0,-15 2 0,-1 1 0,1-1 0,-1 0 0,1 0 0,-1-1 0,0 1 0,0-1 0,0 0 0,0 0 0,-1 0 0,1-1 0,-1 1 0,0-1 0,1 0 0,-2 0 0,6-8 0,-4 3 0,-1 0 0,1-1 0,-2 1 0,1 0 0,-1-1 0,1-11 0,-3 16 0,1 0 0,-1 1 0,0-1 0,0 1 0,0-1 0,-1 1 0,0-1 0,0 1 0,0-1 0,0 1 0,-1-1 0,0 1 0,1 0 0,-1 0 0,-3-4 0,4 7 0,1 1 0,0-1 0,-1 0 0,1 1 0,-1-1 0,1 1 0,-1-1 0,1 1 0,-1-1 0,1 1 0,-1-1 0,1 1 0,-1-1 0,0 1 0,1 0 0,-1-1 0,0 1 0,1 0 0,-1 0 0,0 0 0,1-1 0,-1 1 0,0 0 0,0 0 0,1 0 0,-1 0 0,0 0 0,1 0 0,-1 0 0,0 1 0,0-1 0,1 0 0,-1 0 0,0 0 0,1 1 0,-1-1 0,0 0 0,1 1 0,-1-1 0,1 1 0,-1-1 0,0 0 0,1 1 0,-1-1 0,1 1 0,-1 0 0,1-1 0,0 1 0,-1-1 0,1 1 0,0 0 0,-1-1 0,1 1 0,0 0 0,0-1 0,-1 1 0,1 0 0,0 1 0,-2 3 0,0 1 0,0-1 0,1 1 0,0 0 0,-1 11 0,2-11 0,0 0 0,1 0 0,0 0 0,0 0 0,1 0 0,-1-1 0,1 1 0,1 0 0,-1-1 0,1 1 0,0-1 0,0 0 0,0 0 0,9 9 0,-6-7 0,0 0 0,1-1 0,0-1 0,0 1 0,1-1 0,0 0 0,0-1 0,0 0 0,15 6 0,-16-8 0,0 1 0,0-2 0,0 1 0,0-1 0,0 0 0,0-1 0,0 0 0,1 0 0,-1 0 0,0-1 0,0 0 0,9-2 0,-11 1 0,-1 0 0,1 0 0,0 0 0,-1 0 0,1-1 0,-1 0 0,0 0 0,0 0 0,0 0 0,-1-1 0,1 1 0,-1-1 0,0 0 0,0 0 0,0 0 0,0-1 0,-1 1 0,4-8 0,0-5 0,-1 0 0,0-1 0,2-24 0,-5 28 0,0 0 0,1 0 0,1 0 0,0 0 0,1 1 0,9-19 0,-12 28 0,1 0 0,0 0 0,1 0 0,-1 0 0,1 0 0,-1 1 0,1 0 0,0-1 0,0 2 0,1-1 0,-1 0 0,1 1 0,-1 0 0,1 0 0,0 0 0,0 0 0,0 1 0,0 0 0,0 0 0,0 0 0,0 1 0,0 0 0,0 0 0,0 0 0,0 0 0,0 1 0,0 0 0,0 0 0,0 0 0,0 1 0,0-1 0,0 1 0,-1 1 0,1-1 0,-1 0 0,1 1 0,-1 0 0,0 0 0,0 0 0,0 1 0,-1-1 0,1 1 0,-1 0 0,0 0 0,0 0 0,0 1 0,-1-1 0,1 1 0,1 5 0,-1-3 0,-1 0 0,0 0 0,0-1 0,-1 1 0,0 0 0,0 0 0,-1 0 0,0 9 0,0-16 0,0 0 0,0 0 0,0 0 0,0-1 0,-1 1 0,1 0 0,0 0 0,0 0 0,0 0 0,0-1 0,0 1 0,-1 0 0,1 0 0,0 0 0,0 0 0,0 0 0,0 0 0,-1-1 0,1 1 0,0 0 0,0 0 0,0 0 0,-1 0 0,1 0 0,0 0 0,0 0 0,-1 0 0,1 0 0,0 0 0,0 0 0,0 0 0,-1 0 0,1 0 0,0 0 0,0 0 0,0 0 0,-1 0 0,1 1 0,0-1 0,0 0 0,0 0 0,-1 0 0,1 0 0,0 0 0,0 0 0,0 1 0,0-1 0,-1 0 0,1 0 0,0 0 0,0 0 0,0 1 0,0-1 0,0 0 0,0 0 0,0 0 0,0 1 0,0-1 0,0 0 0,-1 0 0,1 0 0,0 1 0,0-1 0,0 0 0,0 0 0,0 1 0,0-1 0,1 0 0,-1 0 0,-12-16 0,11 14 0,-12-17 0,4 3 0,-1 1 0,0 1 0,-21-22 0,29 33 0,-1 1 0,0-1 0,0 0 0,0 1 0,0 0 0,-1 0 0,1 0 0,0 0 0,-1 0 0,0 1 0,1 0 0,-1-1 0,0 1 0,1 1 0,-1-1 0,0 0 0,0 1 0,0 0 0,0 0 0,0 0 0,0 1 0,-6 0 0,8 0 0,-1 0 0,0 0 0,1 0 0,-1 1 0,1-1 0,-1 1 0,1-1 0,-1 1 0,1 0 0,0 0 0,0 0 0,0 0 0,0 0 0,0 0 0,-2 5 0,1-2 0,0 1 0,1 0 0,-1 0 0,1 0 0,0 0 0,-1 12 0,1-5 0,0 1 0,2 0 0,0-1 0,0 1 0,1-1 0,4 16 0,-4-23 0,1 1 0,1-1 0,-1 0 0,1 0 0,0 0 0,0-1 0,1 1 0,0-1 0,0 1 0,0-1 0,0 0 0,1-1 0,0 1 0,0-1 0,0 0 0,1 0 0,-1-1 0,1 1 0,0-1 0,0-1 0,0 1 0,0-1 0,0 0 0,9 2 0,-8-3 0,0 1 0,1-1 0,-1 0 0,1-1 0,-1 0 0,1 0 0,-1-1 0,1 0 0,-1 0 0,1 0 0,-1-1 0,0 0 0,0-1 0,0 0 0,0 0 0,0 0 0,-1-1 0,1 0 0,-1 0 0,0-1 0,7-6 0,-4 0 0,1-1 0,-2-1 0,0 0 0,0 0 0,-1-1 0,-1 1 0,0-2 0,-1 1 0,0-1 0,-1 1 0,-1-1 0,3-26 0,-2-18 0,-4-110 0,0 160 0,-2-14 0,1 20 0,1 5 0,-2 37 0,2-31 0,-1 50 0,7 60 0,-4-102 0,0 1 0,2-1 0,-1 1 0,2-1 0,0 0 0,1-1 0,1 1 0,13 21 0,-19-34 0,1 0 0,0-1 0,-1 1 0,1-1 0,0 0 0,0 0 0,1 0 0,-1 0 0,0 0 0,1 0 0,-1 0 0,1-1 0,0 1 0,-1-1 0,1 1 0,0-1 0,5 1 0,-6-2 0,1 0 0,0 0 0,-1 0 0,1 0 0,-1-1 0,1 1 0,-1-1 0,1 0 0,-1 0 0,1 0 0,-1 0 0,0 0 0,1 0 0,-1-1 0,0 1 0,3-3 0,6-7 0,0 0 0,-1-1 0,0 0 0,-1-1 0,10-18 0,-13 21 0,-4 6 0,0 1 0,1 0 0,-1-1 0,0 1 0,1 0 0,0 0 0,0 0 0,0 1 0,0-1 0,6-3 0,-8 5 0,1 1 0,-1 0 0,1 0 0,-1 0 0,0-1 0,1 1 0,-1 0 0,1 1 0,-1-1 0,1 0 0,-1 0 0,1 1 0,-1-1 0,0 1 0,1-1 0,-1 1 0,0-1 0,1 1 0,-1 0 0,0 0 0,0 0 0,0 0 0,0 0 0,0 0 0,0 0 0,0 0 0,0 0 0,0 0 0,0 0 0,0 1 0,0 1 0,38 57 65,-29-42-542,1-1 1,25 31-1,-8-20-6349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5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27 364 24575,'-3'3'0,"1"0"0,0 1 0,0-1 0,0 1 0,1-1 0,-1 1 0,1 0 0,-1-1 0,1 1 0,1 0 0,-1 0 0,0 0 0,1 0 0,0 6 0,0-3 0,0-1 0,0 1 0,1 0 0,0 0 0,0 0 0,1-1 0,3 10 0,-3-13 0,-1 1 0,0-1 0,1 0 0,0 0 0,0 0 0,0-1 0,0 1 0,0 0 0,1-1 0,-1 1 0,1-1 0,-1 0 0,1 0 0,0 0 0,0 0 0,0 0 0,0-1 0,0 1 0,1-1 0,-1 0 0,0 0 0,1 0 0,-1-1 0,6 2 0,-6-3 0,1 1 0,-2-1 0,1 1 0,0-1 0,0 0 0,0 0 0,0 0 0,0 0 0,-1-1 0,1 1 0,0-1 0,-1 0 0,1 1 0,-1-1 0,0 0 0,0-1 0,0 1 0,0 0 0,0 0 0,0-1 0,0 1 0,-1-1 0,1 0 0,-1 0 0,0 1 0,0-1 0,0 0 0,1-4 0,-1 1 0,0-1 0,0 1 0,0-1 0,-1 1 0,0-1 0,0 1 0,0-1 0,-1 1 0,0-1 0,0 1 0,-1 0 0,0 0 0,-3-9 0,3 12 0,1 0 0,0 0 0,-1 1 0,1-1 0,-1 0 0,0 1 0,0-1 0,0 1 0,0 0 0,0 0 0,-1 0 0,1 0 0,-1 0 0,1 0 0,-1 0 0,0 1 0,1-1 0,-1 1 0,0 0 0,0 0 0,0 0 0,0 0 0,0 1 0,0-1 0,0 1 0,-1 0 0,1 0 0,0 0 0,0 0 0,-4 1 0,5-1 0,-1 1 0,0 0 0,0-1 0,1 1 0,-1 0 0,1 1 0,-1-1 0,1 0 0,-1 1 0,1 0 0,0-1 0,0 1 0,0 0 0,0 0 0,0 0 0,0 0 0,0 0 0,-1 4 0,0-1 0,1 0 0,-1 0 0,1 0 0,1 0 0,-1 1 0,1-1 0,0 1 0,-1 10 0,2-6 0,0 0 0,0 0 0,1 0 0,0 0 0,1 0 0,0 0 0,0 0 0,1-1 0,9 19 0,-8-20 0,1-1 0,0 0 0,0-1 0,1 1 0,0-1 0,0 0 0,0 0 0,1-1 0,0 0 0,0 0 0,0 0 0,0-1 0,1 0 0,0-1 0,0 0 0,9 3 0,-11-5 0,0 1 0,-1-2 0,1 1 0,0 0 0,-1-1 0,1 0 0,0-1 0,0 1 0,-1-1 0,1 0 0,0-1 0,-1 1 0,1-1 0,-1 0 0,0 0 0,1-1 0,-1 1 0,0-1 0,-1-1 0,1 1 0,0-1 0,-1 1 0,0-1 0,7-8 0,-1-2 0,0-1 0,-1-1 0,0 1 0,-2-1 0,0-1 0,0 1 0,-2-1 0,0 0 0,-1-1 0,3-22 0,0-26 0,-1-89 0,-6 150 0,0-18 0,1 9 0,0-1 0,-1 1 0,-1-1 0,-1 1 0,0-1 0,-1 1 0,-5-18 0,8 31 0,0 1 0,-1-1 0,1 1 0,0-1 0,0 1 0,0 0 0,0-1 0,-1 1 0,1-1 0,0 1 0,0-1 0,-1 1 0,1 0 0,0-1 0,-1 1 0,1 0 0,0-1 0,-1 1 0,1 0 0,-1-1 0,1 1 0,-1 0 0,1 0 0,0-1 0,-1 1 0,1 0 0,-1 0 0,1 0 0,-1 0 0,0 0 0,-9 11 0,-1 24 0,4 7 0,2-1 0,2 0 0,2 1 0,1 0 0,3-1 0,1 0 0,10 45 0,-11-74 0,0-1 0,1 1 0,0-1 0,0 0 0,2 0 0,-1 0 0,1 0 0,9 11 0,-12-18 0,1 0 0,-1-1 0,0 1 0,1-1 0,0 0 0,0 0 0,0 0 0,0-1 0,0 0 0,1 1 0,-1-1 0,1-1 0,-1 1 0,1-1 0,0 1 0,0-1 0,-1-1 0,1 1 0,0-1 0,0 0 0,0 0 0,8-1 0,-3-1 0,0-1 0,0 1 0,-1-2 0,1 1 0,-1-2 0,0 1 0,0-1 0,-1 0 0,1-1 0,-1 0 0,11-11 0,-15 14 0,1-1 0,-2 0 0,1 0 0,0-1 0,-1 1 0,0-1 0,0 1 0,0-1 0,0 0 0,-1 0 0,0-1 0,0 1 0,0 0 0,-1-1 0,0 1 0,0-1 0,0 1 0,-1-1 0,1 1 0,-1-1 0,-2-10 0,2 16 0,0-1 0,0 1 0,0-1 0,0 1 0,0-1 0,0 1 0,0-1 0,0 1 0,0-1 0,0 1 0,0-1 0,0 1 0,-1-1 0,1 1 0,0-1 0,0 1 0,0-1 0,-1 1 0,1-1 0,0 1 0,-1 0 0,1-1 0,0 1 0,-1 0 0,1-1 0,-1 1 0,1 0 0,-1 0 0,1-1 0,0 1 0,-1 0 0,1 0 0,-1 0 0,1-1 0,-1 1 0,1 0 0,-1 0 0,1 0 0,-1 0 0,1 0 0,-1 0 0,1 0 0,-1 0 0,1 0 0,-1 0 0,1 1 0,-1-1 0,1 0 0,-1 0 0,1 0 0,-1 0 0,1 1 0,-1-1 0,1 0 0,0 1 0,-1-1 0,-2 2 0,1 1 0,0-1 0,0 0 0,0 0 0,0 1 0,1-1 0,-1 1 0,-1 3 0,0 2 0,0-1 0,1 1 0,0-1 0,0 1 0,1 0 0,0 0 0,0-1 0,1 1 0,0 0 0,0 0 0,1 0 0,0 0 0,4 15 0,-4-19 0,0 0 0,1 0 0,0-1 0,0 1 0,0 0 0,0-1 0,0 0 0,1 1 0,-1-1 0,1 0 0,0 0 0,0 0 0,0-1 0,1 1 0,-1-1 0,1 1 0,-1-1 0,1 0 0,-1-1 0,1 1 0,0-1 0,0 1 0,0-1 0,0-1 0,0 1 0,0 0 0,0-1 0,5 0 0,-5 0 0,0 0 0,0 0 0,-1 0 0,1-1 0,0 1 0,0-1 0,-1 0 0,1 0 0,0-1 0,-1 1 0,1-1 0,-1 1 0,0-1 0,1 0 0,-1-1 0,0 1 0,3-3 0,-2 0 0,0 0 0,0 0 0,-1 0 0,0 0 0,1 0 0,-2-1 0,1 0 0,-1 1 0,3-12 0,0-4 0,-2-1 0,0 0 0,-1 0 0,-3-40 0,4 40 0,-3 22 0,0 0 0,1 0 0,-1 0 0,0 0 0,1 1 0,-1-1 0,0 0 0,1 0 0,-1 0 0,0 0 0,0 0 0,1 0 0,-1 1 0,0-1 0,1 0 0,-1 0 0,0 0 0,0 1 0,1-1 0,-1 0 0,0 0 0,0 1 0,0-1 0,1 0 0,-1 0 0,0 1 0,0-1 0,0 0 0,0 1 0,0-1 0,0 0 0,1 1 0,15 40 0,-1 19 0,-11-38 0,1-1 0,1 0 0,13 28 0,-19-47 0,1-1 0,-1 1 0,1-1 0,0 0 0,0 1 0,-1-1 0,1 0 0,0 0 0,0 1 0,0-1 0,0 0 0,0 0 0,1 0 0,-1 0 0,0 0 0,0-1 0,1 1 0,-1 0 0,0 0 0,1-1 0,-1 1 0,3 0 0,-2-1 0,-1-1 0,1 1 0,-1-1 0,1 1 0,-1-1 0,1 1 0,-1-1 0,1 0 0,-1 1 0,0-1 0,1 0 0,-1 0 0,0 0 0,0 0 0,0 0 0,0 0 0,2-3 0,5-7 0,-1 0 0,0-1 0,10-23 0,-15 30 0,11-34 0,-11 32 0,0 0 0,0 0 0,0 0 0,1 1 0,0-1 0,0 1 0,1-1 0,-1 1 0,9-9 0,-12 15 0,1-1 0,0 1 0,-1 0 0,1 0 0,0-1 0,0 1 0,0 0 0,-1 0 0,1 0 0,0 0 0,0 0 0,0 0 0,-1 0 0,1 0 0,0 0 0,0 0 0,0 1 0,-1-1 0,1 0 0,0 0 0,0 1 0,-1-1 0,1 1 0,0-1 0,-1 0 0,1 1 0,0 0 0,-1-1 0,1 1 0,-1-1 0,1 1 0,-1-1 0,1 1 0,-1 0 0,1 0 0,-1-1 0,0 1 0,1 0 0,-1 0 0,1 1 0,17 37 0,-16-34 0,7 20 0,9 22 0,-16-44 0,-1 0 0,1 0 0,0 0 0,0 0 0,0 0 0,0-1 0,0 1 0,1-1 0,-1 1 0,1-1 0,3 3 0,-5-5 0,1 1 0,-1-1 0,0 0 0,1 1 0,-1-1 0,1 0 0,-1 0 0,1 0 0,-1 0 0,0 0 0,1 0 0,-1 0 0,1 0 0,-1 0 0,0-1 0,1 1 0,-1-1 0,1 1 0,-1-1 0,0 0 0,0 1 0,1-1 0,-1 0 0,0 0 0,0 0 0,0 0 0,2-1 0,27-34 0,-26 31 0,21-34 0,-19 28 0,1 0 0,0 1 0,0 0 0,1 0 0,14-13 0,-20 22 0,-1 0 0,0 0 0,1 0 0,-1 0 0,1 1 0,-1-1 0,0 0 0,1 1 0,-1-1 0,1 1 0,0 0 0,-1-1 0,1 1 0,-1 0 0,1 0 0,-1 0 0,1 0 0,0 0 0,-1 1 0,1-1 0,-1 0 0,1 1 0,-1-1 0,1 1 0,-1 0 0,1-1 0,-1 1 0,0 0 0,1 0 0,-1 0 0,0 0 0,1 0 0,-1 0 0,2 2 0,4 5 0,0 1 0,0 0 0,0 0 0,4 11 0,-1-5 0,-4-6 0,0 0 0,1-1 0,0 1 0,0-1 0,1-1 0,0 1 0,12 7 0,-16-12 0,0-1 0,1 1 0,-1-1 0,1-1 0,0 1 0,-1-1 0,1 1 0,0-1 0,0-1 0,0 1 0,-1-1 0,1 0 0,0 0 0,0 0 0,0 0 0,0-1 0,0 0 0,8-3 0,-5 1 0,-1 0 0,0-1 0,0 0 0,0 0 0,0-1 0,0 0 0,-1 0 0,0 0 0,0-1 0,-1 0 0,10-13 0,-11 15 0,-1-1 0,0 1 0,0-1 0,0 0 0,-1 0 0,0 0 0,0 0 0,0-1 0,0 1 0,-1 0 0,0-1 0,0 1 0,-1-1 0,1 1 0,-1-1 0,0 0 0,-1 1 0,-1-8 0,2 12 0,0 0 0,-1-1 0,1 1 0,0 0 0,-1 0 0,1 0 0,-1 0 0,1 0 0,-1 0 0,0 0 0,1 0 0,-1 0 0,0 0 0,0 0 0,0 1 0,0-1 0,0 0 0,0 1 0,0-1 0,0 0 0,0 1 0,0-1 0,0 1 0,0 0 0,0-1 0,0 1 0,0 0 0,-1-1 0,1 1 0,-2 0 0,2 0 0,-1 1 0,0-1 0,1 0 0,-1 1 0,0 0 0,1-1 0,-1 1 0,1 0 0,-1 0 0,1-1 0,-1 1 0,1 0 0,0 1 0,-1-1 0,1 0 0,0 0 0,0 1 0,0-1 0,0 0 0,-1 3 0,-2 2 0,1 0 0,1 0 0,-1 0 0,1 0 0,0 0 0,0 1 0,1-1 0,0 1 0,0-1 0,0 1 0,1 0 0,0-1 0,0 1 0,1 0 0,0-1 0,3 12 0,-3-14 0,1-1 0,-1 1 0,1 0 0,0-1 0,0 0 0,0 1 0,0-1 0,1 0 0,-1 0 0,1 0 0,0-1 0,0 1 0,0-1 0,0 1 0,0-1 0,0 0 0,1 0 0,-1 0 0,1-1 0,0 1 0,-1-1 0,1 0 0,0 0 0,0 0 0,0-1 0,0 1 0,-1-1 0,1 0 0,6 0 0,-6 0 0,0 0 0,0-1 0,1 1 0,-1-1 0,0 0 0,0 0 0,0 0 0,0-1 0,0 0 0,0 1 0,-1-1 0,1-1 0,0 1 0,-1 0 0,0-1 0,1 0 0,-1 1 0,0-1 0,0-1 0,-1 1 0,1 0 0,-1-1 0,1 1 0,-1-1 0,0 0 0,-1 0 0,2-4 0,3-9 0,-2 0 0,0-1 0,-1 1 0,1-37 0,-3 40 0,4-13 0,-4 27 0,-1 0 0,0 0 0,0 0 0,0 0 0,1 0 0,-1 0 0,0 0 0,0 0 0,1 0 0,-1 0 0,0 0 0,0 0 0,0 0 0,1 0 0,-1 0 0,0 0 0,0 0 0,0 1 0,1-1 0,-1 0 0,0 0 0,0 0 0,0 0 0,1 0 0,-1 0 0,0 1 0,0-1 0,0 0 0,0 0 0,0 0 0,1 1 0,-1-1 0,0 0 0,0 0 0,0 0 0,0 1 0,0-1 0,0 0 0,0 0 0,0 0 0,0 1 0,0-1 0,0 0 0,0 0 0,0 1 0,0-1 0,0 0 0,0 0 0,14 54 0,-9-34 0,-3-15 0,-1 1 0,1-1 0,1 0 0,-1 1 0,1-1 0,0 0 0,0-1 0,0 1 0,1 0 0,0-1 0,-1 0 0,2 0 0,-1 0 0,0 0 0,1-1 0,0 1 0,5 2 0,-3-3 0,-1-1 0,1 1 0,0-1 0,0-1 0,0 1 0,1-1 0,-1 0 0,0-1 0,0 0 0,1 0 0,-1 0 0,0-1 0,10-2 0,-10 1 0,0-1 0,0 1 0,0-1 0,0 0 0,-1 0 0,1-1 0,-1 0 0,0 0 0,0-1 0,-1 0 0,1 0 0,-1 0 0,0 0 0,0-1 0,4-8 0,6-3 0,-14 16 0,-1 1 0,1-1 0,-1 1 0,1-1 0,-1 1 0,0 0 0,1 0 0,0-1 0,-1 1 0,1 0 0,-1-1 0,1 1 0,-1 0 0,1 0 0,-1 0 0,1 0 0,0 0 0,-1 0 0,1 0 0,-1 0 0,1 0 0,0 0 0,-1 0 0,1 0 0,-1 0 0,1 0 0,0 0 0,-1 1 0,1-1 0,-1 0 0,1 0 0,-1 1 0,1-1 0,-1 0 0,1 1 0,-1-1 0,1 1 0,-1-1 0,0 1 0,1-1 0,-1 0 0,0 1 0,1-1 0,-1 2 0,19 29 0,-14-21 0,-4-8 0,0 0 0,1 0 0,-1 0 0,0 0 0,1 0 0,-1-1 0,1 1 0,0 0 0,0-1 0,-1 1 0,1-1 0,0 0 0,0 1 0,0-1 0,0 0 0,1 0 0,-1-1 0,0 1 0,0 0 0,0-1 0,1 1 0,3 0 0,-3-2 0,0 1 0,0-1 0,0 0 0,0 0 0,-1 0 0,1 0 0,0 0 0,-1-1 0,1 1 0,-1-1 0,1 0 0,-1 1 0,0-1 0,0 0 0,0 0 0,0-1 0,4-4 0,3-6 0,0-1 0,-1-1 0,0 0 0,-1 0 0,-1 0 0,-1-1 0,7-24 0,-5 5 0,-2 1 0,2-54 0,5 291 0,0-128 0,2-1 0,27 79 0,-38-144 0,-4-10 0,-8-21 0,-13-40 0,15 37 0,1 0 0,1 0 0,1-1 0,2 1 0,-1-28 0,4 49 0,-1 0 0,1 0 0,0 0 0,0 1 0,0-1 0,0 0 0,1 1 0,0-1 0,-1 1 0,1-1 0,1 1 0,-1 0 0,0-1 0,1 1 0,-1 1 0,1-1 0,0 0 0,0 1 0,0-1 0,0 1 0,1 0 0,-1 0 0,1 0 0,-1 0 0,1 1 0,0-1 0,-1 1 0,6-1 0,10-2 0,0 1 0,1 0 0,-1 1 0,26 2 0,-40 0 0,0 0 0,19-1 0,0 1 0,0 1 0,0 1 0,47 11 0,-59-6 0,-18-1 0,-32 2 0,24-5 0,7-1 0,0 1 0,0 0 0,1 0 0,-1 0 0,1 0 0,0 1 0,0 0 0,0 1 0,0-1 0,1 1 0,-1 0 0,2 1 0,-1-1 0,0 1 0,1 0 0,0 0 0,0 0 0,1 1 0,0-1 0,0 1 0,0 0 0,1 0 0,0 0 0,1 0 0,-1 0 0,1 0 0,1 0 0,-1 1 0,1-1 0,0 0 0,1 0 0,0 1 0,2 7 0,-2-12 0,0 0 0,0 1 0,1-1 0,0 1 0,-1-1 0,1 0 0,0 0 0,1 0 0,-1 0 0,0-1 0,1 1 0,0-1 0,-1 1 0,1-1 0,0 0 0,0 0 0,1 0 0,-1 0 0,0-1 0,0 1 0,1-1 0,-1 0 0,1 0 0,-1 0 0,1 0 0,0-1 0,-1 1 0,1-1 0,5 0 0,-4 0 0,0-1 0,1 1 0,-1-1 0,0 0 0,0 0 0,1 0 0,-1-1 0,0 0 0,0 0 0,-1 0 0,1 0 0,0-1 0,-1 0 0,1 0 0,-1 0 0,0-1 0,0 1 0,-1-1 0,7-7 0,-6 4 0,0 0 0,-1-1 0,1 0 0,-1 1 0,3-15 0,-5 20 0,-1-1 0,1 0 0,-1 0 0,1 0 0,-1 0 0,0 0 0,0 0 0,0 0 0,0 0 0,0 0 0,-1 0 0,0 0 0,1 1 0,-1-1 0,0 0 0,0 0 0,-1 0 0,-1-3 0,2 6 0,1-1 0,0 1 0,0 0 0,-1 0 0,1 0 0,0 0 0,0 0 0,-1 0 0,1-1 0,0 1 0,-1 0 0,1 0 0,0 0 0,0 0 0,-1 0 0,1 0 0,0 0 0,-1 0 0,1 0 0,0 0 0,-1 1 0,1-1 0,0 0 0,0 0 0,-1 0 0,1 0 0,0 0 0,-1 0 0,1 1 0,0-1 0,0 0 0,0 0 0,-1 0 0,1 1 0,0-1 0,0 0 0,0 0 0,-1 1 0,1-1 0,0 0 0,0 0 0,0 1 0,0-1 0,0 0 0,0 1 0,0-1 0,-1 0 0,1 0 0,0 1 0,0-1 0,0 0 0,0 1 0,0-1 0,-4 18 0,4-15 0,0 0 0,0 1 0,1-1 0,-1 0 0,1 0 0,0 0 0,-1 0 0,1 0 0,1 0 0,-1 0 0,0 0 0,1-1 0,-1 1 0,1 0 0,0-1 0,0 1 0,0-1 0,0 0 0,1 1 0,-1-1 0,0 0 0,1 0 0,0-1 0,-1 1 0,1-1 0,0 1 0,0-1 0,4 2 0,3 0 0,-1 0 0,0 0 0,1-1 0,-1-1 0,1 0 0,0 0 0,-1 0 0,12-2 0,-18 1 0,1-1 0,-1 1 0,0-1 0,0 0 0,0 0 0,1 0 0,-1 0 0,0-1 0,0 1 0,-1-1 0,1 0 0,0 1 0,0-1 0,-1-1 0,0 1 0,1 0 0,-1-1 0,0 1 0,0-1 0,0 0 0,0 1 0,-1-1 0,1 0 0,-1 0 0,1 0 0,0-4 0,2-9 0,0 0 0,-1 0 0,-1 0 0,1-22 0,3-18 0,-6 55 0,0 0 0,0 0 0,1 1 0,-1-1 0,0 0 0,0 0 0,0 1 0,1-1 0,-1 0 0,0 1 0,1-1 0,-1 0 0,1 1 0,-1-1 0,1 0 0,-1 1 0,1-1 0,-1 1 0,1-1 0,0 0 0,0 1 0,-1 0 0,1 0 0,-1 0 0,1 0 0,-1 0 0,1 1 0,-1-1 0,1 0 0,-1 0 0,0 0 0,1 0 0,-1 1 0,1-1 0,-1 0 0,0 1 0,1-1 0,-1 0 0,0 0 0,1 1 0,-1-1 0,0 1 0,0-1 0,1 1 0,14 30 0,-5 7 0,-7-23 0,1-1 0,0-1 0,1 1 0,10 20 0,-13-32 0,-1 1 0,1 0 0,0-1 0,0 1 0,0-1 0,0 0 0,0 1 0,1-1 0,-1 0 0,0-1 0,1 1 0,0 0 0,-1-1 0,1 1 0,0-1 0,0 0 0,0 0 0,0 0 0,0 0 0,0 0 0,0-1 0,0 1 0,0-1 0,0 0 0,0 0 0,5-1 0,-4 1 0,0-2 0,1 1 0,-1 0 0,0-1 0,0 0 0,0 0 0,0 0 0,0 0 0,-1-1 0,1 1 0,-1-1 0,1 0 0,-1 0 0,0 0 0,0-1 0,-1 1 0,1-1 0,-1 0 0,1 1 0,-1-1 0,0 0 0,2-7 0,4-9 0,-2 0 0,0 0 0,3-28 0,-8 44 0,6-16 0,-7 20 0,0 0 0,0-1 0,0 1 0,0 0 0,0 0 0,1 0 0,-1-1 0,0 1 0,0 0 0,0 0 0,0 0 0,1 0 0,-1-1 0,0 1 0,0 0 0,0 0 0,1 0 0,-1 0 0,0 0 0,0 0 0,1 0 0,-1 0 0,0 0 0,0 0 0,1 0 0,-1 0 0,0 0 0,0 0 0,1 0 0,-1 0 0,0 0 0,0 0 0,1 0 0,-1 0 0,2 2 0,1 0 0,-1 0 0,0 0 0,-1 1 0,1-1 0,0 1 0,-1-1 0,2 4 0,3 3 0,3 4 0,0 0 0,1-1 0,0 0 0,1 0 0,20 16 0,-28-25 0,0-1 0,0 1 0,0-1 0,1 0 0,-1 0 0,1 0 0,-1 0 0,1 0 0,0-1 0,-1 0 0,1 0 0,0 0 0,0 0 0,0 0 0,0-1 0,0 0 0,0 0 0,0 0 0,0 0 0,0-1 0,0 1 0,0-1 0,0 0 0,-1 0 0,1-1 0,0 1 0,6-4 0,-6 1 0,0-1 0,-1 1 0,1-1 0,-1 0 0,0 0 0,-1 0 0,1 0 0,-1 0 0,0 0 0,0-1 0,0 1 0,1-10 0,-3 13 0,4 54 0,8 124 0,-12 236 0,-1-393 0,-2 0 0,0 0 0,-1 0 0,0 0 0,-2 0 0,-15 32 0,19-45 0,0-1 0,-1-1 0,0 1 0,0 0 0,0-1 0,-1 1 0,0-1 0,0 0 0,0 0 0,0-1 0,0 1 0,-1-1 0,1 0 0,-1 0 0,0 0 0,0-1 0,0 0 0,0 0 0,-1 0 0,1 0 0,0-1 0,-1 0 0,1 0 0,-1-1 0,0 1 0,1-1 0,-1 0 0,-5-1 0,7 0 4,1 0 0,-1 1 0,1-1 0,-1 0 0,1-1 0,0 1 0,-1-1 0,1 1 0,0-1 0,0 0 0,0 0 0,0 0 0,0-1 0,1 1 0,-1-1 0,1 1 0,-1-1 0,1 0 0,0 0 0,0 0 0,0 0 0,0 0 0,1-1 0,0 1 0,-1 0 0,1-1 0,0 1 0,1-1 0,-2-3 0,1-5-190,0 0 1,0 0-1,1 0 0,1 1 1,0-1-1,0 0 1,5-17-1,10-26-6640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6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1 129 24575,'22'13'0,"-1"1"0,0 1 0,-1 1 0,19 19 0,-31-28 0,-1 1 0,0 1 0,0-1 0,0 1 0,-1 1 0,0-1 0,-1 1 0,0 0 0,-1 0 0,0 0 0,4 19 0,-7-27 0,0-1 0,-1 1 0,0 0 0,1 0 0,-1 0 0,0 0 0,0 0 0,0 0 0,0-1 0,-1 1 0,1 0 0,0 0 0,-1 0 0,1 0 0,-1 0 0,0-1 0,1 1 0,-1 0 0,0-1 0,0 1 0,0 0 0,0-1 0,-1 1 0,1-1 0,0 0 0,-1 1 0,1-1 0,-1 0 0,1 0 0,-1 0 0,1 0 0,-1 0 0,0 0 0,1 0 0,-1-1 0,0 1 0,0-1 0,0 1 0,0-1 0,1 0 0,-4 1 0,3-1 0,-1 0 0,0-1 0,0 1 0,1 0 0,-1-1 0,0 0 0,1 1 0,-1-1 0,0 0 0,1-1 0,-1 1 0,1 0 0,0-1 0,-1 1 0,1-1 0,0 0 0,0 1 0,0-1 0,0 0 0,0-1 0,1 1 0,-1 0 0,0 0 0,1-1 0,0 1 0,0-1 0,-1 1 0,0-5 0,1 2 0,1 0 0,0-1 0,0 1 0,0 0 0,0-1 0,1 1 0,0 0 0,0 0 0,0-1 0,0 1 0,1 0 0,0 0 0,0 0 0,1 1 0,-1-1 0,1 0 0,0 1 0,0 0 0,1-1 0,3-3 0,7-7 0,0 1 0,1 0 0,0 1 0,18-11 0,-12 10 0,0 1 0,29-13 0,-43 23 0,0 0 0,0 0 0,0 0 0,0 1 0,1 1 0,-1-1 0,1 1 0,-1 0 0,1 1 0,-1-1 0,15 3 0,-20-2 0,0 1 0,0 0 0,0-1 0,0 1 0,0 0 0,0 0 0,-1 0 0,1 0 0,0 1 0,-1-1 0,1 0 0,-1 1 0,1-1 0,-1 1 0,0-1 0,1 1 0,-1 0 0,0 0 0,0-1 0,0 1 0,-1 0 0,1 0 0,0 0 0,-1 0 0,1 0 0,-1 0 0,0 0 0,1 0 0,-1 0 0,0 0 0,0 3 0,-1 7 0,0 1 0,-1-1 0,0 0 0,-4 13 0,2-7 0,1-8 0,1 0 0,1 0 0,0 0 0,0 0 0,1 1 0,2 14 0,-2-23 0,0 0 0,1 0 0,-1 0 0,1 0 0,0-1 0,0 1 0,-1 0 0,1 0 0,0-1 0,1 1 0,-1-1 0,0 1 0,0-1 0,1 1 0,-1-1 0,3 3 0,-1-3 0,-1 0 0,0 0 0,1-1 0,-1 1 0,0 0 0,1-1 0,-1 1 0,1-1 0,-1 0 0,1 0 0,0 0 0,-1 0 0,1-1 0,-1 1 0,0-1 0,5 0 0,-3-1 0,1 1 0,-1-1 0,1 0 0,-1 0 0,0 0 0,0 0 0,0-1 0,0 0 0,0 0 0,-1 0 0,1 0 0,-1 0 0,0-1 0,0 0 0,0 1 0,-1-1 0,1 0 0,2-6 0,2-6 0,0-1 0,-1-1 0,5-26 0,4-10 0,-15 53 0,0-1 0,1 0 0,-1 1 0,1-1 0,-1 1 0,1-1 0,0 1 0,0-1 0,0 1 0,0-1 0,0 1 0,0-1 0,0 1 0,0 0 0,0 0 0,1 0 0,-1 0 0,0 0 0,1 0 0,-1 0 0,1 0 0,-1 0 0,1 1 0,-1-1 0,1 0 0,0 1 0,-1 0 0,1-1 0,2 1 0,-2 0 0,1 1 0,-1 0 0,1 0 0,-1 0 0,1 0 0,-1 0 0,1 1 0,-1-1 0,0 1 0,0-1 0,0 1 0,0 0 0,0 0 0,0 0 0,0 0 0,-1 0 0,4 4 0,7 14 0,-1 0 0,-1 0 0,8 23 0,5 9 0,-22-48 0,0-1 0,1 0 0,-1-1 0,1 1 0,0 0 0,0 0 0,0-1 0,1 1 0,-1-1 0,0 0 0,1 0 0,0 0 0,-1 0 0,1 0 0,0 0 0,0-1 0,3 2 0,-3-2 0,-1-1 0,1 0 0,-1 1 0,1-1 0,-1 0 0,1-1 0,-1 1 0,1 0 0,-1-1 0,1 1 0,-1-1 0,0 0 0,1 1 0,-1-1 0,0-1 0,0 1 0,1 0 0,-1 0 0,0-1 0,0 1 0,0-1 0,-1 0 0,3-1 0,3-6 0,1 1 0,-2-1 0,1 0 0,7-15 0,-8 14 0,0-1 0,16-17 0,-21 27 0,0 0 0,0 0 0,0 1 0,0-1 0,0 0 0,0 1 0,0-1 0,0 1 0,1-1 0,-1 1 0,0 0 0,0-1 0,1 1 0,-1 0 0,0 0 0,0 0 0,1 0 0,-1 0 0,0 0 0,1 0 0,-1 0 0,0 1 0,0-1 0,1 0 0,-1 1 0,0-1 0,0 1 0,2 1 0,38 25 0,-21-12 0,-11-10 0,0 1 0,1-2 0,0 1 0,0-1 0,0-1 0,0 0 0,0 0 0,1-1 0,19 2 0,-26-4 0,0-1 0,-1 1 0,1 0 0,0-1 0,0 0 0,-1 0 0,1 0 0,0 0 0,-1-1 0,1 1 0,-1-1 0,1 0 0,-1 0 0,0 0 0,0 0 0,0-1 0,0 1 0,0-1 0,-1 0 0,1 0 0,-1 0 0,0 0 0,0 0 0,0-1 0,0 1 0,0 0 0,-1-1 0,1 0 0,-1 1 0,1-6 0,0 1 5,-1 0 1,0 1-1,0-1 0,0 0 0,-1 0 0,-1 0 1,1 0-1,-1 1 0,0-1 0,-1 0 1,0 1-1,0-1 0,-1 1 0,0-1 0,0 1 1,0 0-1,-1 0 0,0 1 0,-1-1 0,1 1 1,-1 0-1,-7-7 0,6 8-70,1-1 1,-1 1-1,0 0 1,-1 1-1,1-1 1,-1 1-1,0 0 0,0 1 1,0 0-1,0 0 1,0 1-1,-1-1 1,0 2-1,1-1 0,-1 1 1,0 0-1,0 1 1,1-1-1,-1 2 1,0-1-1,0 1 1,-9 2-1,-12 7-6761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7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260 212 24575,'-12'-1'0,"0"0"0,0 1 0,0 0 0,0 0 0,0 2 0,0 0 0,1 0 0,-1 1 0,0 0 0,1 1 0,0 0 0,-17 9 0,22-10 0,0 0 0,1 0 0,-1 1 0,0 0 0,1 0 0,0 0 0,0 1 0,0 0 0,1 0 0,-1 0 0,1 0 0,0 1 0,1 0 0,0 0 0,0 0 0,0 0 0,0 0 0,1 0 0,0 1 0,0-1 0,1 1 0,0 0 0,-1 10 0,2-14 0,0 1 0,1 0 0,-1 0 0,1-1 0,0 1 0,0 0 0,0-1 0,1 1 0,-1-1 0,1 1 0,0-1 0,0 0 0,0 0 0,0 0 0,1 0 0,-1 0 0,1 0 0,3 3 0,-1-3 0,0 1 0,1-1 0,-1 0 0,1 0 0,-1 0 0,1-1 0,0 0 0,0 0 0,0 0 0,11 1 0,-9-3 0,0 1 0,-1-1 0,1 0 0,0 0 0,-1-1 0,1 0 0,-1-1 0,14-3 0,-17 3 0,1 0 0,-1 1 0,0-2 0,0 1 0,0 0 0,0-1 0,-1 1 0,1-1 0,-1 0 0,1-1 0,-1 1 0,0 0 0,0-1 0,3-6 0,-3 4 0,0 1 0,0-1 0,-1 0 0,0 0 0,-1 0 0,1 0 0,-1 0 0,0 0 0,-1 0 0,1 0 0,-1-1 0,0 1 0,-1 0 0,-1-10 0,-3-1 0,0-1 0,-2 1 0,-12-26 0,13 30 0,5 11 0,-1-1 0,1 0 0,0 0 0,0 1 0,0-1 0,1 0 0,-1 0 0,1 0 0,-1 0 0,1 0 0,0 0 0,0 1 0,0-1 0,1 0 0,-1 0 0,1 0 0,-1 0 0,1 0 0,0 0 0,2-3 0,-1 3 0,0 0 0,1 0 0,-1 0 0,1 1 0,0-1 0,0 1 0,0-1 0,0 1 0,0 0 0,0 0 0,1 0 0,-1 1 0,1-1 0,-1 1 0,7-1 0,-3-1 0,1 1 0,0 0 0,0 0 0,0 1 0,0 0 0,0 1 0,9 0 0,-14 0 0,-1 1 0,1-1 0,0 1 0,0 0 0,-1 0 0,1 0 0,-1 0 0,1 1 0,-1-1 0,1 1 0,-1-1 0,0 1 0,0 0 0,1 0 0,-2 0 0,1 0 0,0 0 0,0 1 0,-1-1 0,1 0 0,-1 1 0,1 0 0,1 4 0,3 15 0,0 1 0,-1 0 0,-1 0 0,-1 0 0,-2 0 0,-1 41 0,1-8 0,9 127 0,0 149 0,-10-328 0,-1 1 0,0-1 0,0 1 0,0-1 0,0 0 0,-1 1 0,-3 6 0,5-11 0,0 1 0,0-1 0,-1 1 0,1-1 0,0 0 0,0 1 0,-1-1 0,1 0 0,0 1 0,-1-1 0,1 0 0,0 1 0,-1-1 0,1 0 0,-1 1 0,1-1 0,0 0 0,-1 0 0,1 0 0,-1 1 0,1-1 0,-1 0 0,1 0 0,-1 0 0,1 0 0,-1 0 0,0 0 0,0-1 0,0 1 0,0-1 0,0 0 0,0 0 0,1 1 0,-1-1 0,0 0 0,0 0 0,1 0 0,-1 0 0,1 0 0,-1 0 0,1 0 0,-1 0 0,1 0 0,0-1 0,-1 0 0,-6-28 0,2 0 0,1 0 0,2 0 0,0 0 0,4-38 0,-2 42 0,2-40 0,3 1 0,3 0 0,2 1 0,3 0 0,3 1 0,3 0 0,37-85 0,-23 87 0,-30 56 0,0 1 0,0 0 0,0 0 0,1 1 0,0-1 0,-1 1 0,1 0 0,0-1 0,0 2 0,10-6 0,-13 8 0,0-1 0,0 1 0,1-1 0,-1 1 0,0 0 0,1 0 0,-1-1 0,1 1 0,-1 0 0,0 0 0,1 0 0,-1 1 0,0-1 0,1 0 0,-1 0 0,0 1 0,1-1 0,-1 1 0,0-1 0,0 1 0,1 0 0,-1-1 0,0 1 0,0 0 0,0 0 0,0 0 0,0 0 0,0 0 0,0 0 0,0 0 0,0 0 0,-1 0 0,1 0 0,0 0 0,-1 1 0,1-1 0,-1 0 0,1 1 0,-1-1 0,1 3 0,2 5 0,-1 0 0,0 1 0,-1-1 0,1 16 0,-2-8 17,-1 0 0,0 0 1,-2-1-1,0 1 0,0 0 0,-12 29 0,11-35-141,-1 0 0,1-1 1,-2 0-1,1 0 0,-2 0 0,1-1 1,-1 0-1,-1 0 0,1 0 0,-1-1 1,-11 8-1,-1-4-6702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7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8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24575,'0'-5'0,"5"4"0,1 6 0,4 11 0,0 11 0,3 11 0,0 3 0,-3 4 0,-3 2 0,1-2 0,0-3 0,3-6 0,4-8 0,0-9-8191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0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365 101 24575,'1'-4'0,"-1"0"0,0 0 0,-1 0 0,1 0 0,-1 0 0,0 0 0,0 0 0,0 0 0,0 0 0,-1 1 0,0-1 0,0 0 0,0 1 0,0 0 0,0-1 0,0 1 0,-1 0 0,0 0 0,1 0 0,-1 0 0,-1 1 0,1-1 0,0 1 0,0 0 0,-1 0 0,1 0 0,-1 0 0,0 1 0,-6-2 0,4 1 0,-1 1 0,0 0 0,0 0 0,0 1 0,1 0 0,-1 0 0,0 0 0,0 1 0,0 0 0,1 1 0,-1-1 0,0 1 0,1 1 0,-1-1 0,1 1 0,-11 7 0,3 1 0,-1 0 0,2 1 0,0 1 0,0 0 0,2 1 0,-1 1 0,2 0 0,0 0 0,0 1 0,2 0 0,0 0 0,1 1 0,0 0 0,2 0 0,0 1 0,-4 30 0,8-41 0,0 0 0,1 0 0,-1 0 0,2 0 0,-1 0 0,1 1 0,0-1 0,1-1 0,0 1 0,0 0 0,0 0 0,1 0 0,0-1 0,0 0 0,1 1 0,-1-1 0,7 7 0,-4-7 0,1 1 0,1-1 0,-1 0 0,1 0 0,0 0 0,0-2 0,1 1 0,0-1 0,0 0 0,0 0 0,0-1 0,12 2 0,9 2 0,0-1 0,0-2 0,32 1 0,-45-5 0,-1 0 0,0-1 0,1-1 0,-1 0 0,0-1 0,0-1 0,20-8 0,10-16-1365,-36 23-5461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0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80 24575,'-15'-5'0,"-1"0"0,1 1 0,-1 1 0,0 0 0,0 1 0,0 1 0,-18 1 0,29 0 0,1 0 0,0 1 0,0-1 0,0 1 0,0 0 0,0 0 0,0 1 0,0-1 0,0 1 0,0 0 0,0 0 0,1 0 0,-1 1 0,1-1 0,0 1 0,0 0 0,0 0 0,0 0 0,0 0 0,0 0 0,1 1 0,0-1 0,0 1 0,0 0 0,0 0 0,0-1 0,1 1 0,-1 0 0,1 0 0,0 1 0,1-1 0,-1 4 0,0-5 0,1-1 0,0 1 0,0-1 0,0 1 0,0-1 0,0 1 0,1-1 0,-1 1 0,1-1 0,-1 0 0,1 1 0,0-1 0,0 0 0,0 1 0,1-1 0,-1 0 0,3 4 0,-1-3 0,0 0 0,1 0 0,-1 0 0,1 0 0,0-1 0,0 1 0,0-1 0,0 0 0,5 2 0,4 0 0,0 0 0,0-1 0,0 0 0,0-1 0,24 1 0,-30-4 0,-1 1 0,0-1 0,1 0 0,-1-1 0,0 0 0,0 1 0,0-2 0,0 1 0,-1-1 0,1 0 0,-1 0 0,1 0 0,-1-1 0,0 0 0,0 0 0,-1 0 0,1-1 0,-1 0 0,8-10 0,-9 11 0,0 0 0,-1-1 0,1 1 0,-1-1 0,0 0 0,0 0 0,0 0 0,-1 0 0,0 0 0,0 0 0,0 0 0,0 0 0,-1 0 0,0-1 0,0 1 0,0 0 0,-1 0 0,0 0 0,0-1 0,0 1 0,-1 0 0,1 0 0,-1 1 0,-5-10 0,5 11 9,0 0-1,-1 0 1,0 0-1,1 0 1,-1 0 0,0 0-1,0 1 1,-1-1-1,1 1 1,0 0-1,-1 0 1,1 0-1,-5-1 1,5 2-80,1 0 1,-1 1-1,1-1 0,-1 0 0,1 1 1,-1 0-1,0 0 0,1-1 1,-1 2-1,1-1 0,-1 0 0,0 0 1,1 1-1,-1-1 0,1 1 1,-1 0-1,1 0 0,0 0 0,-1 0 1,-3 2-1,-7 9-6755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3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1 559 24575,'59'-22'0,"-44"15"0,1 1 0,0 0 0,18-3 0,-28 8 0,-1 0 0,1 1 0,-1-1 0,1 1 0,-1 0 0,1 1 0,-1 0 0,0-1 0,1 2 0,-1-1 0,0 1 0,0-1 0,9 6 0,-3 0 0,0 0 0,0 2 0,-1-1 0,0 1 0,-1 0 0,0 1 0,-1 0 0,0 1 0,0-1 0,-1 2 0,-1-1 0,0 1 0,0 0 0,-1 0 0,-1 0 0,0 1 0,5 25 0,-9-35 0,0 0 0,0 0 0,0-1 0,0 1 0,0 0 0,-1 0 0,1 0 0,-1-1 0,0 1 0,0 0 0,0-1 0,0 1 0,0-1 0,-1 1 0,1-1 0,-1 1 0,1-1 0,-4 3 0,4-4 0,0 0 0,0 0 0,0-1 0,0 1 0,0 0 0,-1-1 0,1 1 0,0 0 0,0-1 0,-1 0 0,1 1 0,0-1 0,-1 0 0,1 1 0,0-1 0,-1 0 0,1 0 0,-1 0 0,1 0 0,0-1 0,-1 1 0,1 0 0,0-1 0,-1 1 0,1 0 0,0-1 0,-1 0 0,1 1 0,0-1 0,0 0 0,0 1 0,0-1 0,-1 0 0,1 0 0,0 0 0,1 0 0,-1 0 0,-1-2 0,-3-2 0,1-1 0,0 0 0,0-1 0,1 1 0,-1 0 0,2-1 0,-1 0 0,1 0 0,0 0 0,0 0 0,1 0 0,0 0 0,0 0 0,0-1 0,1 1 0,0 0 0,2-12 0,-1 10 0,1-1 0,0 1 0,0 0 0,1 0 0,0 0 0,0 0 0,1 1 0,0-1 0,1 1 0,0 0 0,0 0 0,0 1 0,9-9 0,-6 9 0,0 0 0,1 1 0,0 0 0,0 0 0,1 1 0,14-6 0,-17 8 0,0 0 0,0 1 0,0 0 0,0 0 0,0 1 0,0 0 0,0 0 0,1 1 0,-1 0 0,10 1 0,-15-1 0,0 1 0,0 0 0,0-1 0,0 1 0,0 0 0,0 0 0,0 0 0,0 0 0,-1 1 0,1-1 0,0 0 0,-1 1 0,1-1 0,-1 1 0,1 0 0,-1-1 0,0 1 0,1 0 0,0 3 0,14 44 0,-7-19 0,2-4 0,1 0 0,24 35 0,-36-61 0,0 0 0,0 0 0,0 1 0,0-1 0,0 0 0,0 0 0,0 0 0,0 0 0,0 0 0,0 0 0,0 1 0,0-1 0,0 0 0,0 0 0,0 0 0,0 0 0,0 0 0,0 0 0,0 0 0,0 0 0,0 1 0,1-1 0,-1 0 0,0 0 0,0 0 0,0 0 0,0 0 0,0 0 0,0 0 0,0 0 0,1 0 0,-1 0 0,0 0 0,0 0 0,0 0 0,0 0 0,0 0 0,0 0 0,1 0 0,-1 0 0,0 0 0,0 0 0,0 0 0,0 0 0,0 0 0,0 0 0,1 0 0,-1 0 0,0 0 0,0 0 0,0 0 0,0 0 0,0 0 0,0 0 0,0-1 0,0 1 0,1 0 0,0-12 0,-2-29 0,0 22 0,0 6 0,2 0 0,0 0 0,0 0 0,1 0 0,1 1 0,0-1 0,1 1 0,0-1 0,6-12 0,-7 20 0,0 1 0,0-1 0,0 0 0,1 1 0,-1 0 0,1 0 0,0 0 0,0 0 0,1 0 0,-1 1 0,1 0 0,-1 0 0,1 0 0,0 1 0,0-1 0,1 1 0,-1 0 0,0 1 0,1-1 0,-1 1 0,1 0 0,-1 1 0,10-1 0,-8 1 0,1 1 0,-1 0 0,1 0 0,-1 1 0,0 0 0,0 0 0,8 4 0,-11-4 0,0-1 0,0 1 0,0 0 0,-1 0 0,1 0 0,-1 1 0,0-1 0,0 1 0,0 0 0,0 0 0,0 0 0,0 0 0,-1 0 0,3 5 0,-5-8 0,0 1 0,0 0 0,0 0 0,0-1 0,0 1 0,0 0 0,0 0 0,0 0 0,0-1 0,0 1 0,0 0 0,-1 0 0,1 0 0,0-1 0,0 1 0,-1 0 0,1-1 0,-1 1 0,1 0 0,-1-1 0,1 1 0,-1 0 0,1-1 0,-1 1 0,1-1 0,-1 1 0,0-1 0,1 1 0,-1-1 0,0 0 0,0 1 0,1-1 0,-1 0 0,-1 1 0,-35 12 0,22-8 0,12-4 0,1-1 0,0 1 0,0 0 0,0 0 0,0 1 0,0-1 0,0 0 0,0 1 0,0-1 0,1 1 0,-1-1 0,0 1 0,1 0 0,-1 0 0,1-1 0,0 1 0,0 0 0,0 1 0,0-1 0,0 0 0,0 0 0,0 0 0,1 0 0,-1 1 0,1-1 0,-1 0 0,1 1 0,0 3 0,1-3 0,0 1 0,0-1 0,0 0 0,0 1 0,1-1 0,-1 0 0,1 0 0,0 0 0,0 0 0,0 0 0,0-1 0,1 1 0,-1-1 0,1 1 0,-1-1 0,1 0 0,0 0 0,5 3 0,0 0 0,1-1 0,-1 0 0,1 0 0,0-1 0,-1 0 0,2-1 0,-1 1 0,0-2 0,0 0 0,15 1 0,-21-2 0,1 0 0,-1-1 0,0 1 0,1-1 0,-1 1 0,0-1 0,0 0 0,0 0 0,0 0 0,0-1 0,0 1 0,0-1 0,0 0 0,0 0 0,-1 0 0,1 0 0,-1 0 0,1 0 0,-1-1 0,0 1 0,0-1 0,0 0 0,0 1 0,-1-1 0,1 0 0,-1 0 0,1 0 0,-1 0 0,0 0 0,0-1 0,-1 1 0,2-5 0,-2 4 0,1 0 0,-1 0 0,1-1 0,-1 1 0,0 0 0,0 0 0,-1 0 0,0-1 0,1 1 0,-1 0 0,-1 0 0,1 0 0,0 0 0,-1 0 0,0 0 0,0 1 0,0-1 0,0 1 0,-1-1 0,0 1 0,1 0 0,-1 0 0,0 0 0,-1 0 0,1 0 0,0 1 0,-1-1 0,1 1 0,-1 0 0,0 0 0,0 0 0,0 1 0,0 0 0,0-1 0,0 1 0,0 0 0,0 1 0,0-1 0,-1 1 0,1 0 0,0 0 0,0 0 0,0 1 0,-1-1 0,1 1 0,-6 2 0,8-2 0,-1 0 0,1 1 0,-1-1 0,1 1 0,0-1 0,0 1 0,0 0 0,0 0 0,0 0 0,0 0 0,0 0 0,0 0 0,1 0 0,-1 1 0,1-1 0,0 1 0,0-1 0,0 1 0,0-1 0,0 1 0,0 0 0,1 0 0,-1-1 0,1 1 0,0 0 0,0 0 0,0-1 0,1 6 0,-1-3 0,0-1 0,1 1 0,0-1 0,0 1 0,0-1 0,1 0 0,0 1 0,-1-1 0,1 0 0,1 0 0,-1 0 0,1-1 0,-1 1 0,1 0 0,0-1 0,7 6 0,2-2 0,0-1 0,0 0 0,0-1 0,1-1 0,0 0 0,0 0 0,0-1 0,1-1 0,-1 0 0,0-1 0,1-1 0,-1 0 0,1-1 0,-1 0 0,14-3 0,-21 3 0,-1-1 0,0 0 0,-1 0 0,1 0 0,0 0 0,-1-1 0,1 0 0,-1 0 0,0 0 0,0 0 0,7-8 0,-2 0 0,-1 0 0,0-1 0,6-12 0,21-29 0,-34 52 0,0 0 0,-1 0 0,1 0 0,0 0 0,-1 0 0,1 1 0,0-1 0,0 0 0,0 0 0,0 1 0,-1-1 0,1 0 0,0 1 0,0-1 0,1 1 0,-1-1 0,0 1 0,0 0 0,0-1 0,0 1 0,0 0 0,0 0 0,0 0 0,1 0 0,-1 0 0,0 0 0,0 0 0,0 0 0,0 0 0,0 0 0,0 1 0,1-1 0,-1 0 0,0 1 0,0-1 0,0 1 0,0-1 0,0 1 0,0 0 0,0-1 0,-1 1 0,1 0 0,0 0 0,0 0 0,0 0 0,-1-1 0,2 3 0,1 2 0,1 0 0,-1 1 0,0 0 0,-1-1 0,1 1 0,-1 0 0,1 7 0,1 4 0,0-1 0,-1 1 0,-1 0 0,-1 0 0,-1-1 0,0 1 0,-1 0 0,-3 19 0,-1-24 0,1-13 0,1-20 0,6 5 0,1 1 0,1-1 0,1 1 0,0 0 0,0 1 0,2-1 0,0 1 0,0 1 0,1 0 0,1 0 0,0 0 0,1 2 0,1-1 0,-1 1 0,26-17 0,-35 26 0,0 1 0,0 0 0,0-1 0,0 1 0,0 0 0,0 0 0,0 1 0,1-1 0,-1 0 0,0 1 0,0-1 0,1 1 0,-1 0 0,0 0 0,1 0 0,-1 0 0,0 0 0,0 0 0,1 1 0,-1-1 0,4 2 0,-3 0 0,-1 0 0,0-1 0,1 1 0,-1 0 0,0 0 0,0 0 0,0 1 0,-1-1 0,1 0 0,0 1 0,-1-1 0,0 1 0,1 0 0,1 4 0,1 10 0,1 1 0,-2-1 0,0 1 0,0 24 0,-3-41 0,1 377 0,-4-246 0,2-108 0,2-11 0,-1 1 0,0-1 0,-2 1 0,1-1 0,-2 0 0,1 0 0,-7 17 0,-2-15 0,10-14 0,1-1 0,0 0 0,-1 0 0,1 0 0,-1 0 0,1 1 0,-1-1 0,1 0 0,0 0 0,-1 0 0,1 0 0,-1 0 0,1 0 0,-1 0 0,1 0 0,-1 0 0,1 0 0,0-1 0,-1 1 0,1 0 0,-1 0 0,1 0 0,0 0 0,-1-1 0,-1 0 0,0-1 0,0 0 0,1 0 0,-1 0 0,1 1 0,0-1 0,-1 0 0,1-1 0,0 1 0,0 0 0,0 0 0,0-3 0,-7-29 0,1-1 0,2 0 0,1 0 0,3-66 0,0 61 0,0-44 0,12-88 0,-6 133 0,1 1 0,2 0 0,2 1 0,24-59 0,-33 91 0,2 1 0,-1-1 0,0 0 0,1 1 0,0 0 0,0-1 0,1 1 0,-1 1 0,1-1 0,-1 0 0,1 1 0,0 0 0,1 0 0,-1 0 0,1 0 0,-1 1 0,1-1 0,5-1 0,-6 3 0,-1 1 0,0 0 0,0-1 0,1 1 0,-1 0 0,0 0 0,0 1 0,1-1 0,-1 1 0,0-1 0,0 1 0,0 0 0,0 1 0,0-1 0,0 0 0,0 1 0,0-1 0,0 1 0,-1 0 0,1 0 0,-1 0 0,1 0 0,-1 1 0,0-1 0,0 1 0,0-1 0,0 1 0,0 0 0,1 4 0,3 3 0,-1 1 0,0-1 0,-1 1 0,0 0 0,0 1 0,-1-1 0,-1 1 0,0-1 0,-1 1 0,0 0 0,-1 0 0,0-1 0,-3 18 0,3-22 0,-1-1 0,-1 1 0,1-1 0,-1 1 0,0-1 0,-1 0 0,1 0 0,-1 0 0,0 0 0,-1-1 0,1 1 0,-1-1 0,0 0 0,-1 0 0,1 0 0,-1-1 0,0 1 0,0-1 0,0 0 0,-1-1 0,1 1 0,-1-1 0,0 0 0,-12 4 0,18-7 0,0 0 0,0 0 0,0 0 0,0-1 0,0 1 0,0 0 0,0 0 0,0 0 0,0 0 0,0 0 0,0 0 0,0 0 0,0 0 0,0 0 0,0 0 0,0 0 0,0 0 0,0 0 0,0-1 0,0 1 0,-1 0 0,1 0 0,0 0 0,0 0 0,0 0 0,0 0 0,0 0 0,0 0 0,0 0 0,0 0 0,0 0 0,0 0 0,0 0 0,0 0 0,0 0 0,0 0 0,-1 0 0,1 0 0,0 0 0,0 0 0,0 0 0,0 0 0,0 0 0,0 0 0,0 0 0,0 0 0,0 0 0,0 0 0,0 0 0,0 0 0,-1 0 0,10-7 0,16-10 0,83-40 0,-68 38 0,0-2 0,56-40 0,-93 59 0,-1 0 0,1 0 0,-1 0 0,1-1 0,-1 1 0,0-1 0,0 1 0,0-1 0,-1 0 0,1 0 0,2-5 0,-4 7 0,0 1 0,0-1 0,0 1 0,0-1 0,0 1 0,0-1 0,0 1 0,0-1 0,0 1 0,0-1 0,0 1 0,0-1 0,0 1 0,0 0 0,-1-1 0,1 1 0,0-1 0,0 1 0,0-1 0,-1 1 0,1 0 0,0-1 0,-1 1 0,1 0 0,0-1 0,-1 1 0,1 0 0,-1-1 0,-1 0 0,1 1 0,-1-1 0,0 1 0,0-1 0,1 1 0,-1 0 0,0 0 0,0-1 0,1 1 0,-1 1 0,0-1 0,-2 0 0,-7 2 0,0 1 0,0 0 0,1 0 0,-1 1 0,1 1 0,-16 8 0,21-11 0,1 1 0,-1 0 0,1 0 0,0 0 0,0 0 0,0 1 0,0-1 0,0 1 0,1 0 0,0 0 0,0 0 0,0 1 0,0-1 0,0 1 0,1-1 0,-2 8 0,3-10 0,1-1 0,0 1 0,0 0 0,0-1 0,0 1 0,0 0 0,0 0 0,0-1 0,1 1 0,-1 0 0,0-1 0,1 1 0,0-1 0,-1 1 0,1 0 0,0-1 0,0 1 0,0-1 0,2 3 0,0-1 0,0 0 0,0-1 0,0 0 0,0 1 0,0-1 0,1 0 0,-1 0 0,6 1 0,5 2 0,-1-1 0,1 0 0,23 2 0,-20-4 0,0 0 0,-1-1 0,1-1 0,0-1 0,22-3 0,-36 4 0,0-1 0,0 1 0,1-1 0,-1 0 0,-1 0 0,1 0 0,0 0 0,0 0 0,0-1 0,0 1 0,-1-1 0,1 0 0,-1 0 0,1 0 0,-1 0 0,0 0 0,0 0 0,0-1 0,0 1 0,0-1 0,-1 1 0,1-1 0,-1 0 0,1 0 0,-1 0 0,0 0 0,0 0 0,0 0 0,-1 0 0,1 0 0,-1 0 0,0 0 0,1 0 0,-1 0 0,-1 0 0,1-4 0,-2 1 0,1 0 0,-1 0 0,0 0 0,-1 0 0,1 0 0,-1 1 0,0-1 0,-1 1 0,1 0 0,-1 0 0,0 0 0,0 0 0,-1 1 0,1-1 0,-1 1 0,0 1 0,0-1 0,-1 1 0,1-1 0,-1 1 0,1 1 0,-1-1 0,0 1 0,0 0 0,0 1 0,-8-2 0,2 3 0,16 3 0,20 4 0,11-3 0,-1-2 0,1-1 0,43-5 0,-75 3 0,-1 1 0,0 0 0,0-1 0,1 1 0,-1 0 0,0 1 0,0-1 0,0 0 0,1 1 0,-1-1 0,0 1 0,0-1 0,0 1 0,0 0 0,0 0 0,0 0 0,0 0 0,3 3 0,-3-2 0,0 0 0,-1 1 0,1-1 0,-1 0 0,0 1 0,0-1 0,0 1 0,0 0 0,0-1 0,0 1 0,-1 0 0,0-1 0,1 1 0,-1 0 0,0 2 0,0 1 0,0-1 0,1 1 0,0-1 0,0 0 0,0 0 0,0 1 0,1-1 0,0 0 0,4 7 0,-5-10 0,0 0 0,1-1 0,-1 1 0,1-1 0,-1 1 0,1-1 0,-1 0 0,1 1 0,0-1 0,0 0 0,0 0 0,0 0 0,-1 0 0,1-1 0,0 1 0,1-1 0,-1 1 0,0-1 0,0 0 0,0 1 0,0-1 0,0 0 0,0 0 0,0-1 0,0 1 0,0 0 0,0-1 0,3 0 0,0 0 0,1-1 0,-1 0 0,0 0 0,0 0 0,0-1 0,0 1 0,0-1 0,0 0 0,-1-1 0,1 1 0,-1-1 0,7-8 0,0-1 0,-1-2 0,15-25 0,-8 12 0,-17 27 0,1-1 0,0 1 0,0 0 0,0 0 0,0-1 0,0 1 0,0 0 0,0 0 0,0 0 0,0 0 0,0 1 0,1-1 0,1-1 0,-3 2 0,0 0 0,1 0 0,-1 0 0,1 0 0,-1 0 0,1 0 0,-1 0 0,1 0 0,-1 0 0,1 0 0,-1 0 0,1 0 0,-1 1 0,0-1 0,1 0 0,-1 0 0,1 0 0,-1 1 0,0-1 0,1 0 0,-1 0 0,1 1 0,-1-1 0,0 0 0,0 1 0,1-1 0,-1 1 0,3 4 0,0 0 0,-1 1 0,0-1 0,0 0 0,2 10 0,4 8 0,-6-19 0,0 0 0,0 0 0,0 0 0,0-1 0,1 1 0,0-1 0,0 1 0,0-1 0,0 0 0,0 0 0,1 0 0,-1-1 0,1 1 0,0-1 0,0 0 0,0 0 0,0 0 0,0 0 0,0-1 0,0 0 0,1 0 0,-1 0 0,0 0 0,1-1 0,-1 1 0,0-1 0,1 0 0,-1-1 0,1 1 0,-1-1 0,0 0 0,1 0 0,-1 0 0,0 0 0,0-1 0,0 0 0,0 0 0,0 0 0,0 0 0,0 0 0,-1-1 0,1 0 0,-1 0 0,4-3 0,5-10 0,-1 1 0,0-2 0,10-21 0,-13 21 0,1 1 0,1 0 0,21-25 0,-29 38 0,0 1 0,0 0 0,0 0 0,0 0 0,1 0 0,-1 0 0,0 0 0,1 0 0,-1 1 0,1-1 0,0 1 0,-1 0 0,1 0 0,0 0 0,0 0 0,0 0 0,0 1 0,0-1 0,0 1 0,0 0 0,0 0 0,0 0 0,0 0 0,0 0 0,0 1 0,0-1 0,0 1 0,-1 0 0,1 0 0,0 0 0,0 0 0,-1 0 0,1 1 0,0-1 0,-1 1 0,1 0 0,1 2 0,2 1 0,0 1 0,-1 0 0,1 0 0,-1 1 0,-1-1 0,0 1 0,0 0 0,0 1 0,0-1 0,-1 1 0,-1-1 0,4 13 0,-8-14 0,-6-9 0,-8-10 0,16 12 0,-10-8 0,-1 0 0,0 0 0,-1 1 0,0 0 0,0 1 0,-1 1 0,-23-9 0,33 13 0,0 1 0,0 0 0,-1 0 0,1 1 0,-1-1 0,1 0 0,0 1 0,-1 0 0,1 0 0,-1 0 0,1 1 0,-1-1 0,1 1 0,0-1 0,-1 1 0,1 0 0,0 1 0,0-1 0,0 0 0,-1 1 0,1 0 0,1 0 0,-1 0 0,0 0 0,0 0 0,1 0 0,-1 1 0,1-1 0,0 1 0,0 0 0,0-1 0,0 1 0,0 0 0,1 0 0,-1 1 0,1-1 0,-1 4 0,-1-1 0,1 1 0,0 0 0,1 1 0,-1-1 0,2 0 0,-1 0 0,1 0 0,0 1 0,0-1 0,1 0 0,0 1 0,0-1 0,1 0 0,0 0 0,0 0 0,0 0 0,5 7 0,-5-10 0,1 1 0,-1-1 0,1 0 0,0 0 0,1-1 0,-1 1 0,1 0 0,-1-1 0,1 0 0,0 0 0,0 0 0,0-1 0,1 1 0,-1-1 0,1 0 0,-1 0 0,1 0 0,0-1 0,-1 0 0,1 0 0,0 0 0,0 0 0,0-1 0,0 0 0,0 0 0,5-1 0,-3 1 0,-1-1 0,1-1 0,-1 1 0,1-1 0,-1 0 0,0 0 0,0-1 0,0 0 0,0 0 0,0 0 0,-1-1 0,1 0 0,8-8 0,-7 5 0,0-1 0,-1 0 0,1-1 0,-2 0 0,1 0 0,-1 0 0,7-19 0,-2-1 0,-2 0 0,-2-1 0,0 0 0,3-60 0,-6 6 0,-7-101 0,-4 146 0,8 39 0,0-1 0,0 1 0,-1-1 0,1 1 0,0-1 0,0 0 0,0 1 0,-1-1 0,1 1 0,0-1 0,0 1 0,-1-1 0,1 1 0,-1 0 0,1-1 0,0 1 0,-1-1 0,1 1 0,-1 0 0,1-1 0,-1 1 0,1 0 0,-1-1 0,1 1 0,-1 0 0,1 0 0,-1 0 0,0-1 0,1 1 0,-1 0 0,1 0 0,-1 0 0,1 0 0,-1 0 0,0 0 0,1 0 0,-1 0 0,1 0 0,-1 0 0,1 1 0,-1-1 0,0 0 0,1 0 0,-1 0 0,1 1 0,-1-1 0,1 0 0,-1 1 0,1-1 0,-1 0 0,1 1 0,0-1 0,-1 1 0,1-1 0,0 1 0,-1-1 0,1 1 0,0-1 0,-1 2 0,-3 3 0,1 0 0,-1 1 0,1-1 0,0 1 0,1 0 0,-1-1 0,1 2 0,-2 11 0,-6 55 0,8-53 0,-5 45 0,3 100 0,5-141 0,1-1 0,1 0 0,1 0 0,1 0 0,1 0 0,1-1 0,18 40 0,-22-57 0,0 1 0,1-1 0,-1 0 0,1 1 0,0-2 0,1 1 0,-1 0 0,1-1 0,0 0 0,0 0 0,0 0 0,1-1 0,-1 0 0,1 0 0,0 0 0,-1-1 0,9 3 0,-9-4 0,0 0 0,1-1 0,-1 1 0,0-1 0,1 0 0,-1 0 0,0 0 0,1-1 0,-1 0 0,0 0 0,0-1 0,1 1 0,-1-1 0,0 0 0,-1 0 0,1-1 0,0 1 0,-1-1 0,1 0 0,6-7 0,-2 1 0,1 0 0,-2-1 0,0 0 0,0 0 0,-1-1 0,0 0 0,6-13 0,30-86 0,-8 17 0,-34 90 0,0 1 0,0-1 0,1 1 0,-1-1 0,0 1 0,1 0 0,0-1 0,-1 1 0,1 0 0,0 0 0,0 0 0,0 1 0,1-1 0,-1 0 0,0 1 0,1 0 0,2-2 0,-3 3 0,0-1 0,-1 1 0,1 0 0,0 0 0,-1 1 0,1-1 0,0 0 0,-1 0 0,1 1 0,0-1 0,-1 1 0,1 0 0,-1-1 0,1 1 0,-1 0 0,1 0 0,-1 0 0,1 0 0,-1 0 0,0 0 0,0 1 0,1-1 0,-1 0 0,0 0 0,0 1 0,0-1 0,0 1 0,0 1 0,9 14 0,-1 0 0,-1 1 0,0 0 0,-1 0 0,-2 1 0,1-1 0,-2 1 0,-1 0 0,0 1 0,-1-1 0,-1 0 0,-2 21 0,0-35 12,0-1 0,0 1 0,0 0 0,0-1 0,-1 1 0,0-1 0,0 1 0,0-1 0,-4 6 0,4-8-86,1 0-1,-1-1 1,1 1 0,-1 0 0,0 0-1,0-1 1,0 1 0,0-1 0,0 0-1,0 1 1,0-1 0,0 0 0,-1 0-1,1 0 1,0-1 0,-1 1 0,1 0-1,-1-1 1,-3 1 0,-11-3-6752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24575,'2'-1'0,"1"1"0,-1-1 0,0 1 0,1 0 0,-1 0 0,1 0 0,-1 0 0,1 0 0,-1 0 0,1 1 0,-1-1 0,0 1 0,1 0 0,-1 0 0,0 0 0,1 0 0,-1 0 0,0 0 0,0 0 0,0 1 0,0-1 0,0 1 0,0 0 0,-1 0 0,1-1 0,0 1 0,-1 0 0,0 0 0,1 0 0,1 4 0,4 7 0,0 1 0,-1-1 0,8 26 0,-14-37 0,20 72 0,-3 1 0,9 101 0,-5-27 0,-18-121 0,-3-28 0,0 0 0,1 0 0,-1 0 0,0 0 0,0 0 0,0 0 0,0 0 0,0 0 0,0 1 0,0-1 0,0 0 0,0 0 0,0 0 0,0 0 0,0 0 0,0 0 0,0 0 0,0 1 0,0-1 0,0 0 0,0 0 0,0 0 0,0 0 0,-1 0 0,1 0 0,0 0 0,0 0 0,0 0 0,0 1 0,0-1 0,0 0 0,0 0 0,0 0 0,0 0 0,0 0 0,0 0 0,-1 0 0,1 0 0,0 0 0,0 0 0,0 0 0,0 0 0,0 0 0,0 0 0,0 0 0,0 0 0,-1 0 0,1 0 0,0 0 0,0 0 0,0 0 0,0 0 0,0 0 0,0 0 0,0 0 0,-1 0 0,1 0 0,0 0 0,0 0 0,0 0 0,0 0 0,0 0 0,0 0 0,0 0 0,0 0 0,0 0 0,-1 0 0,1 0 0,0-1 0,-10-10 0,-8-17 0,-31-70 0,44 85 0,0 0 0,1 0 0,0 0 0,1 0 0,1-1 0,-2-15 0,4 26 0,0 0 0,1 0 0,-1 0 0,0-1 0,1 1 0,0 0 0,0 0 0,0 0 0,0 0 0,0 0 0,1 0 0,-1 1 0,1-1 0,-1 0 0,1 1 0,0-1 0,4-3 0,-1 2 0,0 0 0,0 0 0,0 1 0,1-1 0,-1 1 0,1 0 0,0 1 0,8-3 0,9-1 0,1 0 0,0 2 0,37-2 0,-59 6 0,23-2 0,-5-1 0,0 2 0,1 0 0,-1 1 0,0 1 0,0 0 0,26 7 0,-45-8 0,-1 0 0,1 1 0,0-1 0,0 0 0,0 1 0,-1-1 0,1 0 0,0 1 0,0-1 0,-1 1 0,1-1 0,0 1 0,-1 0 0,1-1 0,-1 1 0,1 0 0,-1-1 0,1 1 0,-1 0 0,1 0 0,-1-1 0,0 1 0,1 0 0,-1 0 0,0 0 0,0 0 0,0-1 0,1 1 0,-1 0 0,0 0 0,0 0 0,0 0 0,0 0 0,-1-1 0,1 1 0,0 0 0,0 0 0,0 0 0,-1 1 0,-20 34 0,14-26 0,0-1 0,2 1 0,-1 0 0,1 0 0,0 0 0,1 1 0,1-1 0,-5 22 0,7-28 0,1 0 0,-1-1 0,1 1 0,0-1 0,1 1 0,-1-1 0,1 1 0,-1-1 0,1 1 0,0-1 0,0 1 0,1-1 0,-1 0 0,1 0 0,-1 1 0,1-1 0,0 0 0,0-1 0,0 1 0,1 0 0,-1-1 0,1 1 0,-1-1 0,1 1 0,0-1 0,0 0 0,0 0 0,0-1 0,4 2 0,0 1 0,0-1 0,1 0 0,-1 0 0,1-1 0,0 0 0,0-1 0,0 1 0,0-2 0,0 1 0,0-1 0,0 0 0,10-2 0,-14 2 0,-1-1 0,1 0 0,-1 0 0,0-1 0,1 1 0,-1-1 0,0 1 0,0-1 0,0 0 0,0 0 0,0-1 0,-1 1 0,1 0 0,-1-1 0,1 0 0,-1 1 0,0-1 0,0 0 0,0 0 0,-1 0 0,1 0 0,-1-1 0,1 1 0,-1 0 0,0-1 0,0 1 0,-1-1 0,1 1 0,-1-1 0,0-3 0,0-2 0,-1-1 0,0 1 0,-1 0 0,0 0 0,0 0 0,-1 0 0,0 0 0,-1 0 0,0 1 0,0-1 0,-1 1 0,0 0 0,0 1 0,-1-1 0,0 1 0,0 0 0,-1 0 0,0 1 0,0 0 0,-1 0 0,1 1 0,-18-9 0,24 14-47,0-1 0,0 1 0,0-1 0,0 1 0,0 0 0,0 0 0,-1 0 0,1-1 0,0 1-1,0 0 1,0 0 0,-1 1 0,1-1 0,0 0 0,0 0 0,0 1 0,0-1 0,0 0 0,-1 1 0,1-1 0,0 1 0,0-1-1,0 1 1,0 0 0,0 0 0,1-1 0,-1 1 0,-1 1 0,-6 11-6779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2.5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24575,'364'0'0,"-537"0"-1365,145 0-5461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7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244 143 24575,'-4'-4'0,"1"0"0,-1 1 0,0-1 0,0 1 0,0 0 0,0 0 0,-1 0 0,1 1 0,-1-1 0,0 1 0,0 0 0,0 1 0,0-1 0,0 1 0,0 0 0,0 0 0,0 0 0,0 1 0,0 0 0,-1 0 0,1 0 0,0 1 0,0-1 0,0 1 0,0 1 0,0-1 0,0 1 0,0 0 0,0 0 0,0 0 0,1 0 0,-1 1 0,1 0 0,0 0 0,0 0 0,0 1 0,0-1 0,0 1 0,1 0 0,-1 0 0,-4 8 0,1-1 0,1 0 0,0 1 0,0-1 0,1 1 0,-6 23 0,9-28 0,0 0 0,1 0 0,0 0 0,0 0 0,0 0 0,1 0 0,0 1 0,1-1 0,0 0 0,0 0 0,4 13 0,-4-17 0,1 0 0,-1-1 0,1 1 0,0-1 0,0 0 0,0 1 0,0-1 0,1 0 0,-1 0 0,0-1 0,1 1 0,-1 0 0,1-1 0,0 0 0,0 1 0,-1-1 0,1 0 0,0 0 0,0-1 0,0 1 0,0-1 0,0 1 0,0-1 0,0 0 0,0 0 0,0 0 0,5-1 0,-2 0 0,0 1 0,-1-1 0,1 0 0,-1-1 0,1 1 0,-1-1 0,1 0 0,-1-1 0,0 1 0,0-1 0,0 0 0,-1 0 0,9-8 0,-9 6 0,0-1 0,0 0 0,-1 0 0,0 0 0,0 0 0,-1-1 0,0 1 0,0-1 0,0 0 0,-1 0 0,0 1 0,1-12 0,-2-12 0,-3-45 0,2 56 0,0 34 0,1-1 0,1 0 0,0 0 0,5 27 0,-2-33 0,0 0 0,0 0 0,1 0 0,0 0 0,0-1 0,1 1 0,0-1 0,0-1 0,0 1 0,1-1 0,0 0 0,0-1 0,1 0 0,0 0 0,12 6 0,-16-9 0,0 0 0,-1-1 0,1 1 0,1-1 0,-1 0 0,0 0 0,0 0 0,0-1 0,0 1 0,1-1 0,-1 0 0,0 0 0,0 0 0,1-1 0,-1 0 0,0 0 0,0 0 0,0 0 0,0 0 0,0-1 0,0 0 0,0 0 0,-1 0 0,1 0 0,-1 0 0,1-1 0,-1 0 0,0 0 0,0 0 0,0 0 0,0 0 0,-1 0 0,1-1 0,3-6 0,2-6 0,0 0 0,-2 0 0,0 0 0,8-34 0,5-71 0,-16 100 0,6-16 0,-9 37 0,0-1 0,1 0 0,-1 1 0,0-1 0,0 1 0,1-1 0,-1 1 0,1-1 0,-1 1 0,0-1 0,1 1 0,-1-1 0,1 1 0,-1-1 0,1 1 0,-1 0 0,1-1 0,-1 1 0,2-1 0,-1 1 0,0 0 0,-1 1 0,1-1 0,0 0 0,-1 0 0,1 1 0,-1-1 0,1 0 0,0 1 0,-1-1 0,1 1 0,-1-1 0,1 1 0,-1-1 0,1 1 0,-1-1 0,0 1 0,1-1 0,-1 1 0,1 0 0,-1-1 0,0 1 0,1 1 0,5 10 0,-1 1 0,0 0 0,0 0 0,-1 1 0,2 18 0,6 73 0,-7-49 0,3-23 0,-8-32 0,0-1 0,1 1 0,-1-1 0,0 0 0,0 1 0,1-1 0,-1 1 0,0-1 0,0 0 0,1 1 0,-1-1 0,0 0 0,1 0 0,-1 1 0,1-1 0,-1 0 0,0 0 0,1 1 0,-1-1 0,1 0 0,-1 0 0,1 0 0,-1 0 0,1 1 0,0-2 0,0 1 0,0 0 0,-1-1 0,1 1 0,0-1 0,0 1 0,0-1 0,-1 1 0,1-1 0,0 1 0,-1-1 0,1 0 0,0 1 0,-1-1 0,1 0 0,-1 0 0,1 1 0,-1-2 0,12-19 0,0 0 0,11-35 0,-17 41 0,-1 0 0,2 0 0,0 0 0,1 1 0,0 0 0,1 1 0,1 0 0,13-14 0,-22 25 0,0 1 0,1-1 0,-1 1 0,1 0 0,0-1 0,-1 1 0,1 0 0,0 0 0,0 0 0,0 0 0,0 1 0,0-1 0,-1 0 0,1 1 0,0-1 0,1 1 0,-1 0 0,0 0 0,0 0 0,0 0 0,0 0 0,0 0 0,0 0 0,0 1 0,0-1 0,0 1 0,0-1 0,0 1 0,0 0 0,0 0 0,-1 0 0,1 0 0,0 0 0,0 0 0,-1 0 0,1 1 0,-1-1 0,1 1 0,-1-1 0,0 1 0,2 2 0,6 8 0,-2 0 0,0 0 0,0 1 0,8 24 0,-12-29 0,10 24-117,-7-12-61,2-2 0,0 1-1,1-1 1,1-1 0,0 1-1,13 15 1,4-6-6648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0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50 581 24575,'-3'3'0,"0"1"0,1 0 0,-1 0 0,1 0 0,0 0 0,0 1 0,1-1 0,-1 0 0,1 1 0,0-1 0,0 1 0,0-1 0,1 1 0,0 8 0,0-4 0,0-1 0,1 1 0,0-1 0,0 1 0,1-1 0,0 0 0,4 9 0,-5-13 0,1 0 0,0-1 0,0 1 0,1 0 0,-1-1 0,1 1 0,0-1 0,0 0 0,0 0 0,0 0 0,0 0 0,1-1 0,0 1 0,-1-1 0,1 0 0,0 0 0,0 0 0,0-1 0,0 1 0,8 1 0,-9-3 0,0 1 0,1-1 0,-1 0 0,0 0 0,0-1 0,0 1 0,0-1 0,0 1 0,0-1 0,0 0 0,0 0 0,0 0 0,0-1 0,0 1 0,0-1 0,-1 1 0,1-1 0,-1 0 0,1 0 0,-1 0 0,0-1 0,0 1 0,0 0 0,0-1 0,0 1 0,0-1 0,-1 0 0,3-5 0,-1 2 0,-1 1 0,1-1 0,-1 0 0,0 0 0,-1 0 0,0 0 0,0-1 0,0 1 0,-1 0 0,1-1 0,-2 1 0,1 0 0,-1 0 0,0-1 0,-2-8 0,1 12 0,1-1 0,-1 1 0,0-1 0,0 1 0,0 0 0,0 0 0,-1 0 0,1 0 0,-1 0 0,0 0 0,1 1 0,-1-1 0,-1 1 0,1 0 0,0 0 0,-1 0 0,1 0 0,-1 1 0,1-1 0,-1 1 0,0 0 0,1 0 0,-1 0 0,0 1 0,-7-1 0,6 1 0,1 0 0,-1 0 0,1 0 0,-1 1 0,0 0 0,1 0 0,0 0 0,-1 0 0,1 1 0,0 0 0,0 0 0,0 0 0,0 0 0,0 1 0,0-1 0,0 1 0,1 0 0,0 0 0,-1 0 0,1 1 0,0-1 0,1 1 0,-1 0 0,1 0 0,-1 0 0,1 0 0,0 0 0,1 0 0,-3 8 0,2-6 0,0 0 0,0 0 0,1 1 0,0-1 0,0 0 0,0 1 0,1-1 0,0 1 0,1-1 0,-1 1 0,1-1 0,0 1 0,1-1 0,0 0 0,0 1 0,0-1 0,0 0 0,1 0 0,0-1 0,6 10 0,-1-8 0,-1 0 0,1-1 0,0 1 0,0-1 0,0-1 0,1 0 0,0 0 0,0-1 0,0 0 0,1 0 0,-1-1 0,1 0 0,0-1 0,0 0 0,0 0 0,15-1 0,-14 0 0,1-1 0,0 0 0,-1-1 0,1 0 0,-1-1 0,1-1 0,-1 0 0,0 0 0,0-1 0,0 0 0,0-1 0,-1 0 0,0-1 0,10-7 0,-7 2 0,-1-1 0,0-1 0,-1 0 0,-1 0 0,0-1 0,-1 0 0,0-1 0,-1 0 0,-1 0 0,0-1 0,-1 0 0,-1 0 0,4-20 0,1-19 0,-1 0 0,1-94 0,-10-1 0,-1 133 0,-1 0 0,-1 0 0,0 0 0,-1 0 0,-1 0 0,-11-24 0,14 38 0,1-1 0,-2 0 0,1 1 0,0-1 0,-1 1 0,1 0 0,-1 0 0,0 0 0,0 0 0,0 0 0,0 1 0,-1-1 0,-6-3 0,8 5 0,0 1 0,0-1 0,0 1 0,0-1 0,0 1 0,0 0 0,0 0 0,0 0 0,0 0 0,0 0 0,0 0 0,0 1 0,0-1 0,0 1 0,0-1 0,0 1 0,0 0 0,0 0 0,0 0 0,0 0 0,1 0 0,-1 0 0,0 0 0,1 0 0,-1 1 0,1-1 0,-1 1 0,-1 3 0,-4 4 0,0 1 0,1 0 0,0 1 0,0-1 0,2 1 0,-1 0 0,1 1 0,-4 20 0,-12 100 0,20-126 0,-5 43 0,2 1 0,9 98 0,-3-121 0,1 0 0,1-1 0,2 1 0,1-1 0,0-1 0,2 0 0,15 28 0,-19-44 0,0 0 0,0 0 0,1-1 0,0 1 0,0-2 0,1 1 0,0-1 0,0 0 0,1-1 0,0 0 0,0 0 0,0-1 0,20 8 0,-21-10 0,0 0 0,0-1 0,1 0 0,-1 0 0,1-1 0,-1-1 0,1 1 0,0-1 0,-1 0 0,1-1 0,-1 0 0,1-1 0,-1 0 0,1 0 0,-1 0 0,0-1 0,13-7 0,-12 5 0,-1-1 0,-1 0 0,1 0 0,-1-1 0,0 0 0,0 0 0,-1 0 0,0-1 0,0 0 0,-1 0 0,0-1 0,-1 1 0,0-1 0,0 0 0,-1 0 0,0-1 0,0 1 0,-1 0 0,0-1 0,-1 0 0,0 0 0,-1 1 0,0-1 0,0 0 0,-1 1 0,-3-15 0,4 21 0,-1-1 0,0 1 0,0 0 0,-1-1 0,1 1 0,-1 0 0,1 0 0,-1 0 0,0 0 0,0 0 0,0 1 0,-1-1 0,1 0 0,-1 1 0,1 0 0,-1 0 0,0 0 0,0 0 0,0 0 0,-3-2 0,3 4 0,1-1 0,0 1 0,0-1 0,0 1 0,0 0 0,-1 0 0,1 0 0,0 0 0,0 0 0,0 1 0,-1-1 0,1 1 0,0-1 0,0 1 0,0 0 0,0-1 0,0 1 0,0 0 0,0 1 0,0-1 0,0 0 0,1 0 0,-1 1 0,0-1 0,1 1 0,-1 0 0,1-1 0,0 1 0,0 0 0,-1 0 0,1 0 0,-1 2 0,-2 3 0,1 0 0,0 0 0,0 0 0,0 1 0,1-1 0,0 1 0,0-1 0,1 1 0,0 0 0,0 0 0,1 0 0,0 0 0,0 0 0,1 0 0,0-1 0,2 10 0,-1-11 0,0 0 0,0 0 0,0 0 0,1 0 0,0-1 0,0 1 0,0-1 0,1 0 0,0 0 0,0 0 0,0 0 0,1-1 0,-1 1 0,1-1 0,0 0 0,1-1 0,-1 1 0,0-1 0,1 0 0,8 3 0,-4-2 0,0-1 0,0 0 0,0-1 0,0 0 0,0-1 0,1 0 0,-1-1 0,0 0 0,1 0 0,-1-1 0,0 0 0,11-3 0,-15 2 0,0 0 0,-1 0 0,0 0 0,1-1 0,-1 1 0,0-1 0,0-1 0,-1 1 0,1-1 0,-1 1 0,1-1 0,-1 0 0,0-1 0,-1 1 0,1-1 0,-1 0 0,0 0 0,0 0 0,0 0 0,-1 0 0,0-1 0,3-9 0,4-45 0,-7 29 0,-2 31 0,0 0 0,0-1 0,0 1 0,0 0 0,0-1 0,0 1 0,0 0 0,0-1 0,0 1 0,0 0 0,0-1 0,1 1 0,-1 0 0,0-1 0,0 1 0,0 0 0,0 0 0,0-1 0,1 1 0,-1 0 0,0-1 0,0 1 0,0 0 0,1 0 0,-1-1 0,0 1 0,0 0 0,1 0 0,-1 0 0,0 0 0,1-1 0,-1 1 0,1 0 0,7 8 0,4 19 0,-8-16 0,0 0 0,0-1 0,0 1 0,1-1 0,11 17 0,-15-26 0,0 1 0,-1-1 0,1 0 0,0 0 0,0 0 0,1 0 0,-1 0 0,0 0 0,0 0 0,0 0 0,1 0 0,-1 0 0,0-1 0,1 1 0,-1 0 0,0-1 0,1 0 0,-1 1 0,1-1 0,-1 0 0,1 1 0,-1-1 0,1 0 0,-1 0 0,1 0 0,-1-1 0,1 1 0,-1 0 0,1 0 0,-1-1 0,1 1 0,-1-1 0,1 1 0,-1-1 0,0 0 0,1 0 0,-1 1 0,0-1 0,0 0 0,1 0 0,-1 0 0,0 0 0,1-3 0,5-4 0,-1 0 0,0 0 0,-1-1 0,0 0 0,0 0 0,-1 0 0,0-1 0,-1 1 0,0-1 0,3-19 0,-1 12 0,0 0 0,7-17 0,-12 34 0,0-1 0,0 1 0,0-1 0,1 1 0,-1-1 0,0 1 0,0-1 0,0 1 0,1 0 0,-1-1 0,0 1 0,0-1 0,1 1 0,-1 0 0,1-1 0,-1 1 0,0 0 0,1-1 0,-1 1 0,1 0 0,-1 0 0,0-1 0,1 1 0,-1 0 0,1 0 0,-1 0 0,1 0 0,-1 0 0,1-1 0,-1 1 0,1 0 0,0 0 0,10 13 0,6 27 0,-16-38 0,13 43 0,0-3 0,33 74 0,-46-113 0,1 0 0,-1-1 0,1 1 0,0-1 0,-1 1 0,1-1 0,0 0 0,1 0 0,-1 0 0,0 0 0,0 0 0,6 2 0,-7-3 0,0-1 0,0 0 0,1 1 0,-1-1 0,0 0 0,0 0 0,0 0 0,1 0 0,-1 0 0,0 0 0,0 0 0,0-1 0,1 1 0,-1 0 0,0-1 0,0 1 0,0-1 0,0 1 0,0-1 0,0 1 0,0-1 0,0 0 0,0 0 0,0 1 0,0-1 0,0 0 0,0 0 0,0 0 0,-1 0 0,1 0 0,0 0 0,0-2 0,8-14 0,-1 0 0,0-1 0,-1 0 0,-2 0 0,0-1 0,0 1 0,2-30 0,13-50 0,-20 98 0,0-1 0,0 1 0,0-1 0,0 1 0,0 0 0,0-1 0,0 1 0,0-1 0,0 1 0,0-1 0,1 1 0,-1 0 0,0-1 0,0 1 0,0-1 0,1 1 0,-1 0 0,0-1 0,0 1 0,1 0 0,-1-1 0,0 1 0,0 0 0,1 0 0,-1-1 0,0 1 0,1 0 0,-1 0 0,1-1 0,-1 1 0,0 0 0,1 0 0,-1 0 0,1 0 0,-1 0 0,0-1 0,1 1 0,-1 0 0,2 0 0,8 19 0,7 44 0,-15-52 0,1 4 0,1-1 0,0 1 0,1-1 0,1-1 0,0 1 0,14 22 0,-16-32 0,-1 0 0,0 0 0,1 0 0,0 0 0,0 0 0,0-1 0,1 0 0,-1 0 0,1 0 0,0 0 0,0-1 0,0 1 0,0-1 0,0-1 0,0 1 0,0-1 0,1 0 0,-1 0 0,0 0 0,1-1 0,9 0 0,-7 0 0,-1-1 0,1 0 0,-1-1 0,0 1 0,1-1 0,-1-1 0,0 1 0,0-1 0,0 0 0,-1-1 0,1 0 0,-1 0 0,0 0 0,0-1 0,0 0 0,7-8 0,2-6 0,0 1 0,-2-2 0,20-37 0,-32 57 0,-1 0 0,0 1 0,0-1 0,0 0 0,0 0 0,0 1 0,0-1 0,0 0 0,0 0 0,1 0 0,-1 1 0,0-1 0,0 0 0,0 0 0,0 0 0,1 0 0,-1 0 0,0 1 0,0-1 0,0 0 0,1 0 0,-1 0 0,0 0 0,0 0 0,1 0 0,-1 0 0,0 0 0,0 0 0,1 0 0,-1 0 0,0 0 0,0 0 0,0 0 0,1 0 0,-1 0 0,0 0 0,0 0 0,1 0 0,-1 0 0,0 0 0,0 0 0,1 0 0,-1 0 0,0-1 0,0 1 0,0 0 0,0 0 0,1 0 0,-1 0 0,0-1 0,0 1 0,0 0 0,0 0 0,1 0 0,-1-1 0,0 1 0,0 0 0,0 0 0,0 0 0,0-1 0,4 32 0,-2-13 0,-1-13 0,1 0 0,0 0 0,0 0 0,0-1 0,1 1 0,0-1 0,0 0 0,0 0 0,0 0 0,0 0 0,1 0 0,0-1 0,0 1 0,0-1 0,0 0 0,0 0 0,0-1 0,1 1 0,0-1 0,-1 0 0,1 0 0,0-1 0,0 1 0,8 0 0,-9-1 0,1-1 0,-1 1 0,1-1 0,0 0 0,-1 0 0,1-1 0,-1 1 0,1-1 0,-1 0 0,1 0 0,-1-1 0,1 1 0,-1-1 0,0 0 0,0 0 0,0-1 0,0 1 0,0-1 0,-1 0 0,1 0 0,-1 0 0,1 0 0,-1 0 0,0-1 0,-1 0 0,1 0 0,2-4 0,0-4 0,-1-1 0,0 1 0,-1-1 0,0 0 0,-1 0 0,0-1 0,-1 1 0,-1 0 0,0 0 0,-4-26 0,4 72 0,-1-23 0,0 0 0,1 1 0,1-1 0,-1 1 0,2-1 0,-1 0 0,2 1 0,3 10 0,-5-17 0,1 0 0,0-1 0,-1 1 0,2-1 0,-1 1 0,0-1 0,1 0 0,-1 0 0,1 0 0,0 0 0,0 0 0,0-1 0,0 1 0,1-1 0,-1 0 0,1 0 0,-1 0 0,1 0 0,0-1 0,0 0 0,0 1 0,-1-1 0,1-1 0,0 1 0,0 0 0,0-1 0,1 0 0,-1 0 0,0 0 0,0-1 0,0 1 0,0-1 0,0 0 0,-1 0 0,1 0 0,0-1 0,0 1 0,-1-1 0,1 0 0,-1 0 0,1 0 0,-1-1 0,0 1 0,0-1 0,4-4 0,7-8 0,-1 0 0,20-31 0,-1 1 0,-31 44 0,0 0 0,0 0 0,-1 0 0,1 0 0,0 0 0,0 0 0,0 0 0,0 0 0,0 0 0,0 0 0,1 1 0,-1-1 0,0 0 0,0 1 0,0-1 0,1 1 0,-1 0 0,0-1 0,1 1 0,-1 0 0,0 0 0,1 0 0,-1 0 0,0 0 0,1 0 0,-1 0 0,0 0 0,1 0 0,-1 1 0,0-1 0,0 0 0,1 1 0,-1 0 0,0-1 0,0 1 0,0-1 0,1 1 0,-1 0 0,0 0 0,0 0 0,0 0 0,0 0 0,1 1 0,5 6 0,0 1 0,-1-1 0,0 1 0,7 14 0,-6-12 0,-2-2 0,1 0 0,0-1 0,0 0 0,1 0 0,0 0 0,12 9 0,-17-15 0,0 0 0,1-1 0,-1 1 0,0-1 0,1 1 0,-1-1 0,1 0 0,-1 0 0,1 0 0,0 0 0,-1-1 0,1 1 0,0-1 0,0 0 0,-1 1 0,1-1 0,0 0 0,0-1 0,-1 1 0,1 0 0,0-1 0,0 0 0,-1 1 0,1-1 0,-1 0 0,1 0 0,-1-1 0,1 1 0,2-3 0,3-2 0,0-1 0,-1 0 0,0-1 0,-1 1 0,1-2 0,-1 1 0,-1-1 0,0 1 0,0-1 0,6-17 0,0-5 0,-1 0 0,6-34 0,7-123 0,-26 279 0,5-1 0,3 1 0,22 111 0,-25-192 0,0 0 0,0 0 0,1 0 0,1 0 0,6 13 0,-10-24 0,0 1 0,0 0 0,0-1 0,0 1 0,0 0 0,0-1 0,0 1 0,0 0 0,0-1 0,0 1 0,0 0 0,1-1 0,-1 1 0,0 0 0,0-1 0,0 1 0,0 0 0,1 0 0,-1-1 0,0 1 0,0 0 0,1 0 0,-1-1 0,0 1 0,1 0 0,-1 0 0,0 0 0,0 0 0,1-1 0,-1 1 0,0 0 0,1 0 0,-1 0 0,0 0 0,1 0 0,-1 0 0,0 0 0,1 0 0,-1 0 0,1 0 0,-1 0 0,0 0 0,1 0 0,-1 0 0,0 0 0,1 0 0,-1 0 0,0 1 0,0-1 0,1 0 0,-1 0 0,0 0 0,1 0 0,-1 1 0,0-1 0,0 0 0,1 0 0,-1 1 0,0-1 0,0 0 0,1 1 0,-1-1 0,0 0 0,0 0 0,0 1 0,0-1 0,0 1 0,6-31 0,-6 2 0,0 0 0,-2 0 0,-6-36 0,3 32 0,1 1 0,2-36 0,2 64 0,0 0 0,0 0 0,1 0 0,-1 0 0,1 1 0,0-1 0,0 0 0,0 1 0,0-1 0,0 0 0,0 1 0,1-1 0,-1 1 0,1 0 0,0 0 0,0-1 0,0 1 0,0 0 0,0 0 0,0 1 0,1-1 0,-1 0 0,0 1 0,1 0 0,-1-1 0,1 1 0,0 0 0,-1 0 0,1 0 0,4 0 0,7-2 0,1 2 0,0-1 0,-1 2 0,26 1 0,-20 0 0,201 7 0,-237-8 0,0 0 0,0 1 0,-1 1 0,1 0 0,-20 6 0,31-6 0,-1 0 0,1 1 0,-1-1 0,1 1 0,0 0 0,0 1 0,0-1 0,1 1 0,-1 0 0,1 0 0,0 1 0,0-1 0,0 1 0,1 0 0,0 0 0,0 0 0,-5 10 0,6-10 0,0 0 0,0 1 0,0-1 0,0 1 0,1-1 0,0 1 0,0 0 0,1-1 0,-1 1 0,1 0 0,1-1 0,-1 1 0,1 0 0,0-1 0,3 11 0,-3-13 0,0-1 0,1 1 0,-1 0 0,1-1 0,0 1 0,0-1 0,0 1 0,0-1 0,0 0 0,1 0 0,-1 0 0,0 0 0,1 0 0,0-1 0,-1 1 0,1-1 0,0 1 0,0-1 0,0 0 0,0 0 0,0-1 0,0 1 0,0-1 0,0 1 0,0-1 0,0 0 0,0 0 0,0 0 0,1-1 0,2 0 0,0 0 0,0 0 0,-1-1 0,1 0 0,0 0 0,-1 0 0,0-1 0,0 0 0,0 0 0,0 0 0,0 0 0,0-1 0,-1 0 0,0 0 0,1 0 0,-2-1 0,1 1 0,0-1 0,-1 0 0,3-6 0,-2 4 0,0 1 0,-1-1 0,0 0 0,0 0 0,-1 0 0,0-1 0,0 1 0,-1-1 0,0 1 0,0-1 0,-1 1 0,0-1 0,0 1 0,-2-13 0,2 19 0,0-1 0,-1 1 0,1 0 0,0-1 0,-1 1 0,1 0 0,-1 0 0,1-1 0,-1 1 0,1 0 0,-1 0 0,0 0 0,0 0 0,0 0 0,0 0 0,0 0 0,0 0 0,0 0 0,0 0 0,0 0 0,0 0 0,0 1 0,-2-2 0,2 2 0,0 1 0,0-1 0,0 0 0,0 0 0,0 1 0,0-1 0,0 0 0,0 1 0,0-1 0,0 1 0,0-1 0,1 1 0,-1-1 0,0 1 0,0 0 0,0 0 0,1-1 0,-1 1 0,0 0 0,1 0 0,-1 0 0,1 0 0,-1-1 0,1 1 0,-1 0 0,1 0 0,0 0 0,0 0 0,-1 0 0,1 2 0,-2 1 0,1 0 0,-1 0 0,1 1 0,0-1 0,0 0 0,0 1 0,1-1 0,0 1 0,0-1 0,0 1 0,0-1 0,1 0 0,-1 1 0,1-1 0,0 0 0,0 1 0,1-1 0,0 0 0,-1 0 0,1 0 0,1 0 0,-1 0 0,0-1 0,1 1 0,0 0 0,0-1 0,0 0 0,0 0 0,0 0 0,1 0 0,0-1 0,-1 1 0,1-1 0,0 0 0,0 0 0,0 0 0,0 0 0,8 1 0,-4-1 0,0 1 0,0-2 0,1 1 0,-1-1 0,0-1 0,1 1 0,-1-1 0,1-1 0,-1 0 0,0 0 0,1 0 0,-1-1 0,11-4 0,-14 3 0,0 1 0,0-1 0,0 0 0,0 0 0,-1-1 0,1 0 0,-1 1 0,0-1 0,0-1 0,0 1 0,-1-1 0,0 1 0,1-1 0,-2 0 0,1 0 0,0 0 0,-1-1 0,0 1 0,0 0 0,1-9 0,4-23 0,-6 27 0,0-1 0,2 1 0,-1 1 0,8-20 0,-10 28 0,0 1 0,0-1 0,1 1 0,-1-1 0,0 1 0,0 0 0,0-1 0,1 1 0,-1-1 0,0 1 0,0-1 0,1 1 0,-1 0 0,1-1 0,-1 1 0,0-1 0,1 1 0,-1 0 0,1 0 0,-1-1 0,0 1 0,1 0 0,-1 0 0,1-1 0,-1 1 0,1 0 0,-1 0 0,1 0 0,-1 0 0,1 0 0,-1 0 0,1 0 0,0 0 0,0 0 0,0 1 0,0 0 0,0 0 0,0 0 0,0 0 0,0 0 0,0 0 0,-1 0 0,1 0 0,0 0 0,-1 0 0,1 0 0,0 2 0,15 51 0,-14-45 0,1 1 0,0 1 0,1-1 0,0 0 0,1 0 0,0 0 0,8 12 0,-11-19 0,-1-1 0,1 0 0,0 0 0,-1 0 0,1 0 0,0-1 0,0 1 0,0 0 0,0-1 0,0 1 0,1-1 0,-1 0 0,0 0 0,1 0 0,-1 0 0,1 0 0,-1 0 0,1 0 0,-1-1 0,1 0 0,-1 1 0,1-1 0,0 0 0,-1 0 0,1 0 0,-1-1 0,1 1 0,0-1 0,-1 1 0,1-1 0,-1 0 0,5-2 0,-1-1 0,1-1 0,-1 0 0,0 0 0,0-1 0,-1 0 0,0 0 0,0 0 0,0 0 0,-1-1 0,1 0 0,-2 0 0,7-14 0,-8 16 0,-1 4 0,-1 1 0,0-1 0,0 1 0,0 0 0,0-1 0,0 1 0,1 0 0,-1-1 0,0 1 0,0 0 0,1-1 0,-1 1 0,0 0 0,1-1 0,-1 1 0,0 0 0,1 0 0,-1-1 0,0 1 0,1 0 0,-1 0 0,0 0 0,1-1 0,-1 1 0,1 0 0,-1 0 0,1 0 0,-1 0 0,0 0 0,1 0 0,-1 0 0,1 0 0,-1 0 0,0 0 0,1 0 0,-1 0 0,1 0 0,-1 1 0,0-1 0,1 0 0,-1 0 0,1 0 0,-1 0 0,0 1 0,1-1 0,-1 0 0,0 0 0,1 1 0,-1-1 0,0 0 0,0 1 0,1-1 0,-1 0 0,1 1 0,18 30 0,-4-8 0,-11-20 0,0 1 0,1-1 0,-1 0 0,0-1 0,1 1 0,0-1 0,0 0 0,0 0 0,0 0 0,0-1 0,0 1 0,0-1 0,0 0 0,1-1 0,-1 0 0,0 1 0,1-2 0,-1 1 0,0 0 0,0-1 0,1 0 0,-1-1 0,0 1 0,0-1 0,0 0 0,5-2 0,0-1 0,0 0 0,-1-1 0,1 0 0,-1-1 0,-1 1 0,1-2 0,-1 1 0,0-1 0,-1 0 0,0-1 0,9-13 0,-8 8 0,-2 0 0,8-21 0,1-3 0,-26 107 0,-79 337 0,-41 169 0,125-552 0,-14 49 0,18-66 0,0-1 0,-1 0 0,1 0 0,-1 0 0,0 0 0,-1 0 0,1-1 0,-1 1 0,0-1 0,-4 4 0,7-7 0,0 0 0,0-1 0,0 1 0,0 0 0,0-1 0,0 1 0,0-1 0,0 0 0,-1 1 0,1-1 0,0 0 0,0 0 0,0 1 0,-1-1 0,1 0 0,0 0 0,0 0 0,0-1 0,-1 1 0,1 0 0,0 0 0,0-1 0,0 1 0,0 0 0,-1-1 0,1 0 0,0 1 0,0-1 0,0 1 0,0-1 0,0 0 0,0 0 0,1 0 0,-1 1 0,0-1 0,0 0 0,0 0 0,1 0 0,-1 0 0,1 0 0,-2-2 0,-2-4 0,0-1 0,0 1 0,1-1 0,-4-15 0,-1-6 0,3-1 0,0 0 0,2 0 0,1 0 0,1-1 0,2 1 0,1 0 0,6-32 0,-1 25 0,2-1 0,1 1 0,2 1 0,2 0 0,1 0 0,20-33 0,-25 51-65,1 1 0,1 0 0,1 0 0,0 1 0,1 1 0,1 0 0,0 1 0,1 1 0,1 0 0,0 1 0,0 1 0,1 1 0,1 0 0,-1 1 0,2 1 0,-1 1 0,1 1 0,0 1 0,0 0 0,36-3 0,-7 6-6761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3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0 552 24575,'1'1'0,"1"-1"0,-1 1 0,0 0 0,0 0 0,0 0 0,0 0 0,0 0 0,-1 1 0,1-1 0,0 0 0,0 0 0,-1 0 0,1 1 0,-1-1 0,1 0 0,-1 1 0,1-1 0,-1 0 0,0 1 0,0-1 0,1 1 0,-1-1 0,-1 2 0,2-1 0,8 85 0,-8-64 0,2 1 0,0 0 0,1-1 0,13 40 0,-17-62 0,1 1 0,0 0 0,-1 0 0,1-1 0,0 1 0,0-1 0,0 1 0,0 0 0,0-1 0,0 0 0,0 1 0,1-1 0,-1 0 0,0 0 0,1 1 0,-1-1 0,1 0 0,0 0 0,2 1 0,-2-2 0,-1 0 0,1 0 0,-1 0 0,1 0 0,-1 0 0,1 0 0,-1-1 0,1 1 0,-1 0 0,1-1 0,-1 1 0,1-1 0,-1 0 0,0 1 0,1-1 0,-1 0 0,0 0 0,2-2 0,4-3 0,0-1 0,-1 0 0,0-1 0,0 0 0,0 0 0,4-9 0,28-61 0,-30 58 0,1 1 0,0 0 0,2 0 0,0 0 0,1 2 0,24-27 0,-34 41 0,0 1 0,1 0 0,-1 0 0,1 0 0,-1 0 0,1 0 0,0 0 0,0 1 0,0-1 0,0 1 0,0 0 0,0 0 0,0 0 0,0 0 0,1 0 0,-1 1 0,0 0 0,0-1 0,1 1 0,3 1 0,-3 0 0,0 0 0,0 1 0,-1-1 0,1 1 0,-1 0 0,1 0 0,-1 1 0,0-1 0,0 1 0,0-1 0,0 1 0,0 0 0,-1 0 0,1 0 0,-1 0 0,3 5 0,5 9 0,-1 0 0,0 1 0,-1 0 0,-1 0 0,-1 0 0,0 1 0,3 20 0,-9-37 0,0 0 0,0 0 0,1 0 0,-1 0 0,1 0 0,0 0 0,-1 0 0,1 0 0,0 0 0,0 0 0,0-1 0,1 1 0,-1 0 0,0-1 0,2 3 0,-2-4 0,0 0 0,0 0 0,0 0 0,0 0 0,0 0 0,0 0 0,0 0 0,1 0 0,-2 0 0,1-1 0,0 1 0,0 0 0,0-1 0,0 1 0,0 0 0,0-1 0,0 1 0,0-1 0,0 0 0,-1 1 0,1-1 0,0 0 0,0 1 0,-1-1 0,1 0 0,0 0 0,-1 0 0,1 1 0,-1-1 0,1 0 0,0-1 0,24-40 0,-22 34 0,0 1 0,1 1 0,-1-1 0,2 1 0,-1-1 0,1 1 0,0 0 0,0 1 0,1-1 0,-1 1 0,8-4 0,-12 8 0,1 1 0,-1-1 0,0 1 0,1 0 0,-1 0 0,1 0 0,-1 0 0,1 0 0,-1 0 0,1 0 0,-1 0 0,1 0 0,-1 1 0,1-1 0,-1 1 0,1-1 0,-1 1 0,0 0 0,1-1 0,-1 1 0,0 0 0,1 0 0,-1 0 0,1 1 0,31 32 0,-21-21 0,-2-2 0,2-2 0,-1 1 0,1-2 0,0 1 0,1-2 0,-1 0 0,2 0 0,-1-1 0,1-1 0,0 0 0,0-1 0,0 0 0,21 2 0,-28-5 0,0 0 0,0-1 0,0 0 0,0 0 0,0-1 0,0 0 0,-1 0 0,1 0 0,0-1 0,0 0 0,-1 0 0,1-1 0,-1 0 0,0 0 0,0 0 0,0-1 0,0 0 0,-1 0 0,1-1 0,-1 1 0,0-1 0,0 0 0,-1 0 0,0-1 0,0 0 0,0 1 0,0-1 0,-1-1 0,5-11 0,-5 9 0,1-1 0,-2 0 0,1 0 0,-1 0 0,-1-1 0,0 1 0,0 0 0,-2-15 0,1 23 0,0-1 0,-1 0 0,1 0 0,0 0 0,-1 0 0,0 0 0,0 0 0,0 1 0,0-1 0,0 0 0,-1 1 0,1-1 0,-1 1 0,0-1 0,1 1 0,-1 0 0,0 0 0,0 0 0,-1 0 0,1 0 0,0 0 0,-1 1 0,1-1 0,-1 1 0,1-1 0,-1 1 0,0 0 0,0 0 0,1 0 0,-1 1 0,0-1 0,0 1 0,-4-1 0,2 1 0,1 0 0,-1 0 0,1 1 0,0 0 0,-1 0 0,1 0 0,0 0 0,-1 1 0,1-1 0,0 1 0,0 0 0,0 0 0,1 1 0,-1-1 0,0 1 0,1 0 0,0 0 0,-1 0 0,1 0 0,1 1 0,-1-1 0,0 1 0,1 0 0,-3 4 0,1 0 0,-1 1 0,1 0 0,1 0 0,0 0 0,0 0 0,1 1 0,0-1 0,0 1 0,1 0 0,0 10 0,1-17 0,1 0 0,-1 0 0,1 0 0,-1 0 0,1 0 0,0-1 0,0 1 0,1 0 0,-1 0 0,0-1 0,1 1 0,-1-1 0,1 0 0,0 1 0,0-1 0,0 0 0,0 0 0,0 0 0,1 0 0,-1 0 0,0-1 0,1 1 0,0-1 0,-1 1 0,1-1 0,0 0 0,0 0 0,-1 0 0,7 1 0,-5-2 0,1 1 0,-1 0 0,0-1 0,0 0 0,1 0 0,-1 0 0,1 0 0,-1-1 0,0 1 0,0-1 0,1 0 0,-1-1 0,0 1 0,0-1 0,0 0 0,0 0 0,-1 0 0,1 0 0,0-1 0,3-2 0,-4 1 0,0 0 0,0-1 0,0 1 0,-1-1 0,1 1 0,-1-1 0,2-6 0,-3 7 0,1-1 0,0 1 0,0-1 0,1 1 0,-1 0 0,4-4 0,-4 41 0,-2-30 0,1-1 0,-1 1 0,1 0 0,0 0 0,0-1 0,0 1 0,0-1 0,0 1 0,1-1 0,-1 1 0,1-1 0,-1 1 0,1-1 0,0 0 0,0 0 0,0 0 0,0 0 0,0-1 0,0 1 0,1 0 0,-1-1 0,1 1 0,-1-1 0,1 0 0,-1 0 0,1 0 0,0 0 0,0-1 0,-1 1 0,1-1 0,0 1 0,4-1 0,2 0 0,-1 1 0,1-1 0,-1-1 0,0 0 0,1 0 0,-1-1 0,0 0 0,0 0 0,0-1 0,8-3 0,-5-1 0,-1 1 0,0-2 0,0 1 0,0-1 0,-1-1 0,-1 0 0,1 0 0,-1 0 0,-1-1 0,0-1 0,0 1 0,-1-1 0,0 0 0,-1 0 0,-1-1 0,6-20 0,1-9 0,-2-1 0,-2 0 0,3-64 0,-7-26 0,-4 113 0,-1 0 0,0 1 0,-1-1 0,-12-35 0,14 51 0,0 0 0,0-1 0,-1 1 0,0 0 0,0 0 0,0 0 0,0 0 0,0 0 0,0 1 0,-1-1 0,1 1 0,-1-1 0,-3-1 0,5 3 0,-1 1 0,1-1 0,0 1 0,0-1 0,-1 1 0,1 0 0,0 0 0,0-1 0,-1 1 0,1 0 0,0 0 0,-1 0 0,1 1 0,0-1 0,-1 0 0,1 0 0,0 1 0,0-1 0,-1 1 0,1-1 0,0 1 0,0-1 0,0 1 0,0 0 0,0 0 0,0-1 0,0 1 0,0 0 0,0 0 0,0 0 0,0 0 0,0 0 0,1 0 0,-1 0 0,0 0 0,1 1 0,-1 0 0,-5 8 0,1 1 0,1-1 0,0 1 0,0-1 0,1 1 0,1 0 0,-2 15 0,-4 83 0,7-86 0,-1 14 0,0 160 0,3-171 0,1 0 0,2 0 0,0 0 0,2-1 0,13 36 0,-16-53 0,0-1 0,1 1 0,0-1 0,0 0 0,1 0 0,0-1 0,0 1 0,0-1 0,1 0 0,0-1 0,0 1 0,0-1 0,1 0 0,0-1 0,0 1 0,0-1 0,0-1 0,1 0 0,0 0 0,-1 0 0,1-1 0,0 0 0,0 0 0,0-1 0,0 0 0,1 0 0,-1-1 0,12-1 0,-16 0 0,0 1 0,0-1 0,0 0 0,0 0 0,0 0 0,0-1 0,0 1 0,-1-1 0,1 0 0,-1 0 0,1 0 0,-1 0 0,0-1 0,0 1 0,4-5 0,-2 2 0,-1-1 0,0 0 0,0 1 0,-1-2 0,1 1 0,-1 0 0,-1-1 0,3-7 0,1-10 0,-1 0 0,-1 0 0,1-47 0,-4 62 0,-1 0 0,0 0 0,-1 0 0,0 0 0,0 0 0,-1 0 0,-4-13 0,5 19 0,0 1 0,0-1 0,-1 1 0,1 0 0,-1-1 0,0 1 0,1 0 0,-1 0 0,0 0 0,0 0 0,0 1 0,0-1 0,-1 0 0,1 1 0,0 0 0,-1-1 0,1 1 0,-1 0 0,1 0 0,-1 0 0,1 1 0,-1-1 0,0 1 0,1-1 0,-1 1 0,0 0 0,0 0 0,1 0 0,-4 1 0,4-1 0,0 0 0,0 0 0,0 1 0,0-1 0,0 1 0,0-1 0,0 1 0,0 0 0,0 0 0,0 0 0,0 0 0,0 0 0,-2 2 0,4-2 0,-1-1 0,1 1 0,0-1 0,-1 1 0,1-1 0,0 1 0,0 0 0,-1-1 0,1 1 0,0-1 0,0 1 0,0 0 0,0-1 0,0 1 0,0 0 0,0-1 0,0 1 0,0 0 0,0-1 0,0 1 0,0 0 0,1-1 0,-1 1 0,0-1 0,0 1 0,1 0 0,-1-1 0,0 1 0,1-1 0,-1 1 0,1-1 0,-1 1 0,1-1 0,-1 1 0,1-1 0,-1 0 0,1 1 0,-1-1 0,1 0 0,-1 1 0,1-1 0,-1 0 0,1 1 0,0-1 0,0 0 0,14 7 0,-1 0 0,1-2 0,0 1 0,0-2 0,1 0 0,20 2 0,-23-4 0,1 0 0,0 1 0,-1 0 0,0 2 0,0-1 0,0 1 0,0 1 0,22 14 0,-32-17 0,0-1 0,0 1 0,0 0 0,0 0 0,-1 0 0,1 0 0,-1 0 0,0 1 0,0-1 0,0 1 0,-1-1 0,1 1 0,0 4 0,1 1 0,-2 1 0,0-1 0,0 18 0,-1-17 0,1 0 0,0-1 0,0 1 0,4 13 0,-5-21 0,0-1 0,1 1 0,-1-1 0,1 1 0,0-1 0,-1 0 0,1 1 0,0-1 0,0 0 0,0 1 0,0-1 0,0 0 0,0 0 0,0 0 0,0 0 0,0 0 0,0 0 0,1 0 0,-1 0 0,0 0 0,1-1 0,-1 1 0,3 0 0,-2 0 0,0-1 0,1 0 0,-1 0 0,0-1 0,0 1 0,0 0 0,0-1 0,1 1 0,-1-1 0,0 0 0,0 0 0,0 0 0,0 0 0,3-2 0,3-2 0,-1-1 0,1 0 0,-1-1 0,0 0 0,-1 0 0,9-11 0,-7 5 0,-1 0 0,0-1 0,-1 0 0,0-1 0,-1 1 0,0-1 0,-2 0 0,0 0 0,0 0 0,-1 0 0,-1-1 0,-2-30 0,1 45 0,0 0 0,0 0 0,0 0 0,0 0 0,0 0 0,-1-1 0,1 1 0,0 0 0,-1 0 0,1 0 0,0 0 0,-1 0 0,0 0 0,1 0 0,-1 0 0,1 0 0,-3-1 0,3 2 0,0 0 0,-1 0 0,1 0 0,-1 0 0,1 0 0,-1 0 0,1 0 0,-1 0 0,1 0 0,-1 1 0,1-1 0,-1 0 0,1 0 0,0 0 0,-1 1 0,1-1 0,-1 0 0,1 1 0,0-1 0,-1 0 0,1 1 0,0-1 0,0 0 0,-1 1 0,1-1 0,0 1 0,-1 0 0,-2 4 0,0 0 0,0 1 0,1 0 0,0-1 0,-2 8 0,1 1 0,0 0 0,1 0 0,0 1 0,2-1 0,-1 0 0,2 0 0,0 1 0,1-1 0,0 0 0,7 24 0,-6-30 0,0 0 0,1-1 0,0 1 0,0 0 0,1-1 0,-1 0 0,2 0 0,-1-1 0,1 1 0,0-1 0,0-1 0,1 1 0,-1-1 0,1 0 0,1 0 0,-1-1 0,1 0 0,-1 0 0,12 3 0,-11-4-136,1 0-1,0 0 1,0-1-1,0-1 1,0 1-1,0-2 1,0 1-1,0-1 0,17-2 1,-3-4-6690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24575,'-5'22'0,"4"16"0,5 7 0,8 4 0,1-7-8191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4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1389 262 24575,'-28'31'0,"-40"56"0,49-59 0,-2-1 0,-1 0 0,-28 25 0,48-51 0,0 1 0,0-1 0,0 1 0,0-1 0,0 1 0,0-1 0,0 0 0,0 0 0,-5 1 0,6-2 0,1 0 0,-1 1 0,0-1 0,1 0 0,-1 0 0,1 0 0,-1 0 0,0-1 0,1 1 0,-1 0 0,1 0 0,-1 0 0,0 0 0,1-1 0,-1 1 0,1 0 0,-1 0 0,1-1 0,-1 1 0,1 0 0,-1-1 0,1 1 0,-1-1 0,1 1 0,-1-1 0,0-2 0,0 1 0,0-1 0,0 1 0,1-1 0,-1 0 0,1 1 0,-1-1 0,1 0 0,0 0 0,0 1 0,0-1 0,1 0 0,-1 1 0,1-1 0,1-5 0,0 0 0,1-1 0,1 0 0,-1 1 0,1-1 0,1 1 0,0 0 0,0 1 0,0-1 0,1 1 0,0 0 0,0 1 0,10-9 0,-12 12 0,0 0 0,-1 0 0,1 1 0,0 0 0,0 0 0,0 0 0,0 0 0,1 0 0,-1 1 0,1 0 0,-1 0 0,0 0 0,1 0 0,0 1 0,-1 0 0,1 0 0,-1 0 0,1 0 0,-1 1 0,1-1 0,-1 1 0,1 1 0,-1-1 0,0 1 0,0-1 0,1 1 0,4 3 0,0 2 11,1 0 0,-1 1 0,0 0 0,-1 0 0,0 1 0,0 0-1,-1 0 1,-1 1 0,1 0 0,7 17 0,-2-1-382,-1 0-1,-1 1 1,8 33 0,-6-5-6455</inkml:trace>
  <inkml:trace contextRef="#ctx0" brushRef="#br0" timeOffset="1">1 1 24575,'35'0'0,"35"0"0,31 0 0,26 4 0,14 2 0,-18 0-8191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4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0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79 617 24575,'0'-4'0,"0"0"0,0 0 0,-1 0 0,1 0 0,-1 1 0,0-1 0,0 0 0,-1 0 0,-1-3 0,3 6 0,0 1 0,0 0 0,0 0 0,-1-1 0,1 1 0,0 0 0,0 0 0,0-1 0,0 1 0,-1 0 0,1 0 0,0 0 0,0 0 0,-1-1 0,1 1 0,0 0 0,0 0 0,0 0 0,-1 0 0,1 0 0,0 0 0,-1 0 0,1-1 0,0 1 0,0 0 0,-1 0 0,1 0 0,0 0 0,0 0 0,-1 0 0,1 0 0,0 0 0,-1 1 0,1-1 0,0 0 0,0 0 0,-1 0 0,1 0 0,0 0 0,-1 1 0,0 0 0,0 1 0,-1-1 0,1 1 0,0 0 0,0 0 0,0-1 0,0 1 0,1 0 0,-1 0 0,0 3 0,-12 40 0,2 1 0,2-1 0,2 2 0,2-1 0,2 56 0,3-101 0,0 1 0,0 0 0,0 0 0,0 0 0,0 0 0,0-1 0,1 1 0,-1 0 0,1 0 0,0-1 0,-1 1 0,1 0 0,0-1 0,0 1 0,0 0 0,2 2 0,-2-4 0,0 1 0,-1-1 0,1 0 0,0 1 0,0-1 0,0 1 0,0-1 0,0 0 0,0 0 0,0 0 0,0 0 0,0 0 0,0 1 0,0-2 0,0 1 0,0 0 0,0 0 0,-1 0 0,1 0 0,0-1 0,0 1 0,2-1 0,4-3 0,0 0 0,0 0 0,-1-1 0,1 1 0,-1-2 0,9-8 0,156-180 0,-22 21 0,-75 98-195,3 3 0,3 4 0,3 3 0,3 4 0,2 4 0,101-48 0,-88 59-6631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0 549 24575,'2'1'0,"-1"-1"0,0 1 0,1-1 0,-1 1 0,1-1 0,-1 1 0,0 0 0,0 0 0,1 0 0,-1 0 0,0 0 0,0 0 0,0 0 0,0 0 0,0 0 0,0 1 0,-1-1 0,1 0 0,0 1 0,0-1 0,-1 0 0,1 3 0,13 38 0,-12-36 0,34 162 0,-36-167 0,0 0 0,0 1 0,0-1 0,1 0 0,-1 1 0,0-1 0,1 0 0,-1 1 0,1-1 0,0 0 0,-1 0 0,1 0 0,0 0 0,0 1 0,-1-1 0,1 0 0,0 0 0,0-1 0,0 1 0,1 0 0,-1 0 0,0 0 0,0-1 0,0 1 0,0 0 0,1-1 0,-1 1 0,0-1 0,1 0 0,0 1 0,1-2 0,0 1 0,0-1 0,0 0 0,0 0 0,0 0 0,0-1 0,0 1 0,-1-1 0,1 1 0,0-1 0,-1 0 0,0 0 0,5-5 0,112-120 0,-16 15 0,-26 37-195,3 5 0,4 2 0,2 5 0,3 3 0,2 4 0,125-56 0,-91 60-6631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4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82 24575,'-1'-5'0,"0"0"0,0 0 0,0 0 0,-1 0 0,0 0 0,0 0 0,0 0 0,0 1 0,-1-1 0,0 1 0,0-1 0,0 1 0,0 0 0,-8-7 0,11 11 0,0 0 0,-1 0 0,1 0 0,0 0 0,-1 0 0,1 0 0,-1 0 0,1 0 0,0 0 0,-1 0 0,1 0 0,0 0 0,-1 0 0,1 1 0,0-1 0,-1 0 0,1 0 0,0 0 0,-1 0 0,1 1 0,0-1 0,-1 0 0,1 0 0,0 1 0,0-1 0,-1 0 0,1 1 0,0-1 0,0 0 0,0 0 0,-1 1 0,1-1 0,0 1 0,0-1 0,0 0 0,0 1 0,0-1 0,0 0 0,0 1 0,0-1 0,0 0 0,0 1 0,0-1 0,0 1 0,0-1 0,0 1 0,-3 22 0,3-22 0,1 109 0,1-78 0,-2 0 0,-1 0 0,-5 34 0,5-63 0,0 1 0,0-1 0,0 1 0,0-1 0,-1 1 0,1-1 0,-1 0 0,0 0 0,0 0 0,-4 5 0,6-7 0,-1-1 0,1 1 0,-1-1 0,1 1 0,-1-1 0,1 0 0,-1 1 0,1-1 0,-1 0 0,0 0 0,1 1 0,-1-1 0,0 0 0,1 0 0,-1 0 0,1 0 0,-1 1 0,0-1 0,1 0 0,-1 0 0,0-1 0,1 1 0,-1 0 0,0 0 0,-1-1 0,1 0 0,0 0 0,-1 0 0,1 1 0,0-2 0,0 1 0,0 0 0,0 0 0,0 0 0,0 0 0,0-1 0,0 1 0,1 0 0,-1-1 0,0-1 0,-4-10 0,0 0 0,1 0 0,1-1 0,0 1 0,0-1 0,2 0 0,0 1 0,0-1 0,1 0 0,1 0 0,0 0 0,1 0 0,1 1 0,0-1 0,1 1 0,0 0 0,11-23 0,-10 29 0,-1 1 0,2 0 0,-1 0 0,0 1 0,1-1 0,0 1 0,0 0 0,1 1 0,0-1 0,11-4 0,-17 8 0,1 0 0,0 0 0,0 0 0,0 0 0,0 0 0,0 1 0,0-1 0,0 1 0,0 0 0,0-1 0,1 1 0,-1 0 0,0 0 0,0 0 0,0 1 0,0-1 0,0 0 0,0 1 0,0-1 0,0 1 0,0 0 0,0 0 0,0 0 0,0 0 0,0 0 0,0 0 0,-1 0 0,1 1 0,0-1 0,-1 0 0,1 1 0,-1 0 0,0-1 0,1 1 0,-1 0 0,0 0 0,0-1 0,0 1 0,0 0 0,-1 0 0,1 0 0,0 4 0,2 4 0,-2 0 0,1 0 0,-1 0 0,-1 0 0,0 1 0,0-1 0,-1 0 0,0 0 0,-1 0 0,0 0 0,-1 0 0,-4 9 0,1-2 0,-1 0 0,0-1 0,-2 0 0,0 0 0,-20 27 0,26-39 0,-7 7 0,15-13 0,17-14 0,-20 15 0,20-12 0,33-13 0,-50 23 0,0 1 0,1 0 0,-1 0 0,0 1 0,1 0 0,-1 0 0,1 0 0,-1 1 0,1-1 0,0 1 0,-1 1 0,1-1 0,6 2 0,-9-1 0,0 0 0,-1 1 0,1-1 0,-1 1 0,0-1 0,1 1 0,-1 0 0,0 0 0,0 0 0,0 0 0,0 0 0,-1 1 0,1-1 0,0 0 0,-1 1 0,0 0 0,0-1 0,1 1 0,-1 0 0,-1-1 0,1 1 0,0 0 0,-1 0 0,1 0 0,-1-1 0,0 1 0,0 0 0,0 0 0,-1 0 0,0 5 0,0 0 0,0-1 0,-1 1 0,0 0 0,0 0 0,-1-1 0,0 0 0,0 1 0,-1-1 0,0 0 0,-5 6 0,0-2 0,-1-1 0,-1 0 0,0-1 0,0 0 0,0-1 0,-1 0 0,-1-1 0,1-1 0,-1 0 0,0 0 0,-1-1 0,-15 4 0,26-9 9,1 1-1,0-1 1,-1 0-1,1 1 1,0-1 0,-1 0-1,1-1 1,-1 1-1,1 0 1,0-1-1,-1 1 1,1-1-1,-3 0 1,5 0-42,-1 1 0,1-1 0,-1 1 0,1-1 0,-1 1 0,1-1 0,-1 1 0,1-1 0,0 1 0,-1-1 0,1 0 0,0 1 0,-1-1 0,1 0 0,0 1 0,0-1 0,0 0 0,-1 1 0,1-1 0,0 0 0,0 1 0,0-1 0,0 0 0,0 1 0,1-1 0,-1 0 0,0 0 0,0 1 0,0-1 0,0 0 0,1 1 0,-1-1 0,0 1 0,1-1 0,-1 0 0,1 1 0,-1-1 0,0 1 0,1-1 0,-1 1 0,1-1 0,-1 1 0,1-1 0,0 1 0,12-15-6793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4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24575,'18'-13'0,"19"-5"0,12 1 0,7 3 0,-2 5 0,-5 7 0,-12 5-8191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2.9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24575,'0'0'-8191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24575,'9'0'0,"16"0"0,13 0 0,13-5 0,7-1 0,3 1 0,-10 0-8191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5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63 24575,'0'0'0,"-1"-1"0,1 0 0,-1 1 0,0-1 0,0 0 0,1 1 0,-1-1 0,0 1 0,0-1 0,0 1 0,0 0 0,0-1 0,1 1 0,-1 0 0,0-1 0,0 1 0,0 0 0,0 0 0,0 0 0,0 0 0,0 0 0,0 0 0,0 0 0,0 0 0,-1 1 0,0 0 0,1 0 0,-1 0 0,0 0 0,1 0 0,-1 0 0,0 0 0,1 1 0,0-1 0,-1 1 0,1-1 0,-2 3 0,-3 5 0,1 1 0,0-1 0,-5 16 0,1 5 0,1 1 0,2 0 0,0 1 0,-1 56 0,5-53 0,2-31 0,-1 0 0,0 1 0,0-1 0,0 0 0,0 0 0,-3 5 0,4-8 0,0-1 0,0 0 0,0 1 0,0-1 0,-1 0 0,1 1 0,0-1 0,0 0 0,0 1 0,-1-1 0,1 0 0,0 0 0,0 1 0,-1-1 0,1 0 0,0 0 0,-1 0 0,1 0 0,0 1 0,-1-1 0,1 0 0,0 0 0,-1 0 0,1 0 0,0 0 0,-1 0 0,1 0 0,0 0 0,-1 0 0,0 0 0,0-1 0,0 0 0,0 1 0,0-1 0,1 0 0,-1 0 0,0 1 0,1-1 0,-1 0 0,0 0 0,1 0 0,-1 0 0,1 0 0,0 0 0,-1-2 0,-11-29 0,2-1 0,2-1 0,1 0 0,1 0 0,2 0 0,2-1 0,2-57 0,0 89 0,1 0 0,-1 0 0,1 1 0,-1-1 0,1 0 0,0 0 0,0 0 0,0 1 0,1-1 0,-1 1 0,1-1 0,-1 1 0,1-1 0,0 1 0,0 0 0,0 0 0,0 0 0,0 0 0,1 0 0,-1 0 0,0 1 0,1-1 0,0 1 0,-1 0 0,1-1 0,0 1 0,-1 0 0,1 1 0,0-1 0,4 0 0,9-2 0,1 1 0,-1 1 0,1 1 0,20 2 0,-12-1 0,-25-1 0,37 0 60,52 9 0,-79-7-195,0-1 0,-1 2 0,1 0 0,-1 0 0,0 0 0,0 1 0,0 1 0,0-1 0,-1 1 0,13 11 0,-1 4-6691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6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24575,'14'0'0,"13"-5"0,10-1 0,9 0 0,1 1 0,0 2 0,-2 1 0,-9 1-8191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24575,'36'-5'0,"25"-1"0,10-4 0,3 0 0,-6 0 0,-16 4-8191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6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99 24575,'0'-5'0,"-1"-5"0,2 0 0,-1 1 0,1-1 0,3-12 0,-3 20 0,-1 1 0,0-1 0,1 1 0,-1-1 0,1 1 0,-1-1 0,1 1 0,0-1 0,0 1 0,0 0 0,0-1 0,0 1 0,0 0 0,0 0 0,0 0 0,0 0 0,0 0 0,1 0 0,-1 0 0,0 0 0,1 0 0,-1 0 0,0 1 0,1-1 0,-1 1 0,1-1 0,0 1 0,-1-1 0,1 1 0,-1 0 0,1 0 0,0 0 0,-1 0 0,3 0 0,-3 0 0,0 1 0,1-1 0,-1 0 0,0 1 0,1 0 0,-1-1 0,0 1 0,0 0 0,0-1 0,1 1 0,-1 0 0,0 0 0,0 0 0,0 0 0,0 0 0,-1 0 0,1 0 0,0 0 0,0 1 0,-1-1 0,1 0 0,0 0 0,-1 1 0,1-1 0,-1 0 0,0 1 0,1-1 0,-1 0 0,0 3 0,1 0 0,-1 1 0,0-1 0,0 1 0,0 0 0,-1-1 0,1 1 0,-3 8 0,-4 5 0,-1-1 0,-1 0 0,-1-1 0,0 1 0,0-2 0,-2 0 0,0 0 0,-18 16 0,4-1 0,25-30 0,1 0 0,-1 0 0,1 1 0,0-1 0,-1 0 0,1 1 0,0-1 0,-1 1 0,1-1 0,0 0 0,0 1 0,-1-1 0,1 1 0,0-1 0,0 1 0,0-1 0,0 1 0,-1-1 0,1 1 0,0-1 0,0 1 0,0-1 0,0 0 0,0 1 0,0-1 0,0 1 0,1-1 0,-1 1 0,0 0 0,14 3 0,29-10 0,-38 5 0,113-21-1365,-85 13-5461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62 24575,'-1'67'0,"-2"0"0,-14 72 0,17-134 0,-1 0 0,0 0 0,0-1 0,-1 1 0,0 0 0,1-1 0,-1 1 0,-3 4 0,5-9 0,0 0 0,0 0 0,-1 0 0,1 0 0,0 1 0,0-1 0,0 0 0,0 0 0,-1 0 0,1 0 0,0 0 0,0 1 0,0-1 0,-1 0 0,1 0 0,0 0 0,0 0 0,0 0 0,-1 0 0,1 0 0,0 0 0,0 0 0,0 0 0,-1 0 0,1 0 0,0 0 0,0 0 0,-1 0 0,1 0 0,0 0 0,0 0 0,0 0 0,-1 0 0,1 0 0,0-1 0,0 1 0,0 0 0,-1 0 0,1 0 0,0 0 0,0 0 0,0-1 0,-8-11 0,-2-16 0,3-6 0,1-1 0,2 0 0,2 0 0,3-68 0,-1 98 0,0 1 0,1 0 0,0 0 0,0 0 0,0-1 0,0 1 0,1 0 0,-1 0 0,1 1 0,0-1 0,0 0 0,1 0 0,-1 1 0,1 0 0,-1-1 0,1 1 0,0 0 0,1 0 0,-1 1 0,0-1 0,1 1 0,5-4 0,-3 3 0,0 1 0,1 0 0,-1 0 0,1 0 0,-1 1 0,1 0 0,-1 0 0,1 0 0,0 1 0,-1 0 0,1 1 0,0-1 0,11 4 0,-15-3-44,0 0 0,0 0 0,0 0 0,0 1 0,-1-1 0,1 1 0,0 0 0,-1 0 0,1 0 0,-1 0 0,0 0 0,0 1 0,0-1 0,0 1 0,0-1 0,0 1 0,0 0 0,-1 0-1,0-1 1,1 1 0,-1 0 0,0 0 0,-1 1 0,1-1 0,0 0 0,-1 0 0,0 0 0,1 0 0,-1 1 0,-1 3 0,-2 22-6782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7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24575,'31'-5'0,"19"-1"0,6 1 0,2 0 0,-4 2 0,-12 1-8191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24575,'4'0'0,"7"0"0,9 0 0,11 0 0,9 0 0,7-5 0,3-1 0,-1 1 0,-10 0-8191</inkml:trace>
  <inkml:trace contextRef="#ctx0" brushRef="#br0" timeOffset="1">525 7 24575,'-4'-5'0,"-2"3"0,0 7 0,1 11 0,-3 7 0,0 9 0,2 8 0,1 1 0,1-2 0,3-2 0,0-4 0,1-12 0,0-14 0,5-16 0,1-17 0,0-3-8191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4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33 24575,'5'-17'0,"-1"13"0,-2 12 0,-4 14 0,0-1 0,-8 30 0,0 4 0,-31 198 0,43-280 0,17-109 0,-2 70 0,30-77 0,-45 138 0,0 1 0,0-1 0,0 1 0,1 0 0,-1 0 0,1 0 0,0 0 0,6-5 0,-8 8 0,-1 1 0,1-1 0,0 0 0,0 1 0,1-1 0,-1 1 0,0-1 0,0 1 0,0-1 0,0 1 0,0 0 0,0-1 0,1 1 0,-1 0 0,0 0 0,0 0 0,0 0 0,1 0 0,-1 0 0,0 0 0,0 1 0,0-1 0,0 0 0,1 1 0,-1-1 0,0 1 0,0-1 0,0 1 0,0-1 0,0 1 0,0 0 0,0-1 0,0 1 0,0 0 0,-1 0 0,1 0 0,0 0 0,0 0 0,0 1 0,6 8 0,1 0 0,-2 0 0,0 1 0,0 0 0,-1 0 0,0 0 0,3 14 0,21 89 0,-21-75 0,56 273-1365,-59-281-5461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4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24575,'13'-9'0,"18"-8"0,17 0 0,9 2 0,4 4 0,-8 4-8191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7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34 24575,'0'-1'0,"0"-1"0,-1 0 0,1 1 0,-1-1 0,1 1 0,-1-1 0,0 1 0,0-1 0,1 1 0,-1-1 0,0 1 0,0 0 0,-1-1 0,1 1 0,0 0 0,0 0 0,0 0 0,-1 0 0,1 0 0,-1 0 0,1 0 0,-1 0 0,1 1 0,-1-1 0,1 1 0,-1-1 0,1 1 0,-1-1 0,0 1 0,1 0 0,-1 0 0,0 0 0,1 0 0,-1 0 0,0 0 0,1 0 0,-1 1 0,0-1 0,1 0 0,-1 1 0,1 0 0,-1-1 0,-2 2 0,0 2 0,0 0 0,1 1 0,-1-1 0,1 1 0,0 0 0,0 0 0,0 0 0,1 0 0,-4 10 0,-12 57 0,12-45 0,5-23 0,0 0 0,0 0 0,0 1 0,1-1 0,0 0 0,0 0 0,0 0 0,0 1 0,1-1 0,0 0 0,0 0 0,2 7 0,-3-10 0,1 0 0,-1 0 0,1 0 0,0 0 0,-1-1 0,1 1 0,0 0 0,0 0 0,-1 0 0,1-1 0,0 1 0,0 0 0,0-1 0,0 1 0,0-1 0,0 1 0,0-1 0,0 0 0,0 1 0,2-1 0,-1 0 0,0 0 0,1 0 0,-1 0 0,0 0 0,1-1 0,-1 1 0,0-1 0,1 1 0,-1-1 0,0 0 0,0 0 0,0 0 0,3-2 0,23-14 0,-19 10 0,1 2 0,-1-1 0,1 1 0,0 0 0,0 1 0,1 0 0,-1 1 0,1 0 0,11-1 0,-13 3 0,-1 0 0,0 1 0,1 0 0,-1 0 0,1 1 0,-1 0 0,10 3 0,-15-3 0,0 0 0,0 0 0,0 0 0,0 1 0,-1-1 0,1 1 0,0 0 0,-1 0 0,1 0 0,-1 0 0,0 0 0,0 0 0,0 1 0,0-1 0,0 1 0,0 0 0,-1-1 0,1 1 0,-1 0 0,0 0 0,0 0 0,1 3 0,1 4 0,-1-1 0,0 1 0,-1-1 0,0 1 0,0 0 0,-1 0 0,0 0 0,-1-1 0,-2 12 0,1-14 0,1-1 0,-1 0 0,0 0 0,-1 0 0,0 0 0,0 0 0,0-1 0,-1 1 0,1-1 0,-1 0 0,0 0 0,-1 0 0,1 0 0,-10 6 0,0-1 0,0 0 0,-1-2 0,-25 12 0,34-17 0,0-1 0,0 0 0,0 0 0,0 0 0,0-1 0,0 0 0,0 0 0,0-1 0,0 0 0,0 0 0,-1 0 0,1-1 0,-8-1 0,12 1-76,0 1 1,0-1-1,0 0 0,1 0 0,-1 0 0,0 0 0,1-1 0,-1 1 1,1 0-1,-1-1 0,1 1 0,-1-1 0,1 1 0,0-1 1,0 1-1,0-1 0,-1-2 0,-5-13-6750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 24575,'-5'13'0,"-5"13"0,-11 12 0,-5 12 0,-4 7 0,-4 2 0,2 0 0,8-5 0,7-12-8191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6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67 24575,'-4'-17'0,"-11"-7"0,-7 6 0,-9 10 0,-8 16 0,-6 19 0,0 15 0,4 8 0,7 5 0,11 2 0,9-4 0,16-2 0,16-10 0,14-8 0,15-9 0,9-8 0,7-8 0,-6-4-8191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24575,'32'-13'0,"18"-4"0,10 0 0,4 3 0,-5 5 0,-12 3-8191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6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24575,'40'-9'0,"27"-8"0,15-5 0,-7 2-8191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8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24575,'-1'0'0,"1"-1"0,-1 0 0,1 1 0,-1-1 0,1 0 0,0 0 0,-1 1 0,1-1 0,0 0 0,-1 0 0,1 0 0,0 0 0,0 1 0,0-1 0,-1 0 0,1 0 0,0 0 0,0 0 0,1 0 0,-1 1 0,0-1 0,0 0 0,0 0 0,0 0 0,1 0 0,-1 1 0,0-1 0,1 0 0,-1 0 0,1 0 0,-1 1 0,1-1 0,0 0 0,-1 0 0,0 1 0,1 0 0,-1 0 0,0-1 0,1 1 0,-1 0 0,0 0 0,1 0 0,-1-1 0,0 1 0,1 0 0,-1 0 0,0 0 0,1 0 0,-1 0 0,0 0 0,1 0 0,-1 0 0,0 0 0,1 0 0,-1 0 0,1 0 0,-1 0 0,0 0 0,1 0 0,-1 0 0,0 0 0,1 0 0,0 1 0,0 0 0,0 0 0,-1-1 0,1 1 0,0 0 0,-1 0 0,1 0 0,-1 0 0,1-1 0,-1 1 0,1 0 0,-1 0 0,0 0 0,1 0 0,-1 0 0,0 2 0,6 41 0,-2 0 0,-2 0 0,-4 57 0,0-25 0,1 16 0,2-130 0,1-12 0,-3 1 0,-1-1 0,-18-94 0,20 141 0,-1 1 0,0-1 0,0 1 0,1-1 0,0 0 0,-1 1 0,1-1 0,0 1 0,0-1 0,0 0 0,1 1 0,-1-1 0,1 1 0,1-5 0,-1 5 0,0 1 0,1-1 0,-1 1 0,0 0 0,1-1 0,-1 1 0,1 0 0,0 0 0,-1 0 0,1 0 0,0 0 0,0 1 0,0-1 0,-1 0 0,1 1 0,0-1 0,0 1 0,0 0 0,0 0 0,3 0 0,20-3 40,1 2 0,45 3 0,-60-2-189,-1 2 1,1 0-1,0 0 1,0 1-1,-1 0 1,0 1-1,1 0 1,-2 1-1,12 6 1,1 5-6678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8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24575,'36'-18'0,"20"-6"0,10 1 0,2 5 0,-10 5-8191</inkml:trace>
  <inkml:trace contextRef="#ctx0" brushRef="#br0" timeOffset="1">52 201 24575,'14'-5'0,"17"-1"0,21 0 0,16-3 0,9 0 0,-8 1-8191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24575,'0'-5'0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0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24575,'-5'0'0,"-1"5"0,0 5 0,1 6 0,2 4 0,1 9 0,1 3 0,0 4 0,1 2 0,0-1 0,1-4 0,-1-1 0,0-3 0,5-6 0,5-12 0,2-7-8191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24575,'4'-1'0,"-1"0"0,1 0 0,-1-1 0,0 1 0,0-1 0,0 1 0,0-1 0,0 0 0,4-4 0,12-6 0,-3 5 0,-8 2 0,1 1 0,-1 0 0,1 0 0,0 1 0,-1 0 0,1 1 0,1 0 0,-1 0 0,18 0 0,-26 2 0,1 0 0,-1 1 0,0-1 0,0 0 0,0 1 0,0-1 0,0 1 0,0-1 0,0 1 0,0 0 0,0-1 0,0 1 0,0 0 0,0 0 0,0 0 0,-1-1 0,1 1 0,0 0 0,-1 0 0,1 0 0,0 0 0,-1 0 0,1 0 0,-1 1 0,0-1 0,1 0 0,-1 0 0,0 0 0,0 0 0,1 0 0,-1 1 0,0-1 0,0 0 0,0 0 0,-1 0 0,1 0 0,0 1 0,-1 1 0,0 5 0,-1-1 0,-1 1 0,1-1 0,-6 12 0,-6 7 0,-1 0 0,-1-1 0,-1 0 0,-1-1 0,-28 27 0,44-49 0,0 0 0,0 0 0,0 1 0,0-1 0,0 0 0,1 1 0,-1-1 0,1 1 0,-1-1 0,-1 6 0,3-8 0,0 1 0,0-1 0,0 0 0,0 0 0,1 1 0,-1-1 0,0 0 0,0 1 0,0-1 0,0 0 0,0 0 0,0 1 0,1-1 0,-1 0 0,0 0 0,0 1 0,0-1 0,1 0 0,-1 0 0,0 1 0,0-1 0,1 0 0,-1 0 0,0 0 0,1 0 0,-1 0 0,0 1 0,0-1 0,1 0 0,-1 0 0,1 0 0,21 0 0,192-25-1365,-174 18-5461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2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28 141 24575,'0'10'0,"1"23"0,-2-1 0,-1 0 0,-1 0 0,-13 52 0,13-83 0,1-9 0,0-12 0,2 19 0,1-268 0,0 266 0,-1 0 0,1 0 0,-1 1 0,1-1 0,0 0 0,0 0 0,0 1 0,0-1 0,0 1 0,1-1 0,-1 1 0,1 0 0,0-1 0,-1 1 0,1 0 0,0 0 0,1 0 0,-1 0 0,0 0 0,0 1 0,1-1 0,-1 1 0,1 0 0,-1-1 0,1 1 0,0 0 0,-1 0 0,1 1 0,3-1 0,9-2 0,0 1 0,0 1 0,0 0 0,21 3 0,-16-2 0,21 2-1365,-6-1-5461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24575,'4'0'0,"7"0"0,9 0 0,7 0 0,7 0 0,6 0 0,7 0 0,-2 0 0,-3 0 0,-5 0 0,-4 0 0,-7 5 0,-13 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3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24575,'26'-4'0,"19"-6"0,10-2 0,-5 2-8191</inkml:trace>
  <inkml:trace contextRef="#ctx0" brushRef="#br0" timeOffset="1">1 168 24575,'0'4'0,"4"2"0,11-1 0,12 0 0,14-2 0,9-1 0,1-1 0,-9 0-8191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3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18 24575,'-9'-9'0,"-2"2"0,-1 6 0,-1 12 0,1 14 0,2 10 0,3 10 0,3 4 0,2 0 0,-3 0 0,-1-4 0,1-6 0,0-8-8191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4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24575,'0'8'0,"0"9"0,0 9 0,0 5 0,0 6 0,0 1 0,-4-1 0,-2-3 0,0-11 0,2-14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80 139 24575,'0'-1'0,"0"0"0,0 1 0,0-1 0,0 1 0,0-1 0,1 0 0,-1 1 0,0-1 0,1 1 0,-1-1 0,0 1 0,1-1 0,-1 1 0,0-1 0,1 1 0,-1-1 0,1 1 0,-1 0 0,1-1 0,-1 1 0,1 0 0,-1-1 0,1 1 0,-1 0 0,1 0 0,0-1 0,-1 1 0,1 0 0,0 0 0,7 15 0,-3 35 0,-5-48 0,0-2 0,3 49 0,-5 56 0,2-103 0,0 0 0,0 0 0,-1-1 0,1 1 0,0 0 0,-1-1 0,1 1 0,-1 0 0,1-1 0,-1 1 0,0 0 0,1-1 0,-1 1 0,0-1 0,0 1 0,0-1 0,-2 2 0,2-2 0,0-1 0,0 0 0,1 0 0,-1 1 0,0-1 0,0 0 0,0 0 0,1 0 0,-1 0 0,0 0 0,0 0 0,0 0 0,1 0 0,-1-1 0,0 1 0,0 0 0,0 0 0,1-1 0,-1 1 0,0 0 0,1-1 0,-1 1 0,0-1 0,1 1 0,-2-2 0,-3-2 0,1 0 0,-1-1 0,1 0 0,0 0 0,0 0 0,0-1 0,-4-9 0,2 1 0,0 0 0,1-1 0,0 0 0,1 0 0,1 0 0,1-1 0,0 1 0,1-1 0,0-18 0,1 28 0,1 0 0,-1 0 0,1 0 0,0 0 0,1 0 0,-1 0 0,1 0 0,1 0 0,-1 1 0,1-1 0,0 1 0,0 0 0,0 0 0,1 0 0,-1 0 0,1 0 0,1 1 0,-1-1 0,1 1 0,-1 0 0,1 1 0,0-1 0,0 1 0,1 0 0,9-4 0,2 1 0,-1 2 0,1 0 0,-1 0 0,1 2 0,0 0 0,1 1 0,-1 0 0,0 2 0,0 0 0,26 5 0,-40-6 0,0 1 0,0 0 0,0 0 0,0 0 0,0 0 0,0 0 0,0 0 0,0 1 0,-1 0 0,1-1 0,0 1 0,-1 0 0,0 0 0,1 0 0,-1 1 0,0-1 0,0 0 0,0 1 0,-1-1 0,1 1 0,0 0 0,-1 0 0,0 0 0,0 0 0,1 0 0,-2 0 0,1 0 0,0 0 0,-1 0 0,1 0 0,-1 0 0,0 0 0,0 0 0,0 0 0,-1 1 0,1-1 0,-1 0 0,1 0 0,-3 5 0,0 1 0,-1 1 0,0-1 0,-1 0 0,1-1 0,-2 1 0,1-1 0,-1 0 0,-1 0 0,1 0 0,-1-1 0,-11 9 0,-39 16 0,31-18 0,22-11 0,8-3 0,31-7 0,1 1 0,-1 2 0,1 1 0,0 2 0,72 6 0,-101-3 0,0 0 0,-1 0 0,1 0 0,0 1 0,-1 0 0,0 0 0,1 1 0,-1-1 0,-1 1 0,1 1 0,-1-1 0,1 1 0,-1 0 0,7 9 0,-10-11 0,0 0 0,0 0 0,0 0 0,0 0 0,-1 1 0,1-1 0,-1 0 0,0 1 0,0 0 0,0-1 0,-1 1 0,1-1 0,-1 1 0,0 0 0,1-1 0,-2 1 0,1 0 0,0-1 0,-1 1 0,0 0 0,0-1 0,0 1 0,0-1 0,0 1 0,-1-1 0,0 0 0,1 1 0,-1-1 0,-4 4 0,0-1 0,0 0 0,0 0 0,-1 0 0,0-1 0,0 0 0,0-1 0,-1 0 0,1 0 0,-1 0 0,0-1 0,-15 4 0,-11 2 0,-51 7 0,45-12-1365,8-1-5461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2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20 24575,'-4'-4'0,"2"-2"0,12 1 0,12 0 0,15 6 0,16 3 0,12 1 0,7-1 0,6-1 0,-1-1 0,-6-1 0,-10 0 0,-24-1 0,-23 5 0,-23 0 0,-14 5 0,-13 1 0,1-2-8191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2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24575,'-4'0'0,"7"0"0,12 0 0,17 0 0,16 0 0,14 0 0,9 0 0,6 0 0,-5 0 0,-7 0 0,-13 0-8191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3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62 24575,'-4'3'0,"-1"0"0,1 1 0,0-1 0,0 1 0,0 0 0,0 0 0,1 0 0,-1 0 0,1 1 0,0-1 0,0 1 0,1 0 0,0 0 0,-1 0 0,2 0 0,-3 7 0,-2 9 0,2 1 0,-4 33 0,2 11 0,6 105 0,-1-198 0,0-12 0,-10-61 0,-46-123 0,56 220 0,0-1 0,1 1 0,0 0 0,-1-1 0,1 1 0,0 0 0,1-1 0,-1 1 0,0-1 0,1 1 0,0 0 0,2-6 0,-2 7 0,1 0 0,-1 0 0,1 0 0,-1 0 0,1 0 0,0 0 0,-1 1 0,1-1 0,0 1 0,0 0 0,0-1 0,0 1 0,0 0 0,0 0 0,1 0 0,-1 0 0,0 1 0,1-1 0,2 0 0,21-3 0,1 1 0,0 1 0,0 1 0,-1 1 0,1 2 0,0 1 0,-1 1 0,42 11 0,-29 1-1365,-9 1-5461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3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28 24575,'-9'-5'0,"6"-1"0,13 1 0,17 0 0,13 2 0,10 1 0,3 1 0,-5 0-8191</inkml:trace>
  <inkml:trace contextRef="#ctx0" brushRef="#br0" timeOffset="1">1 316 24575,'27'0'0,"22"0"0,16 0 0,10-5 0,2 0 0,-13-1-8191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4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80 24575,'3'-5'0,"0"-1"0,0 1 0,0 0 0,0 1 0,1-1 0,0 0 0,0 1 0,0 0 0,0 0 0,1 0 0,-1 1 0,1-1 0,0 1 0,0 0 0,1 1 0,-1-1 0,0 1 0,1 0 0,-1 0 0,1 1 0,0 0 0,0 0 0,0 0 0,11 0 0,-13 1 0,1 0 0,0 1 0,0-1 0,-1 1 0,1 0 0,0 0 0,-1 0 0,1 0 0,-1 1 0,1 0 0,-1 0 0,0 0 0,7 5 0,-8-5 0,-1 1 0,1-1 0,-1 1 0,1 0 0,-1 0 0,0 0 0,0 0 0,-1 0 0,1 0 0,0 0 0,-1 1 0,0-1 0,0 1 0,0-1 0,0 1 0,-1-1 0,1 1 0,-1-1 0,0 1 0,0 3 0,-1 4 0,-1-1 0,1 1 0,-2-1 0,0 1 0,0-1 0,-1 0 0,0 0 0,0 0 0,-1-1 0,-1 0 0,0 0 0,0 0 0,0 0 0,-14 12 0,-9 7 0,0-1 0,-50 33 0,77-58 0,-18 14 0,20-16 0,0 0 0,0 1 0,0-1 0,0 0 0,-1 0 0,1 0 0,0 1 0,0-1 0,0 0 0,0 0 0,0 0 0,0 0 0,0 1 0,0-1 0,0 0 0,0 0 0,0 0 0,0 1 0,0-1 0,0 0 0,0 0 0,0 0 0,0 1 0,1-1 0,-1 0 0,0 0 0,0 0 0,0 0 0,0 1 0,0-1 0,0 0 0,0 0 0,1 0 0,-1 0 0,0 0 0,0 1 0,0-1 0,0 0 0,1 0 0,-1 0 0,0 0 0,0 0 0,0 0 0,0 0 0,1 0 0,-1 0 0,0 0 0,0 0 0,0 0 0,1 0 0,-1 0 0,0 0 0,0 0 0,0 0 0,1 0 0,-1 0 0,0 0 0,0 0 0,0 0 0,1 0 0,-1 0 0,0 0 0,0 0 0,0-1 0,18 0 0,285-62 0,-268 53-1365,-9 0-5461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4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24575,'-5'9'0,"-1"16"0,1 13 0,0 14 0,2 6 0,1 2 0,1-4 0,1-3 0,0-6 0,0-7 0,0-5 0,0-9-8191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8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24575,'4'35'0,"11"26"0,11 15 0,15 8 0,10-1 0,-5-14-8191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8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24575,'-2'1'0,"0"0"0,-1 1 0,1-1 0,0 0 0,0 1 0,0-1 0,0 1 0,0 0 0,0 0 0,0 0 0,1 0 0,-1 0 0,1 0 0,-1 0 0,1 0 0,0 1 0,-1 2 0,0-2 0,-9 17 0,1 0 0,1 2 0,0-1 0,-10 45 0,17-57 0,0 0 0,1 0 0,0 0 0,0 0 0,1 0 0,0 0 0,0 0 0,1 0 0,1 0 0,-1 0 0,1 0 0,1 0 0,0-1 0,0 1 0,7 11 0,-6-15 0,0 0 0,0 0 0,0-1 0,1 0 0,0 0 0,0 0 0,0 0 0,0-1 0,0 0 0,1 0 0,-1-1 0,1 1 0,0-1 0,0 0 0,0-1 0,0 1 0,0-1 0,0 0 0,1-1 0,7 0 0,-10 1 0,1-1 0,-1-1 0,1 1 0,0-1 0,-1 1 0,1-1 0,-1 0 0,0-1 0,1 1 0,-1-1 0,0 0 0,0 0 0,0 0 0,0-1 0,0 1 0,-1-1 0,1 0 0,-1 0 0,0 0 0,1-1 0,-2 1 0,1-1 0,0 0 0,-1 1 0,1-1 0,-1 0 0,0-1 0,1-3 0,1-6 0,-1 0 0,-1 0 0,0 0 0,-1-1 0,0 1 0,-1 0 0,-1 0 0,0-1 0,-1 1 0,-6-21 0,6 28 0,0 0 0,0 0 0,-1 0 0,1 0 0,-2 1 0,1 0 0,-1-1 0,0 1 0,0 0 0,-1 1 0,1-1 0,-1 1 0,-1 0 0,1 0 0,-1 0 0,1 1 0,-1 0 0,-1 0 0,1 0 0,-1 1 0,1 0 0,-10-3 0,-10 4-1365,5 5-5461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4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28 221 24575,'-1'0'0,"0"0"0,0 0 0,1 0 0,-1 1 0,0-1 0,0 0 0,1 1 0,-1-1 0,0 1 0,1-1 0,-1 1 0,1-1 0,-1 1 0,0-1 0,1 1 0,-1-1 0,1 1 0,0 0 0,-1-1 0,1 1 0,-1 0 0,1-1 0,0 1 0,-1 0 0,1 0 0,0-1 0,0 2 0,-5 24 0,5-21 0,-4 28 0,2-1 0,1 1 0,1-1 0,9 57 0,-18-363 0,9 235 0,0 29 0,0-5 0,0 0 0,1 0 0,0 0 0,6-24 0,-6 35 0,0 1 0,0 0 0,1 0 0,-1-1 0,0 1 0,1 0 0,0 0 0,0 1 0,0-1 0,0 0 0,0 1 0,1-1 0,-1 1 0,1-1 0,0 1 0,-1 0 0,1 0 0,0 1 0,0-1 0,0 0 0,1 1 0,-1 0 0,0 0 0,0 0 0,1 0 0,3 0 0,2-1 11,0 2 0,0-1 0,0 1 0,0 0 0,0 1 0,0 0-1,0 1 1,-1 0 0,1 0 0,13 5 0,-17-4-89,0-1 0,0 1 0,-1 0-1,1 0 1,-1 0 0,1 1 0,-1-1 0,0 1 0,-1 0-1,1 0 1,-1 1 0,1-1 0,-1 1 0,-1-1 0,1 1-1,-1 0 1,1 0 0,1 6 0,3 17-6748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24575,'-14'13'0,"6"0"0,12-2 0,14-3 0,14-3 0,9-2 0,3-2 0,-6-1-8191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5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24575,'40'-9'0,"26"-7"0,16-2 0,3-1 0,-13 2-8191</inkml:trace>
  <inkml:trace contextRef="#ctx0" brushRef="#br0" timeOffset="1">629 1 24575,'-4'9'0,"-2"11"0,0 8 0,2 7 0,0 7 0,2 5 0,1-1 0,1-4 0,0-4 0,0-5 0,0-3 0,1-7-8191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6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24575,'-4'31'0,"-7"24"0,-1 11 0,2 4 0,2-6 0,3-9 0,-3-10 0,1-17 0,1-13-8191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7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81 241 24575,'0'-1'0,"0"0"0,0 0 0,-1 1 0,1-1 0,0 0 0,-1 0 0,1 1 0,-1-1 0,1 0 0,-1 1 0,1-1 0,-1 1 0,0-1 0,1 1 0,-1-1 0,0 1 0,1-1 0,-1 1 0,0-1 0,0 1 0,1 0 0,-2-1 0,1 1 0,1 0 0,-1 1 0,0-1 0,1 0 0,-1 0 0,1 1 0,-1-1 0,0 0 0,1 1 0,-1-1 0,1 1 0,-1-1 0,1 1 0,-1-1 0,1 1 0,-1-1 0,1 1 0,0-1 0,-1 1 0,0 0 0,-13 40 0,8 1 0,2 0 0,1 52 0,2-60 0,0-79 0,-9-64 0,-1 0 0,9 75 0,0 17 0,1 0 0,0 1 0,1-1 0,1 0 0,6-28 0,-6 41 0,0 1 0,0 0 0,1 0 0,-1 0 0,1 0 0,0 0 0,0 1 0,0-1 0,0 0 0,0 1 0,1 0 0,-1-1 0,1 1 0,-1 0 0,1 0 0,4-2 0,-1 2 0,-1-1 0,1 1 0,-1 0 0,1 0 0,0 1 0,0 0 0,0 0 0,12 0 0,-11 1 0,0 0 0,0 0 0,0 1 0,0 0 0,0 0 0,0 1 0,0 0 0,0 0 0,-1 1 0,1 0 0,-1 0 0,0 0 0,1 1 0,-2 0 0,1 0 0,5 5 0,7 16-1365,-4 0-5461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8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24575,'-13'17'0,"-5"2"0,2-6 0,7-7 0,14-8 0,15-3 0,13-6 0,10-1 0,12 2 0,-1 2 0,1 3 0,-10 7 0,-12 2-8191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8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24575,'9'-9'0,"12"-3"0,16 1 0,10 2 0,-3 3-8191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24575,'19'-19'0,"1"1"0,33-24 0,-43 35 0,1 1 0,-1-1 0,2 2 0,-1 0 0,1 0 0,-1 1 0,20-4 0,-29 8 0,0-1 0,-1 1 0,1 0 0,0-1 0,0 1 0,-1 0 0,1 0 0,0 0 0,0 0 0,-1 1 0,1-1 0,0 0 0,-1 1 0,1 0 0,0-1 0,-1 1 0,1 0 0,1 0 0,-2 0 0,-1 0 0,1 0 0,0 0 0,0 0 0,-1 0 0,1 0 0,-1 0 0,1 0 0,-1 0 0,0 0 0,1 0 0,-1 0 0,0 1 0,0-1 0,0 0 0,0 0 0,0 0 0,0 0 0,0 0 0,0 2 0,-1 3 0,-1 1 0,0-1 0,0 0 0,0 0 0,-1-1 0,1 1 0,-2 0 0,-3 6 0,-6 3 0,0 1 0,-25 22 0,5-7 0,33-30 0,0-1 0,-1 0 0,1 0 0,0 1 0,-1-1 0,1 0 0,0 1 0,-1-1 0,1 0 0,0 1 0,0-1 0,0 1 0,-1-1 0,1 0 0,0 1 0,0-1 0,0 1 0,0-1 0,0 1 0,-1-1 0,1 0 0,0 1 0,0-1 0,0 1 0,0-1 0,0 1 0,1-1 0,-1 0 0,0 1 0,0-1 0,0 1 0,0 0 0,15 5 0,29-4 0,-37-2 0,22-1-341,0-2 0,0 0-1,32-8 1,-13-2-6485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9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82 111 24575,'-1'0'0,"-1"1"0,1-1 0,-1 0 0,0 0 0,1 1 0,0-1 0,-1 0 0,1 1 0,-1 0 0,1-1 0,-1 1 0,1 0 0,0 0 0,0-1 0,-1 1 0,1 0 0,0 0 0,0 1 0,0-1 0,-1 2 0,0 0 0,0 0 0,0 1 0,0-1 0,1 1 0,-1 0 0,1-1 0,-2 9 0,1 2 0,1 0 0,0 1 0,2 19 0,7 45 0,-4-56 0,-2 0 0,0 0 0,-1 0 0,-4 28 0,-2-40 0,-2-15 0,-4-22 0,3-3 0,2-1 0,2 0 0,-2-34 0,5-95 0,1 119 0,0 34 0,0 1 0,0-1 0,1 0 0,-1 1 0,1-1 0,0 1 0,1-1 0,-1 1 0,4-7 0,-3 10 0,-1-1 0,1 1 0,0 0 0,0 0 0,0 1 0,0-1 0,0 0 0,0 1 0,0-1 0,0 1 0,1 0 0,-1-1 0,1 1 0,-1 0 0,1 1 0,-1-1 0,1 0 0,0 1 0,-1-1 0,1 1 0,3 0 0,1 0-59,0-1 0,0 2-1,0-1 1,0 1-1,0 0 1,0 0 0,0 1-1,-1 0 1,1 0 0,-1 1-1,1 0 1,-1 0 0,0 0-1,0 1 1,0 0-1,-1 0 1,1 0 0,-1 1-1,0-1 1,0 2 0,-1-1-1,7 9 1,6 12-6767</inkml:trace>
  <inkml:trace contextRef="#ctx0" brushRef="#br0" timeOffset="1">3 348 24575,'18'-9'0,"14"-3"0,12 1 0,6 2 0,0 2 0,-5 3 0,-9 2-8191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24575,'13'0'0,"14"-5"0,11-1 0,12 1 0,7-4 0,-7 0-8191</inkml:trace>
  <inkml:trace contextRef="#ctx0" brushRef="#br0" timeOffset="1">603 1 24575,'-4'9'0,"-2"12"0,1 15 0,0 11 0,2 6 0,1 4 0,1-5 0,0-1 0,1-5 0,1-11-8191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0 24575,'-27'31'0,"-13"20"0,-4 13 0,5 11 0,9 0 0,10 1 0,8-3 0,11-10 0,15-7 0,13-8 0,11-12 0,9-13 0,-5-9-8191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00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32 24575,'-1'72'0,"-2"0"0,-4-1 0,-2 0 0,-32 114 0,32-165 0,9-20 0,0 0 0,0 0 0,-1 0 0,1 0 0,0 0 0,0 0 0,0 0 0,0 0 0,-1 0 0,1 0 0,0 0 0,0 0 0,0 0 0,-1 0 0,1 0 0,0 0 0,0 0 0,0 0 0,0 0 0,-1 0 0,1 0 0,0 0 0,0-1 0,0 1 0,0 0 0,0 0 0,-1 0 0,1 0 0,0 0 0,0-1 0,0 1 0,0 0 0,0 0 0,0 0 0,0 0 0,0-1 0,0 1 0,0 0 0,-1 0 0,1 0 0,0 0 0,0-1 0,0 1 0,0 0 0,0 0 0,0 0 0,0-1 0,1 1 0,-6-42 0,5 6 0,2 1 0,0-1 0,3 1 0,14-55 0,-13 66 0,2 1 0,1-1 0,0 1 0,2 1 0,1-1 0,0 2 0,22-28 0,-32 46 0,1 0 0,-1 0 0,0 1 0,1-1 0,0 1 0,0-1 0,-1 1 0,1 0 0,1 0 0,-1 0 0,0 0 0,0 1 0,1-1 0,3 0 0,-5 2 0,0 0 0,0 0 0,0 0 0,0 1 0,0-1 0,0 0 0,0 1 0,0 0 0,0-1 0,0 1 0,-1 0 0,1 0 0,0 0 0,0 0 0,-1 0 0,1 1 0,0-1 0,-1 0 0,0 1 0,1-1 0,-1 1 0,0-1 0,1 1 0,-1 0 0,0 0 0,1 3 0,10 17 0,-1 1 0,0 0 0,11 42 0,14 81 0,-24-93 0,5 25-682,9 87-1,-24-132-6143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00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24575,'26'-5'0,"28"-1"0,17 1 0,-4 0-8191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4.6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261 20 24575,'0'-1'0,"0"0"0,0 0 0,-1 0 0,1 0 0,0 0 0,-1 0 0,1 1 0,-1-1 0,0 0 0,1 0 0,-1 0 0,0 0 0,1 1 0,-1-1 0,0 0 0,0 1 0,0-1 0,1 0 0,-1 1 0,0-1 0,0 1 0,0 0 0,0-1 0,0 1 0,0 0 0,0-1 0,0 1 0,0 0 0,0 0 0,0 0 0,-2 0 0,-34 0 0,29 2 0,-1 1 0,1 0 0,0 0 0,-1 1 0,1 0 0,1 0 0,-1 0 0,1 1 0,-1 1 0,1-1 0,1 1 0,-1 0 0,1 1 0,0-1 0,1 1 0,-1 0 0,1 1 0,1-1 0,-7 15 0,1 1 0,1-1 0,0 1 0,2 1 0,1-1 0,1 1 0,-2 26 0,5-27 0,1 0 0,1 1 0,1-1 0,1 0 0,1 0 0,1 0 0,1 0 0,1 0 0,1-1 0,19 43 0,-11-38 0,1 1 0,1-2 0,1 0 0,1-1 0,2-1 0,0-1 0,42 34 0,-24-25 0,2-2 0,2-2 0,0-1 0,2-3 0,1-1 0,0-3 0,2-1 0,0-3 0,84 17 0,-124-31-124,-1-1 0,0 0 0,0 0 0,0-1 0,1 0 0,-1 0-1,0-1 1,0 0 0,0 0 0,11-4 0,-2-2-6702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5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227 0 24575,'3'1'0,"1"-1"0,-1 1 0,1 0 0,-1 0 0,0 0 0,1 1 0,-1-1 0,0 1 0,0 0 0,0-1 0,0 1 0,0 1 0,-1-1 0,1 0 0,0 1 0,-1-1 0,3 5 0,5 5 0,-2 1 0,13 22 0,-4-2 0,-2 2 0,-1-1 0,-1 2 0,-2 0 0,-2 0 0,-1 1 0,-2 0 0,-2 0 0,-1 1 0,-2-1 0,-1 1 0,-8 49 0,4-58 0,-2-1 0,-1 0 0,-1 0 0,-2-1 0,0 0 0,-2-1 0,-18 29 0,18-34 0,-2-2 0,-1 1 0,0-2 0,-2 0 0,0-1 0,0-1 0,-2 0 0,0-2 0,-25 16 0,-88 36 0,124-59-27,18-8 92,19-6-1468,4-4-5423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5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55 24575,'0'0'0,"0"0"0,0-1 0,-1 1 0,1 0 0,0 0 0,0 0 0,0-1 0,0 1 0,-1 0 0,1 0 0,0 0 0,0-1 0,0 1 0,0 0 0,0 0 0,0-1 0,0 1 0,0 0 0,0 0 0,0-1 0,0 1 0,0 0 0,0 0 0,0-1 0,0 1 0,0 0 0,0-1 0,0 1 0,0 0 0,0 0 0,0 0 0,0-1 0,0 1 0,0 0 0,1 0 0,-1-1 0,0 1 0,0 0 0,0 0 0,0 0 0,1-1 0,-1 1 0,0 0 0,0 0 0,0 0 0,1 0 0,-1 0 0,0-1 0,0 1 0,1 0 0,-1 0 0,0 0 0,0 0 0,1 0 0,17-5 0,41-2 0,104 1 0,-40 3 0,370-19 0,-473 24-62,-31 3 216,-30 4-1611,9-3-5369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6.5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12 24575,'-14'-5'0,"-8"-1"0,-1 5 0,4 2-8191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8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0 775 24575,'191'2'0,"270"-9"0,-429 5 0,-1-2 0,0-1 0,0-1 0,-1-2 0,1-1 0,-2-2 0,44-20 0,-62 25 0,0 0 0,0-1 0,-1 0 0,0-1 0,0 0 0,-1 0 0,0-1 0,0 0 0,-1-1 0,0 1 0,-1-2 0,0 1 0,-1-1 0,0 0 0,-1 0 0,0-1 0,0 0 0,-2 0 0,1 0 0,-1 0 0,1-21 0,-3 29 0,-1 1 0,0-1 0,0 1 0,0-1 0,0 1 0,-1-1 0,1 0 0,-1 1 0,0-1 0,0 1 0,0 0 0,-1-1 0,1 1 0,-1 0 0,0 0 0,0 0 0,-2-3 0,0 2 0,0 0 0,-1 1 0,1-1 0,-1 1 0,0 0 0,0 0 0,0 0 0,-1 1 0,-10-4 0,-8-3 0,0-2 0,-34-22 0,36 20 0,-1 1 0,-40-16 0,25 16 0,18 6 0,-34-14 0,48 17 0,1 0 0,-1 0 0,1 0 0,0-1 0,0 0 0,0 0 0,1 0 0,-1 0 0,1-1 0,-4-6 0,-20-33 0,-18-25 0,41 63 0,0 0 0,0 0 0,-1 1 0,0-1 0,0 1 0,0 1 0,-1-1 0,-7-3 0,14 7 0,-1 1 0,1-1 0,-1 1 0,0 0 0,1-1 0,-1 1 0,0 0 0,0-1 0,1 1 0,-1 0 0,0 0 0,0-1 0,1 1 0,-1 0 0,0 0 0,0 0 0,0 0 0,1 0 0,-1 0 0,0 1 0,0-1 0,1 0 0,-3 1 0,3-1 0,0 1 0,0 0 0,0-1 0,-1 1 0,1 0 0,0 0 0,0-1 0,0 1 0,0 0 0,0 0 0,0-1 0,1 1 0,-1 0 0,0 0 0,0-1 0,1 1 0,-1 0 0,0-1 0,1 2 0,25 41 0,-23-38 0,17 30 0,-2 0 0,27 75 0,-7-15 0,-33-85 0,9 24 0,-13-33 0,0 1 0,-1 0 0,1 0 0,-1-1 0,0 1 0,1 0 0,-1 0 0,0 0 0,0-1 0,0 1 0,0 0 0,-1 0 0,1 0 0,-1 0 0,0 2 0,1-4 0,-1 0 0,1 0 0,0 0 0,-1 1 0,1-1 0,-1 0 0,1 0 0,-1 0 0,1 0 0,-1 0 0,1 0 0,-1 0 0,1 0 0,-1 0 0,1 0 0,-1 0 0,1 0 0,0 0 0,-1 0 0,1 0 0,-1 0 0,1-1 0,-1 1 0,1 0 0,-1 0 0,1-1 0,0 1 0,-1 0 0,1 0 0,0-1 0,-1 1 0,1 0 0,0-1 0,-1 1 0,1-1 0,0 1 0,0 0 0,-1-1 0,1 1 0,0-1 0,0 0 0,-15-18 0,-3-10 0,-16-39 0,21 40 0,-2 0 0,-18-27 0,27 47 0,0 0 0,-1 1 0,1-1 0,-1 1 0,-1 1 0,0-1 0,1 1 0,-2 1 0,1 0 0,-16-8 0,-45-13 0,69 26 0,1 0 0,-1 0 0,0 0 0,0 0 0,0 0 0,0 0 0,0-1 0,0 1 0,0 0 0,0 0 0,1 0 0,-1 0 0,0 0 0,0 0 0,0 0 0,0 0 0,0 0 0,0 0 0,0 0 0,0 0 0,0 0 0,0 0 0,0 0 0,0 0 0,1 0 0,-1-1 0,0 1 0,0 0 0,0 0 0,0 0 0,0 0 0,0 0 0,0 0 0,0 0 0,0 0 0,0 0 0,0-1 0,0 1 0,0 0 0,0 0 0,0 0 0,0 0 0,0 0 0,0 0 0,0 0 0,0 0 0,0-1 0,0 1 0,0 0 0,0 0 0,0 0 0,0 0 0,0 0 0,-1 0 0,1 0 0,0 0 0,0 0 0,0 0 0,18-3 0,22 1 0,-7 2 0,0 1 0,1 1 0,-1 2 0,0 2 0,-1 0 0,1 3 0,53 20 0,176 105 0,-242-123-1365,-2-3-5461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00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0 515 24575,'1'124'0,"-1"-123"0,0 1 0,0 0 0,0 0 0,0 0 0,0 0 0,1-1 0,-1 1 0,1 0 0,-1 0 0,1-1 0,0 1 0,0 0 0,-1-1 0,1 1 0,0-1 0,0 1 0,1-1 0,-1 1 0,0-1 0,0 0 0,1 0 0,-1 1 0,1-1 0,-1 0 0,1 0 0,-1-1 0,1 1 0,0 0 0,-1 0 0,1-1 0,0 1 0,-1-1 0,1 1 0,0-1 0,0 0 0,0 0 0,0 0 0,-1 0 0,1 0 0,0 0 0,0 0 0,0-1 0,-1 1 0,3-1 0,10-3 0,0-1 0,0 0 0,-1-1 0,21-11 0,-25 12 0,368-205 0,-10 5 0,11 24 0,-368 177 0,14-6 0,0 1 0,38-10 0,-62 19-2,1 0 0,0-1 0,0 1 0,-1 0 0,1 0 0,0 0 1,0-1-1,-1 1 0,1 0 0,0 0 0,0 0 0,0 0 0,-1 0 0,1 0 0,0 1 0,0-1 0,-1 0 0,1 0 0,0 0 0,0 1 0,-1-1 0,1 0 0,0 1 0,-1-1 0,1 1 0,0-1 0,-1 1 0,1-1 0,-1 1 0,1-1 0,-1 1 1,1 0-1,-1 1 12,1 0 1,-1-1 0,0 1-1,-1 0 1,1-1 0,0 1 0,0-1-1,-1 1 1,1 0 0,-1-1 0,0 1-1,1-1 1,-1 1 0,-1 1-1,-33 47-1471,5-16-5365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01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25 330 24575,'-10'128'0,"-4"104"0,13-229 0,1 0 0,0 0 0,1 0 0,-1-1 0,0 1 0,1 0 0,0 0 0,-1 0 0,1 0 0,1-1 0,-1 1 0,0 0 0,0-1 0,1 1 0,0-1 0,-1 0 0,3 3 0,-2-4 0,0 1 0,1-1 0,-1 0 0,0 0 0,0 0 0,1 0 0,-1-1 0,1 1 0,-1-1 0,1 1 0,-1-1 0,1 0 0,-1 0 0,1 0 0,-1 0 0,1 0 0,-1-1 0,1 1 0,-1-1 0,4-1 0,19-5 0,-1-2 0,-1 0 0,34-20 0,69-47 0,-53 31 0,472-260 0,-379 225 0,244-81 0,-392 154 0,-6 3 0,1 0 0,-1 1 0,21-4 0,-33 7 0,1 0 0,-1 0 0,1 0 0,0 0 0,-1 0 0,1 0 0,-1 0 0,1 0 0,-1 0 0,1 0 0,0 0 0,-1 0 0,1 0 0,-1 1 0,1-1 0,-1 0 0,1 0 0,-1 1 0,1-1 0,-1 0 0,1 1 0,-1-1 0,1 1 0,-4 9 0,-19 12 0,-9 1-1365,-2 0-5461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02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1 290 24575,'-1'100'0,"3"114"0,-2-205 0,1 0 0,0 0 0,1 0 0,0 0 0,3 9 0,-5-16 0,1 0 0,0 0 0,0 0 0,0 0 0,0 0 0,0-1 0,0 1 0,0 0 0,1-1 0,-1 1 0,1 0 0,-1-1 0,1 0 0,-1 1 0,1-1 0,0 0 0,0 0 0,-1 0 0,1 0 0,0 0 0,0 0 0,0-1 0,0 1 0,0-1 0,0 1 0,1-1 0,-1 0 0,2 0 0,14-2 0,-1-1 0,0-1 0,0-1 0,-1 0 0,1-1 0,-1-1 0,-1 0 0,17-11 0,4 0 0,318-163 0,298-133 0,-581 285 0,12-6 0,102-27 0,-157 57 0,-19 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9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27 24575,'-1'0'0,"0"-1"0,0 1 0,0 0 0,0-1 0,0 1 0,0 0 0,0 0 0,0 0 0,0-1 0,0 1 0,0 0 0,-1 0 0,1 1 0,0-1 0,0 0 0,0 0 0,0 0 0,0 1 0,0-1 0,0 1 0,0-1 0,0 1 0,0-1 0,0 1 0,0-1 0,1 1 0,-1 0 0,0-1 0,0 1 0,1 0 0,-1 0 0,0 0 0,1 0 0,-1-1 0,0 1 0,1 0 0,0 0 0,-1 0 0,1 0 0,-1 0 0,1 0 0,0 1 0,0-1 0,0 1 0,-2 4 0,1-1 0,0 0 0,0 1 0,1-1 0,0 1 0,0-1 0,1 10 0,0-13 0,-1 1 0,1-1 0,0 1 0,0 0 0,0-1 0,0 0 0,0 1 0,0-1 0,1 0 0,-1 1 0,1-1 0,0 0 0,0 0 0,0-1 0,0 1 0,0 0 0,0 0 0,0-1 0,0 1 0,1-1 0,-1 0 0,0 0 0,1 0 0,2 1 0,-3-2 0,0 0 0,0 0 0,-1 0 0,1 0 0,0 0 0,0 0 0,-1 0 0,1-1 0,0 1 0,0-1 0,-1 1 0,1-1 0,0 0 0,-1 0 0,1 0 0,-1 1 0,1-1 0,-1-1 0,0 1 0,1 0 0,-1 0 0,0-1 0,0 1 0,0 0 0,0-1 0,0 1 0,0-1 0,0 1 0,0-1 0,-1 0 0,1 1 0,0-1 0,-1 0 0,0 1 0,1-1 0,-1-3 0,1 1 0,0 1 0,-1-1 0,0 0 0,1 0 0,-2 0 0,1 0 0,0 0 0,-1 0 0,1 0 0,-1 0 0,-1 0 0,1 0 0,0 0 0,-1 1 0,0-1 0,1 1 0,-1-1 0,-1 1 0,1-1 0,-1 1 0,1 0 0,-1 0 0,0 1 0,0-1 0,0 0 0,-4-2 0,4 4 0,0-1 0,0 0 0,0 1 0,0 0 0,0 0 0,0 0 0,0 0 0,-1 0 0,1 1 0,0-1 0,-1 1 0,1 0 0,0 0 0,-1 0 0,1 0 0,0 1 0,-1-1 0,1 1 0,0 0 0,0 0 0,-1 0 0,1 0 0,0 1 0,0-1 0,0 1 0,1 0 0,-1 0 0,0 0 0,1 0 0,-1 0 0,-3 5 0,2-2 0,0-1 0,0 1 0,1 0 0,0 0 0,0 0 0,0 0 0,1 0 0,0 1 0,0-1 0,0 1 0,0 0 0,1 0 0,0-1 0,0 1 0,1 0 0,0 0 0,0 0 0,0 0 0,1 0 0,-1 0 0,2-1 0,-1 1 0,0 0 0,1-1 0,0 1 0,1-1 0,-1 1 0,1-1 0,0 0 0,0 0 0,0 0 0,1 0 0,0-1 0,0 0 0,0 0 0,0 0 0,1 0 0,0 0 0,0-1 0,0 0 0,0 0 0,0 0 0,10 3 0,-6-2 0,0-1 0,1 0 0,-1-1 0,1 0 0,0-1 0,0 1 0,0-2 0,-1 0 0,1 0 0,0 0 0,0-1 0,10-3 0,-14 2 0,0 0 0,0 0 0,0-1 0,0 1 0,-1-1 0,1-1 0,-1 1 0,0-1 0,0 0 0,0 0 0,-1 0 0,1-1 0,-1 1 0,0-1 0,0 0 0,-1-1 0,1 1 0,-1 0 0,4-11 0,-4 6 0,0 1 0,-1 0 0,0-1 0,1-12 0,7-27 0,-10 49 0,0 0 0,0-1 0,0 1 0,0 0 0,0 0 0,0 0 0,0 0 0,0-1 0,0 1 0,0 0 0,0 0 0,0 0 0,0 0 0,0-1 0,1 1 0,-1 0 0,0 0 0,0 0 0,0 0 0,0 0 0,0 0 0,1 0 0,-1-1 0,0 1 0,0 0 0,0 0 0,0 0 0,1 0 0,-1 0 0,0 0 0,0 0 0,0 0 0,0 0 0,1 0 0,-1 0 0,0 0 0,0 0 0,0 0 0,1 0 0,-1 0 0,7 7 0,7 18 0,-11-20 0,1 3 0,3 5 0,0 0 0,1 0 0,0-1 0,11 12 0,-17-22 0,-1-1 0,1 1 0,0 0 0,0 0 0,1-1 0,-1 1 0,0-1 0,0 0 0,1 0 0,-1 0 0,1 0 0,4 1 0,-5-1 0,-1-1 0,1 0 0,0-1 0,-1 1 0,1 0 0,0 0 0,-1-1 0,1 1 0,0-1 0,-1 1 0,1-1 0,-1 0 0,1 0 0,-1 0 0,0 0 0,1 0 0,-1 0 0,0 0 0,1 0 0,-1 0 0,0 0 0,1-2 0,2-4 0,0 0 0,0 0 0,0-1 0,-1 1 0,0-1 0,2-11 0,-3 24-57,0 0 0,0 0 1,0 0-1,1 0 0,-1 0 0,1-1 0,0 1 0,1-1 0,-1 0 0,1 0 0,0 0 1,0 0-1,0-1 0,1 0 0,-1 1 0,1-2 0,0 1 0,-1 0 0,1-1 1,1 0-1,-1 0 0,0-1 0,9 3 0,15 1-6769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59 24575,'0'-2'0,"1"0"0,-1-1 0,-1 1 0,1-1 0,0 1 0,-1 0 0,1-1 0,-1 1 0,0 0 0,1 0 0,-1-1 0,0 1 0,-1 0 0,1 0 0,0 0 0,0 0 0,-1 0 0,0 0 0,1 1 0,-1-1 0,0 0 0,0 1 0,1-1 0,-1 1 0,0 0 0,-3-2 0,2 2 0,0 1 0,0-1 0,0 0 0,0 1 0,0 0 0,0 0 0,0 0 0,0 0 0,0 0 0,0 0 0,0 1 0,0 0 0,1-1 0,-1 1 0,0 0 0,0 1 0,0-1 0,1 0 0,-1 1 0,-4 2 0,-4 5 0,0 1 0,0 0 0,1 1 0,0 0 0,1 1 0,0 0 0,1 0 0,-11 20 0,-45 113 0,64-144 0,-26 67 0,-30 133 0,46-154 0,3 0 0,2 1 0,2 89 0,4-118 0,1 0 0,1 0 0,1 0 0,0 0 0,1-1 0,1 1 0,1-1 0,11 19 0,-13-27 0,2 1 0,-1-1 0,1-1 0,1 1 0,0-1 0,0-1 0,1 1 0,0-1 0,0-1 0,1 0 0,0 0 0,0-1 0,22 10 0,31 4-1365,-5-10-5461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2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 24575,'-5'-5'0,"-1"4"0,1 10 0,0 13 0,2 16 0,1 10 0,1 10 0,0 5 0,1 0 0,1-1 0,-1-8 0,0-7 0,0-9 0,5-9 0,1-11-8191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3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64 24575,'0'382'0,"-2"-478"0,-1 45 0,3 0 0,1 0 0,3 0 0,13-60 0,-17 110 0,0-1 0,1 0 0,-1 0 0,1 0 0,-1 1 0,1-1 0,0 0 0,0 1 0,0-1 0,0 0 0,0 1 0,0-1 0,0 1 0,0-1 0,1 1 0,-1 0 0,1 0 0,-1 0 0,1 0 0,-1-1 0,4 0 0,-4 2 0,1 0 0,0 0 0,-1 0 0,1 0 0,0 1 0,-1-1 0,1 0 0,0 1 0,-1-1 0,1 1 0,-1 0 0,1-1 0,-1 1 0,1 0 0,-1 0 0,1 0 0,-1 0 0,0 0 0,0 0 0,1 0 0,-1 1 0,0-1 0,0 0 0,1 3 0,10 13 0,0 0 0,-1 1 0,-1 0 0,14 37 0,22 87 0,-29-86 0,25 81-1365,-35-108-5461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4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24575,'26'-5'0,"23"-1"0,12 0 0,-1-3 0,0 0 0,-12 1-8191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4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24575,'-4'0'0,"-3"8"0,6 18 0,3 16 0,4 15 0,3 11 0,3 8 0,0-1 0,-2 1 0,-3 0 0,-2-4 0,-3-4 0,-1-11 0,4-9 0,0-9 0,1-16 0,-2-11-8191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4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24575,'5'0'0,"9"0"0,13 0 0,14-5 0,14-1 0,10 1 0,9 0 0,4 2 0,-2 1 0,-5 1 0,-10 1 0,-16 4 0,-24 2 0,-20 4 0,-10 1-8191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5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24575,'9'0'0,"8"0"0,9 0 0,9 0 0,8 0 0,10 0 0,5 0 0,5 0 0,2 0 0,-2 0 0,-2 0 0,-8 0 0,-8 0 0,-11 0-8191</inkml:trace>
  <inkml:trace contextRef="#ctx0" brushRef="#br0" timeOffset="1">183 1 24575,'5'0'0,"5"8"0,7 13 0,3 11 0,0 9 0,0 7 0,1 8 0,-3 4 0,0 0 0,-3-1 0,-4-1 0,0-2 0,-1-6 0,-2-7 0,1-7 0,4-9 0,0-9-8191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24575,'-18'34'0,"2"-1"0,1 2 0,-14 47 0,23-59 0,0 0 0,2 0 0,0 0 0,2 1 0,0-1 0,3 33 0,0-46 0,1 1 0,0-1 0,1 0 0,0 0 0,1-1 0,-1 1 0,2-1 0,-1 0 0,2 0 0,-1 0 0,1 0 0,13 14 0,-15-19 0,-1 0 0,1-1 0,0 1 0,0-1 0,1 0 0,-1 0 0,1 0 0,0-1 0,0 1 0,-1-1 0,2 0 0,-1-1 0,0 1 0,0-1 0,0 0 0,1 0 0,-1-1 0,0 1 0,1-1 0,-1 0 0,0-1 0,1 1 0,-1-1 0,0 0 0,1-1 0,6-2 0,-9 2 0,1 0 0,-1 0 0,1-1 0,-1 1 0,0-1 0,0 0 0,0 0 0,0 0 0,0 0 0,-1 0 0,0-1 0,1 1 0,-1-1 0,0 1 0,-1-1 0,1 0 0,-1 0 0,0 0 0,0 0 0,0 0 0,1-8 0,0-6 0,-1 0 0,0 0 0,-3-29 0,-1 22 0,-1 0 0,0 0 0,-2 0 0,-11-29 0,13 43 0,0 1 0,-1-1 0,0 1 0,0 1 0,-1-1 0,0 1 0,-1 0 0,0 0 0,-1 1 0,1 0 0,-2 0 0,-9-7 0,16 14 6,0-1 0,0 1 0,0-1 0,-1 1 0,1 0 0,-1 0 0,1 0 0,-1 0 0,1 1 0,-1-1 0,1 1 0,-1-1 0,0 1 0,1 0 0,-1 0 0,0 0 0,1 0 0,-1 1 0,-3 0 0,4 0-71,0 0 1,0 0-1,0 1 1,0-1-1,0 0 1,0 1-1,1-1 0,-1 1 1,1 0-1,-1 0 1,1 0-1,-1-1 1,1 1-1,0 0 0,0 1 1,0-1-1,0 0 1,0 0-1,1 0 1,-1 1-1,1-1 1,-1 3-1,-2 17-6761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5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24575,'23'36'0,"11"29"0,4 22 0,1 14 0,-6 7 0,-9 3 0,-9-3 0,-11-8 0,-15-6 0,-15-11 0,-12-16 0,-8-13 0,-1-17 0,3-15 0,9-15 0,11-13 0,9-6-8191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39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54 24575,'2'-5'0,"-1"0"0,1 1 0,-1-1 0,0 0 0,-1 0 0,1-1 0,-1-4 0,0 9 0,0 1 0,0 0 0,0-1 0,0 1 0,0 0 0,-1-1 0,1 1 0,0 0 0,0-1 0,0 1 0,0 0 0,0 0 0,0-1 0,-1 1 0,1 0 0,0-1 0,0 1 0,0 0 0,-1 0 0,1-1 0,0 1 0,0 0 0,-1 0 0,1 0 0,0 0 0,-1-1 0,1 1 0,0 0 0,0 0 0,-1 0 0,1 0 0,0 0 0,-1 0 0,1 0 0,0 0 0,-1 0 0,1 0 0,-1 0 0,-1 0 0,0 1 0,0 0 0,0 0 0,0 0 0,1 0 0,-1 1 0,0-1 0,0 0 0,1 1 0,-4 3 0,-9 12 0,-1 0 0,2 1 0,0 1 0,1 0 0,-11 25 0,3 1 0,-21 65 0,28-65 0,1 1 0,2 0 0,3 1 0,1-1 0,3 1 0,3 83 0,3-104 0,1 0 0,0 0 0,2 0 0,1-1 0,19 44 0,-18-52 0,0-1 0,2 0 0,0-1 0,0 0 0,1-1 0,1 0 0,1 0 0,0-1 0,16 12 0,-16-16-170,0 0-1,0-1 0,1-1 1,0 0-1,0-1 0,1-1 1,17 5-1,25 2-6655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0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98 298 24575,'-1'-2'0,"0"1"0,0 0 0,0 0 0,-1 0 0,1 0 0,0 1 0,0-1 0,0 0 0,-1 0 0,1 1 0,0-1 0,-1 1 0,1-1 0,-1 1 0,1 0 0,-1-1 0,1 1 0,-1 0 0,1 0 0,0 0 0,-1 0 0,1 0 0,-1 0 0,1 1 0,-3 0 0,2 0 0,-1 0 0,0 1 0,1-1 0,-1 1 0,1 0 0,-1 0 0,1 0 0,0 0 0,0 0 0,0 1 0,-3 3 0,1 0 0,0 0 0,1 1 0,-1-1 0,1 0 0,1 1 0,-1 0 0,1-1 0,1 1 0,-3 13 0,4-20 0,0 0 0,1 0 0,-1 0 0,0 0 0,0-1 0,0 1 0,0 0 0,1 0 0,-1 0 0,0 0 0,0 0 0,0 0 0,1 0 0,-1-1 0,0 1 0,0 0 0,1 0 0,-1 0 0,0 0 0,0 0 0,0 0 0,1 0 0,-1 0 0,0 0 0,0 0 0,1 0 0,-1 1 0,0-1 0,0 0 0,0 0 0,1 0 0,-1 0 0,0 0 0,0 0 0,0 0 0,1 0 0,-1 1 0,0-1 0,0 0 0,0 0 0,0 0 0,0 0 0,1 1 0,-1-1 0,0 0 0,0 0 0,0 0 0,0 1 0,0-1 0,0 0 0,0 0 0,0 0 0,0 1 0,0-1 0,0 0 0,0 1 0,11-20 0,-5 0 0,-1 0 0,0 0 0,-2-1 0,2-27 0,-2-83 0,-4 82 0,1-6 0,0 35 0,-1 26 0,1 94-455,5 0 0,24 138 0,-21-196-6371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24575,'0'4'0,"4"2"0,2-5 0,0 2 0,-2 9 0,-1 8 0,-1 8 0,-1 9 0,0 7 0,-1 5 0,0-1 0,-1-10-8191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0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24575,'10'18'0,"6"15"0,1 1-8191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24575,'4'146'0,"7"-1"0,47 226 0,19 34 0,-77-404 0,0 1 0,0-1 0,0 0 0,0 1 0,0-1 0,1 0 0,-1 1 0,1-1 0,-1 0 0,1 0 0,-1 0 0,1 0 0,0 1 0,-1-1 0,3 2 0,-3-4 0,1 1 0,-1 0 0,1-1 0,-1 1 0,1 0 0,-1-1 0,1 1 0,-1 0 0,0-1 0,1 1 0,-1-1 0,0 1 0,1-1 0,-1 1 0,0-1 0,0 1 0,1-1 0,-1 1 0,0-1 0,0 1 0,0-1 0,0 1 0,0-2 0,10-48 0,-8 21 0,0 0 0,-2 0 0,-1 0 0,-2 1 0,0-1 0,-2 0 0,-1 1 0,-2 0 0,0 0 0,-2 1 0,-1 0 0,-1 1 0,-1 0 0,-2 1 0,0 1 0,-2 0 0,-22-25 0,35 45 0,1 2 0,1-1 0,-1 0 0,0 0 0,1 0 0,-1-1 0,1 1 0,0-1 0,0 1 0,-1-5 0,3 7 0,-1 0 0,1 1 0,0-1 0,0 0 0,0 0 0,0 1 0,1-1 0,-1 0 0,0 0 0,0 1 0,0-1 0,1 0 0,-1 0 0,0 1 0,1-1 0,-1 0 0,0 1 0,1-1 0,-1 0 0,1 0 0,24-13 0,105-26-101,-82 27-1163,19-6-5562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49 24575,'-4'-2'0,"0"0"0,-1 0 0,1 0 0,0 1 0,-1 0 0,0-1 0,1 2 0,-1-1 0,0 0 0,1 1 0,-1 0 0,0 0 0,1 0 0,-1 1 0,0 0 0,0 0 0,1 0 0,-1 0 0,1 1 0,-1-1 0,-7 5 0,6-2 0,1 1 0,-1-1 0,1 1 0,0-1 0,1 2 0,-1-1 0,1 0 0,0 1 0,0 0 0,1 0 0,0 0 0,0 0 0,0 0 0,-2 11 0,2-10 0,1 0 0,0 0 0,1 0 0,0 1 0,0-1 0,1 0 0,-1 1 0,2 11 0,0-17 0,-1 0 0,1 1 0,0-1 0,-1 0 0,1 0 0,0 0 0,0 0 0,0 0 0,0 0 0,1 0 0,-1 0 0,1 0 0,-1-1 0,1 1 0,-1-1 0,1 1 0,0-1 0,0 1 0,0-1 0,0 0 0,0 0 0,0 0 0,0 0 0,0 0 0,0 0 0,0-1 0,1 1 0,-1-1 0,0 0 0,1 1 0,3-1 0,2 0 0,0 0 0,0-1 0,0 1 0,0-2 0,1 1 0,-1-1 0,-1 0 0,1-1 0,0 0 0,-1 0 0,1-1 0,-1 0 0,0 0 0,0 0 0,0-1 0,-1 0 0,10-10 0,-9 8 0,0-1 0,-1 0 0,0 0 0,0 0 0,-1-1 0,0 0 0,0 0 0,-1 0 0,0 0 0,-1-1 0,0 0 0,-1 1 0,3-20 0,-7 48 0,-1 13 0,1 47 0,2-70 0,1 0 0,0 0 0,0-1 0,1 1 0,0 0 0,0 0 0,1-1 0,1 1 0,-1-1 0,10 16 0,-12-23 0,0 1 0,0 0 0,0-1 0,1 1 0,-1-1 0,0 0 0,1 1 0,-1-1 0,1 0 0,-1 0 0,1 0 0,-1 0 0,1 0 0,0 0 0,0-1 0,0 1 0,-1 0 0,4 0 0,-3-1 0,-1-1 0,1 1 0,-1 0 0,1 0 0,-1-1 0,0 1 0,1-1 0,-1 1 0,0-1 0,1 0 0,-1 0 0,0 1 0,0-1 0,1 0 0,-1 0 0,0 0 0,0 0 0,1-3 0,3-2 0,-1-1 0,0 0 0,-1 0 0,1 0 0,-1 0 0,-1 0 0,4-14 0,30-193 0,-36 212 0,0 1 0,0 0 0,0-1 0,0 1 0,0-1 0,1 1 0,-1 0 0,1-1 0,-1 1 0,1 0 0,-1 0 0,1-1 0,0 1 0,0 0 0,-1 0 0,1 0 0,0 0 0,0 0 0,2-2 0,-2 3 0,0 1 0,-1-1 0,1 0 0,0 0 0,-1 1 0,1-1 0,0 0 0,0 1 0,-1-1 0,1 1 0,-1-1 0,1 1 0,0-1 0,-1 1 0,1 0 0,-1-1 0,1 1 0,-1-1 0,0 1 0,1 0 0,-1-1 0,0 1 0,1 1 0,20 56 0,-4 9 0,-12-42 0,1-1 0,1 0 0,19 42 0,-26-65 0,0 0 0,1 0 0,-1 0 0,1 0 0,-1 0 0,1-1 0,0 1 0,-1 0 0,1 0 0,0 0 0,-1-1 0,1 1 0,0 0 0,0-1 0,0 1 0,0-1 0,0 1 0,0-1 0,0 1 0,0-1 0,1 1 0,-1-1 0,0 0 0,0-1 0,0 1 0,0 0 0,0 0 0,0-1 0,0 1 0,-1-1 0,1 1 0,0-1 0,0 1 0,0-1 0,-1 1 0,1-1 0,0 0 0,-1 1 0,1-1 0,0 0 0,0 0 0,2-5 0,1 0 0,-1 0 0,0 0 0,0-1 0,2-9 0,2-10 0,-2 0 0,-1-1 0,0-27 0,2-11 0,-6 65 0,0 0 0,0-1 0,0 1 0,0 0 0,0 0 0,0 0 0,0-1 0,0 1 0,0 0 0,0 0 0,0-1 0,0 1 0,0 0 0,0 0 0,0 0 0,0-1 0,0 1 0,0 0 0,0 0 0,0 0 0,0-1 0,1 1 0,-1 0 0,0 0 0,0 0 0,0 0 0,0-1 0,0 1 0,1 0 0,-1 0 0,0 0 0,0 0 0,0 0 0,1-1 0,-1 1 0,0 0 0,0 0 0,0 0 0,1 0 0,-1 0 0,0 0 0,0 0 0,1 0 0,6 10 0,8 25 0,-13-30 0,0 0 0,29 67 0,-28-66 0,0 0 0,1 0 0,0-1 0,0 1 0,0-1 0,0 0 0,1 0 0,0 0 0,7 4 0,-10-7 0,0-1 0,0 0 0,0 0 0,0-1 0,0 1 0,0 0 0,1-1 0,-1 1 0,0-1 0,0 0 0,1 0 0,-1 0 0,0 0 0,0 0 0,1 0 0,-1-1 0,0 1 0,0-1 0,1 1 0,-1-1 0,0 0 0,0 0 0,0 0 0,0 0 0,0 0 0,0 0 0,0-1 0,-1 1 0,1-1 0,0 1 0,-1-1 0,1 0 0,-1 0 0,3-3 0,2-4 0,0 1 0,-1-1 0,0 0 0,-1 0 0,0-1 0,5-14 0,-7 18 0,0-1 0,0 0 0,0 0 0,-1 0 0,0 0 0,-1 0 0,1 0 0,-1 0 0,-1 0 0,0-8 0,1 15 0,0 0 0,0-1 0,0 1 0,0 0 0,0 0 0,0-1 0,0 1 0,0 0 0,-1-1 0,1 1 0,0 0 0,0 0 0,0-1 0,0 1 0,0 0 0,0 0 0,-1-1 0,1 1 0,0 0 0,0 0 0,0-1 0,0 1 0,-1 0 0,1 0 0,0 0 0,0 0 0,-1-1 0,1 1 0,0 0 0,0 0 0,-1 0 0,1 0 0,0 0 0,-1 0 0,1 0 0,0 0 0,-1 0 0,-5 10 0,-2 18 0,5-10 0,1-1 0,1 1 0,1-1 0,3 30 0,-2-42 0,-1-1 0,1 0 0,1 0 0,-1 0 0,0 0 0,1 0 0,0 0 0,0 0 0,0 0 0,6 6 0,-6-8 0,0 0 0,0 0 0,0-1 0,0 1 0,0-1 0,0 1 0,1-1 0,-1 0 0,0 0 0,1 0 0,-1 0 0,1-1 0,0 1 0,-1-1 0,1 1 0,-1-1 0,1 0 0,0 0 0,4-1 0,-3 1 0,0-1 0,1-1 0,-1 1 0,0-1 0,0 1 0,-1-1 0,1 0 0,0-1 0,0 1 0,-1 0 0,0-1 0,1 0 0,-1 0 0,0 0 0,0 0 0,-1-1 0,1 1 0,-1-1 0,1 1 0,-1-1 0,2-6 0,2-3 0,0-1 0,-1 0 0,0-1 0,4-28 0,-4-44 0,-9 180 0,14 166 0,-3-158 0,7 76 0,-4-61 0,-6 185 0,-5-285 0,-1 1 0,0-1 0,-2 0 0,1 1 0,-2-1 0,0-1 0,-1 1 0,-14 24 0,17-34 0,0-1 0,-1 0 0,0-1 0,0 1 0,0-1 0,0 1 0,-1-1 0,1 0 0,-1-1 0,0 1 0,-1-1 0,1 0 0,0 0 0,-1-1 0,1 0 0,-1 0 0,0 0 0,0 0 0,0-1 0,0 0 0,0 0 0,0-1 0,0 0 0,0 0 0,0 0 0,-10-2 0,8 0 0,0 0 0,1 0 0,-1-1 0,1 0 0,-1 0 0,1 0 0,0-1 0,0 0 0,1-1 0,-1 1 0,1-1 0,0-1 0,0 1 0,0-1 0,1 0 0,0 0 0,0-1 0,1 1 0,0-1 0,0 0 0,0 0 0,-2-9 0,2 6 0,0 0 0,1 0 0,1 0 0,0-1 0,0 1 0,1 0 0,0-1 0,1 1 0,0-1 0,1 1 0,0-1 0,0 1 0,1-1 0,1 1 0,0 0 0,6-15 0,22-26-1365,2 6-5461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3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131 173 24575,'-24'33'0,"-35"64"0,51-81 0,0 1 0,2 0 0,-1 0 0,2 1 0,1-1 0,-4 25 0,7-38 0,1-1 0,0 1 0,0-1 0,0 1 0,0-1 0,0 0 0,1 1 0,0-1 0,0 1 0,0-1 0,0 0 0,0 1 0,0-1 0,1 0 0,0 0 0,-1 0 0,1 0 0,0 0 0,0-1 0,1 1 0,-1-1 0,1 1 0,-1-1 0,1 0 0,0 0 0,0 0 0,0 0 0,0 0 0,0-1 0,0 1 0,0-1 0,1 0 0,-1 0 0,0 0 0,1 0 0,-1-1 0,1 0 0,-1 1 0,1-1 0,-1 0 0,1-1 0,-1 1 0,0 0 0,1-1 0,-1 0 0,5-1 0,1-1 0,0-1 0,0 0 0,0 0 0,-1-1 0,0 0 0,0 0 0,0 0 0,0-1 0,-1-1 0,0 1 0,0-1 0,-1-1 0,0 1 0,0-1 0,-1 0 0,6-10 0,-3 2 0,0-1 0,-1 1 0,-1-1 0,0-1 0,-1 1 0,-1-1 0,3-31 0,-6 42 0,-1 1 0,0-1 0,0 1 0,0 0 0,-1-1 0,0 1 0,0 0 0,0 0 0,-1 0 0,0 0 0,-1 0 0,1 0 0,-7-10 0,6 12 0,0 0 0,0 1 0,-1-1 0,0 0 0,0 1 0,0 0 0,0 0 0,0 0 0,-1 1 0,1-1 0,-1 1 0,0 0 0,0 0 0,0 1 0,0-1 0,0 1 0,-7 0 0,-31-2 0,41 3 0,-1 0 0,0 0 0,1 0 0,-1 1 0,1-1 0,-1 1 0,1 0 0,-1 0 0,1 0 0,-1 0 0,1 0 0,0 0 0,-4 3 0,6-4 0,0 0 0,0 1 0,-1-1 0,1 0 0,0 0 0,0 0 0,0 0 0,0 0 0,0 1 0,0-1 0,0 0 0,-1 0 0,1 0 0,0 1 0,0-1 0,0 0 0,0 0 0,0 0 0,0 0 0,0 1 0,0-1 0,0 0 0,0 0 0,0 0 0,0 1 0,0-1 0,0 0 0,0 0 0,0 0 0,0 1 0,0-1 0,1 0 0,-1 0 0,0 0 0,0 0 0,0 1 0,0-1 0,0 0 0,0 0 0,1 0 0,-1 0 0,0 0 0,0 1 0,0-1 0,0 0 0,1 0 0,13 6 0,16-1 0,-7-5 0,-1-2 0,0 0 0,0-1 0,-1-1 0,1-2 0,-1 0 0,0-1 0,0-1 0,-1 0 0,0-2 0,28-18 0,-44 24 0,1 0 0,0 0 0,-1 0 0,0-1 0,0 0 0,0 0 0,0 0 0,-1 0 0,3-7 0,-3 7 0,-2 53 0,2 5 0,2-1 0,23 98 0,-7-49 0,-20-98 0,-1-1 0,0 0 0,1 1 0,-1-1 0,0 1 0,0-1 0,0 1 0,-1-1 0,1 1 0,0-1 0,-1 0 0,0 1 0,1-1 0,-3 4 0,3-6 0,0 0 0,-1 1 0,1-1 0,0 1 0,-1-1 0,1 0 0,-1 1 0,1-1 0,-1 0 0,1 0 0,0 1 0,-1-1 0,1 0 0,-1 0 0,1 0 0,-1 1 0,1-1 0,-1 0 0,1 0 0,-1 0 0,0 0 0,1 0 0,-1 0 0,0 0 0,-19-12 0,14 6 0,1 0 0,0-1 0,0 0 0,0 0 0,1 0 0,0-1 0,0 1 0,1-1 0,0 0 0,0 0 0,1 0 0,0 0 0,1 0 0,-1-1 0,2 1 0,-1-1 0,1 1 0,0 0 0,1-1 0,0 1 0,0-1 0,1 1 0,0 0 0,1 0 0,-1 0 0,2 0 0,-1 1 0,1-1 0,0 1 0,0-1 0,1 2 0,7-10 0,-1 7 0,0 0 0,0 1 0,1 0 0,22-11 0,-23 14 0,0-1 0,0-1 0,-1 1 0,0-2 0,17-15 0,-21 13 0,-14 22 0,3 7 0,0-1 0,1 0 0,1 1 0,0 0 0,2 0 0,0 21 0,3 5 0,11 64 0,-12-100 0,0 1 0,1-1 0,0 0 0,1 1 0,0-1 0,0-1 0,1 1 0,7 12 0,-10-20 0,-1-1 0,0 1 0,1 0 0,-1-1 0,0 1 0,1-1 0,-1 1 0,1-1 0,-1 1 0,1-1 0,-1 0 0,1 1 0,-1-1 0,1 0 0,-1 1 0,1-1 0,0 0 0,-1 1 0,1-1 0,-1 0 0,1 0 0,0 0 0,-1 0 0,1 0 0,0 0 0,-1 0 0,1 0 0,0 0 0,-1 0 0,1 0 0,1 0 0,-1-1 0,0 0 0,1 0 0,-1 0 0,0-1 0,0 1 0,0 0 0,0 0 0,0-1 0,0 1 0,0 0 0,0-1 0,0-2 0,14-46 0,-10 10 0,1-54 0,-2 8 0,-3 79 0,2 7 0,4 15 0,4 24 0,-6-20 0,0 0 0,2 0 0,0 0 0,16 29 0,-20-43 0,0-1 0,0 0 0,0 0 0,0 0 0,0-1 0,1 1 0,-1-1 0,1 0 0,0 0 0,0 0 0,5 2 0,-6-4 0,0 0 0,-1 0 0,1 0 0,0 0 0,0-1 0,0 1 0,0-1 0,0 0 0,0 0 0,0 0 0,0 0 0,0-1 0,0 1 0,0-1 0,0 0 0,0 0 0,0 0 0,-1 0 0,1 0 0,2-2 0,2-1 0,0-1 0,-1 0 0,0 0 0,0-1 0,0 1 0,-1-1 0,0-1 0,0 1 0,0-1 0,-1 1 0,7-15 0,-5 8 0,-1 0 0,0 0 0,0-1 0,-2 1 0,5-28 0,-8 36 0,0 0 0,-1-1 0,0 1 0,0 0 0,-3-9 0,-5-1 0,8 15 0,1-1 0,-1 1 0,1 0 0,-1 0 0,1 0 0,-1 0 0,1 0 0,-1 0 0,1 0 0,-1 0 0,1 0 0,-1 0 0,1 0 0,-1 0 0,1 0 0,-1 0 0,1 1 0,-1-1 0,1 0 0,-1 0 0,1 0 0,-1 1 0,1-1 0,0 0 0,-1 1 0,1-1 0,0 0 0,-1 1 0,1-1 0,0 1 0,-1-1 0,1 1 0,-3 3 0,1 0 0,-1 0 0,1 0 0,1 0 0,-1 1 0,0-1 0,1 1 0,0-1 0,0 1 0,1 0 0,-1 4 0,-1 55 0,2-58 0,1 1 0,0 0 0,0-1 0,0 1 0,1-1 0,0 0 0,0 1 0,1-1 0,-1 0 0,2 0 0,-1 0 0,0-1 0,1 1 0,0-1 0,7 7 0,-9-9 0,1-1 0,0 0 0,0 0 0,0 0 0,0 0 0,1 0 0,-1 0 0,0-1 0,1 0 0,-1 1 0,1-1 0,-1 0 0,1-1 0,0 1 0,-1-1 0,1 0 0,0 0 0,-1 0 0,1 0 0,0 0 0,-1-1 0,1 0 0,-1 0 0,1 0 0,-1 0 0,1 0 0,-1-1 0,1 1 0,2-3 0,0 0 0,0 0 0,0-1 0,0 1 0,-1-1 0,0 0 0,0-1 0,0 1 0,-1-1 0,0 0 0,0 0 0,0 0 0,-1 0 0,0-1 0,0 1 0,2-9 0,0-4 0,0-1 0,-2 1 0,0-1 0,1-23 0,-2 38 0,2 11 0,10 25 0,12 43 0,12 36-1365,-21-66-5461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4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24575,'0'595'0,"-3"-573"0,3-22 0,0 1 0,-1-1 0,1 0 0,0 0 0,0 0 0,0 0 0,0 0 0,-1 0 0,1 0 0,0 0 0,0 0 0,0 0 0,-1 0 0,1 1 0,0-1 0,0 0 0,-1 0 0,1-1 0,0 1 0,0 0 0,0 0 0,-1 0 0,1 0 0,0 0 0,0 0 0,0 0 0,-1 0 0,1 0 0,0 0 0,0 0 0,0-1 0,0 1 0,-1 0 0,1 0 0,0 0 0,0 0 0,0 0 0,0-1 0,0 1 0,-1 0 0,1 0 0,0 0 0,0-1 0,0 1 0,-19-37 0,10 17 0,-3-5 0,2-1 0,1 0 0,-11-47 0,19 70 0,1 0 0,-1-1 0,1 1 0,0 0 0,0 0 0,0 0 0,0-1 0,1 1 0,0 0 0,-1 0 0,1 0 0,0 0 0,0 0 0,1 0 0,-1 0 0,0 0 0,1 0 0,0 1 0,0-1 0,0 0 0,0 1 0,0 0 0,0-1 0,1 1 0,-1 0 0,1 0 0,-1 1 0,1-1 0,0 0 0,4-1 0,8-2 0,-1 0 0,0 1 0,1 1 0,0 0 0,19-1 0,-12 2 0,-17 1 0,0 0 0,1 1 0,0-1 0,-1 1 0,1 1 0,-1-1 0,1 1 0,-1 0 0,0 0 0,1 0 0,-1 1 0,7 3 0,-8-3 0,-1 0 0,0 1 0,0 0 0,0-1 0,0 1 0,0 0 0,-1 0 0,1 1 0,-1-1 0,0 1 0,0-1 0,0 1 0,0 0 0,-1-1 0,1 1 0,-1 0 0,1 7 0,9 41 0,-2 1 0,-2 0 0,-1 82 0,-6-129 0,-1-1 0,0 0 0,0 0 0,0 1 0,0-1 0,-1 0 0,-3 7 0,5-11 0,-1 0 0,1-1 0,0 1 0,-1 0 0,1-1 0,-1 1 0,1 0 0,-1-1 0,1 1 0,-1-1 0,0 1 0,1-1 0,-1 1 0,0-1 0,1 1 0,-1-1 0,0 0 0,1 1 0,-1-1 0,0 0 0,-1 1 0,1-2 0,0 1 0,0 0 0,0-1 0,0 1 0,-1 0 0,1-1 0,0 1 0,0-1 0,0 0 0,1 1 0,-1-1 0,0 0 0,0 0 0,0 0 0,0 1 0,1-1 0,-1 0 0,0 0 0,1 0 0,-1-1 0,-5-8 0,2 1 0,-1-1 0,2 0 0,-1 0 0,1 0 0,1 0 0,0-1 0,-2-17 0,1-88 0,3 108 0,1 0 0,0 0 0,0 0 0,0 0 0,1 0 0,1 0 0,-1 0 0,1 1 0,0-1 0,1 1 0,8-13 0,-9 16 0,0 1 0,0-1 0,0 1 0,1-1 0,0 1 0,-1 0 0,1 1 0,0-1 0,1 1 0,-1 0 0,0 0 0,1 0 0,-1 0 0,1 1 0,-1-1 0,1 1 0,0 1 0,0-1 0,-1 1 0,1-1 0,6 2 0,-9-1 0,1 0 0,-1 1 0,1-1 0,0 1 0,-1-1 0,1 1 0,-1 0 0,1 0 0,-1 0 0,0 1 0,1-1 0,-1 1 0,0-1 0,0 1 0,0 0 0,0-1 0,0 1 0,-1 0 0,1 0 0,0 0 0,-1 1 0,0-1 0,1 0 0,-1 1 0,0-1 0,0 1 0,0-1 0,-1 1 0,1-1 0,0 1 0,-1 2 0,3 11 0,-2 0 0,0 0 0,0 0 0,-3 17 0,1-11 0,-1 56-1365,1-46-5461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4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24575,'0'27'0,"0"22"0,5 16 0,5 6 0,2-10-8191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24575,'0'0'0,"0"-1"0,0 0 0,1 0 0,-1 1 0,0-1 0,1 0 0,-1 1 0,1-1 0,-1 0 0,1 1 0,-1-1 0,1 0 0,-1 1 0,1-1 0,-1 1 0,1-1 0,0 1 0,-1 0 0,1-1 0,0 1 0,0-1 0,-1 1 0,1 0 0,0 0 0,0 0 0,0-1 0,-1 1 0,1 0 0,0 0 0,0 0 0,1 0 0,0 1 0,-1 0 0,1 0 0,0 0 0,-1 0 0,1 0 0,-1 0 0,1 1 0,-1-1 0,0 0 0,1 1 0,-1-1 0,2 4 0,4 6 0,-1 0 0,9 22 0,-2 7 0,-10-29 0,0-1 0,1 0 0,9 19 0,-13-28 0,0-1 0,0 1 0,0-1 0,1 0 0,-1 1 0,0-1 0,0 0 0,0 1 0,0-1 0,1 0 0,-1 1 0,0-1 0,0 0 0,1 0 0,-1 1 0,0-1 0,1 0 0,-1 0 0,0 1 0,1-1 0,-1 0 0,0 0 0,1 0 0,-1 0 0,0 0 0,1 0 0,-1 1 0,1-1 0,-1 0 0,0 0 0,1 0 0,-1 0 0,1 0 0,-1 0 0,0-1 0,1 1 0,-1 0 0,0 0 0,1 0 0,-1 0 0,0 0 0,1 0 0,-1-1 0,0 1 0,1 0 0,-1 0 0,0 0 0,1-1 0,-1 1 0,0 0 0,0-1 0,1 1 0,-1 0 0,0-1 0,0 1 0,1 0 0,-1-1 0,0 1 0,0 0 0,0-1 0,0 1 0,0 0 0,0-1 0,10-28 0,-10 27 0,17-79 0,-10 45 0,20-66 0,-27 101 0,0 0 0,0 0 0,0 0 0,1 0 0,-1 0 0,0 0 0,1 0 0,-1 0 0,1 0 0,-1 0 0,1 0 0,0 0 0,-1 0 0,1 1 0,0-1 0,0 0 0,-1 0 0,1 1 0,0-1 0,0 0 0,0 1 0,0-1 0,0 1 0,0-1 0,0 1 0,1-1 0,0 2 0,-1-1 0,0 1 0,0-1 0,0 1 0,0 0 0,0-1 0,0 1 0,0 0 0,0 0 0,0 0 0,0 0 0,0 0 0,-1 0 0,1 0 0,0 0 0,-1 0 0,1 0 0,0 2 0,4 9 0,0 1 0,7 24 0,19 106-1365,-23-100-5461</inkml:trace>
  <inkml:trace contextRef="#ctx0" brushRef="#br0" timeOffset="1">341 0 24575,'9'31'0,"7"20"0,6 9 0,-1-1 0,0-5 0,-3-13-8191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5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293 282 24575,'-5'-7'0,"0"0"0,0 1 0,-1 0 0,0 1 0,0-1 0,0 1 0,-1 0 0,1 1 0,-1-1 0,0 1 0,-1 1 0,1-1 0,-14-3 0,16 6 0,-1 0 0,0 0 0,0 1 0,0-1 0,1 1 0,-1 1 0,0-1 0,0 1 0,1 0 0,-1 0 0,0 1 0,1 0 0,-1 0 0,1 0 0,0 0 0,0 1 0,0 0 0,0 0 0,-8 7 0,6-4 0,0 1 0,1-1 0,0 1 0,0 0 0,1 1 0,-1 0 0,2 0 0,-6 10 0,8-13 0,-1 1 0,1-1 0,0 1 0,0 0 0,1 0 0,0 0 0,0 0 0,0 0 0,1 0 0,0 0 0,0 1 0,0-1 0,2 7 0,-1-10 0,0-1 0,0 0 0,0 1 0,0-1 0,1 0 0,-1 0 0,1 0 0,-1 0 0,1 0 0,0 0 0,0 0 0,0-1 0,0 1 0,0-1 0,0 1 0,0-1 0,1 0 0,-1 0 0,0 0 0,1 0 0,-1 0 0,1 0 0,-1-1 0,1 1 0,-1-1 0,1 0 0,-1 0 0,1 0 0,2 0 0,6 0 0,-1 0 0,1-1 0,-1-1 0,1 0 0,16-5 0,-15 2 0,-1 0 0,1-1 0,-1 0 0,-1 0 0,1-1 0,-1-1 0,-1 0 0,1 0 0,10-13 0,-20 20 0,0 1 0,0 0 0,1-1 0,-1 1 0,0 0 0,0 0 0,0 0 0,0-1 0,1 1 0,-1 0 0,0 0 0,0-1 0,0 1 0,1 0 0,-1 0 0,0 0 0,0 0 0,0 0 0,1-1 0,-1 1 0,0 0 0,1 0 0,-1 0 0,0 0 0,0 0 0,1 0 0,-1 0 0,0 0 0,0 0 0,1 0 0,-1 0 0,0 0 0,1 0 0,-1 0 0,0 0 0,0 0 0,1 0 0,-1 0 0,0 1 0,0-1 0,1 0 0,-1 0 0,0 0 0,0 0 0,1 0 0,-1 1 0,0-1 0,0 0 0,0 0 0,0 0 0,1 1 0,-1-1 0,0 0 0,0 0 0,0 1 0,0-1 0,0 0 0,0 0 0,1 1 0,-1-1 0,0 0 0,0 1 0,2 25 0,1-4 0,-2-20 0,0 0 0,0 0 0,0 0 0,1 0 0,-1 0 0,1 0 0,0 0 0,-1-1 0,1 1 0,0 0 0,0-1 0,0 0 0,0 1 0,0-1 0,1 0 0,-1 0 0,0 0 0,0 0 0,1-1 0,-1 1 0,1-1 0,-1 1 0,0-1 0,1 0 0,-1 0 0,1 0 0,-1 0 0,4-1 0,1 1 0,-1-1 0,1-1 0,-1 1 0,0-1 0,0 0 0,0-1 0,0 1 0,0-1 0,9-7 0,-5 2 0,-1-1 0,0 0 0,0 0 0,-1-1 0,-1 0 0,0-1 0,0 1 0,-1-1 0,0-1 0,-1 1 0,7-23 0,-6 16 0,-1-1 0,-1 0 0,-1-1 0,0 1 0,-2-1 0,-1-37 0,-1 48 0,0 0 0,-1 0 0,-4-15 0,5 22 0,1 0 0,-1-1 0,0 1 0,0 0 0,0 0 0,0 0 0,0 0 0,0 1 0,-1-1 0,1 0 0,0 0 0,-1 1 0,0-1 0,1 1 0,-1-1 0,0 1 0,0 0 0,0 0 0,-4-2 0,6 3 0,-1 0 0,0 0 0,1 0 0,-1 0 0,0 0 0,1 0 0,-1 0 0,0 0 0,1 0 0,-1 0 0,0 0 0,1 1 0,-1-1 0,0 0 0,1 0 0,-1 1 0,1-1 0,-1 0 0,1 1 0,-1-1 0,1 1 0,-1-1 0,1 1 0,-1-1 0,1 1 0,-1-1 0,1 1 0,0-1 0,-1 1 0,1 1 0,-9 21 0,3 9 0,1 0 0,2 1 0,0 41 0,12 100 0,-7-147-195,1-1 0,1 0 0,2 0 0,0-1 0,2 1 0,15 34 0,3-15-6631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6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24575,'-8'0'0,"-1"1"0,0 0 0,0 0 0,0 0 0,0 1 0,1 0 0,-1 1 0,1 0 0,0 1 0,-1-1 0,2 2 0,-1-1 0,0 1 0,1 0 0,-7 6 0,9-6 0,1-1 0,0 1 0,0 0 0,0 1 0,0-1 0,1 1 0,0-1 0,0 1 0,1 0 0,-1 0 0,1 0 0,0 0 0,1 1 0,0-1 0,0 1 0,0-1 0,1 0 0,0 1 0,0-1 0,0 1 0,3 8 0,-2-9 0,0 0 0,1 0 0,0 0 0,0 0 0,0 0 0,1-1 0,0 1 0,0-1 0,0 0 0,1 0 0,5 7 0,3-1 0,-1 0 0,26 17 0,10 8 0,-46-35 0,0 0 0,1 0 0,-1 0 0,0 0 0,0 0 0,1 1 0,-1-1 0,0 0 0,0 1 0,0-1 0,-1 1 0,1-1 0,0 1 0,-1-1 0,1 1 0,-1-1 0,1 1 0,-1 0 0,1-1 0,-1 1 0,0 0 0,0-1 0,0 1 0,0 2 0,-1-3 0,0 1 0,0 0 0,0-1 0,0 1 0,0-1 0,-1 1 0,1-1 0,0 0 0,-1 1 0,1-1 0,-1 0 0,1 0 0,-1 0 0,1 0 0,-1 0 0,0-1 0,-3 2 0,-1 0 0,0 0 0,-1 0 0,1-1 0,0 1 0,-1-2 0,1 1 0,-1-1 0,1 0 0,-1 0 0,1-1 0,-11-1 0,-4-12-1365,5-3-5461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6 24575,'0'0'0,"0"0"0,0 0 0,0-1 0,0 1 0,0 0 0,-1 0 0,1-1 0,0 1 0,0 0 0,0 0 0,0 0 0,0-1 0,0 1 0,-1 0 0,1 0 0,0 0 0,0-1 0,0 1 0,-1 0 0,1 0 0,0 0 0,0 0 0,0-1 0,-1 1 0,1 0 0,0 0 0,0 0 0,-1 0 0,1 0 0,0 0 0,0 0 0,-1 0 0,1 0 0,0 0 0,-1 0 0,1 0 0,0 0 0,0 0 0,-1 0 0,1 0 0,0 0 0,0 0 0,-1 0 0,1 1 0,0-1 0,0 0 0,0 0 0,-1 0 0,1 0 0,0 0 0,0 1 0,0-1 0,-1 0 0,1 0 0,0 0 0,0 1 0,0-1 0,0 0 0,-1 1 0,-13 12 0,11-9 0,0 0 0,0 0 0,1 0 0,-1 1 0,1 0 0,0-1 0,0 1 0,1 0 0,0 0 0,-1 0 0,2 0 0,-1 0 0,0 0 0,1 0 0,0 0 0,0 0 0,1 0 0,0 0 0,1 9 0,1-6 0,0-1 0,0 1 0,1-1 0,0 0 0,0 0 0,0 0 0,1 0 0,0-1 0,0 0 0,1 0 0,9 7 0,-11-9 0,3 2 0,0 0 0,0 1 0,11 13 0,-17-19 0,-1 0 0,1-1 0,0 1 0,-1 0 0,1-1 0,-1 1 0,1 0 0,-1 0 0,1 0 0,-1-1 0,0 1 0,1 0 0,-1 0 0,0 0 0,0 0 0,0 0 0,1 0 0,-1 0 0,0-1 0,0 1 0,0 0 0,-1 0 0,1 0 0,0 0 0,0 0 0,0 0 0,-1 0 0,1 0 0,0-1 0,-1 1 0,1 0 0,-1 0 0,1 0 0,-1-1 0,1 1 0,-1 0 0,1-1 0,-1 1 0,0 0 0,1-1 0,-1 1 0,0-1 0,0 1 0,1-1 0,-1 1 0,0-1 0,0 0 0,0 1 0,0-1 0,0 0 0,-1 0 0,-9 3 0,0-1 0,0-1 0,0 0 0,-18 0 0,19-2 83,15-4-1531,7-2-5378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68 24575,'10'3'0,"-4"-1"0,1 0 0,-1 1 0,0-1 0,1 1 0,-1 0 0,6 5 0,-11-7 0,0 0 0,0 0 0,1 0 0,-1 1 0,0-1 0,0 0 0,0 1 0,0-1 0,-1 1 0,1-1 0,0 1 0,-1-1 0,1 1 0,-1-1 0,1 1 0,-1 0 0,0-1 0,0 1 0,1 0 0,-1-1 0,-1 1 0,1 0 0,0-1 0,0 1 0,0 0 0,-1-1 0,1 1 0,-1-1 0,1 1 0,-2 1 0,-36 73 0,29-63 0,1 1 0,1 0 0,0 1 0,1-1 0,1 1 0,0 1 0,-2 15 0,7-29 0,-1 0 0,1 1 0,0-1 0,0 0 0,0 0 0,0 0 0,1 1 0,-1-1 0,0 0 0,1 0 0,0 0 0,-1 0 0,1 0 0,0 0 0,0 0 0,0 0 0,1 0 0,-1 0 0,0-1 0,1 1 0,-1 0 0,1-1 0,-1 1 0,1-1 0,0 1 0,0-1 0,0 0 0,-1 0 0,1 0 0,0 0 0,0 0 0,1 0 0,-1-1 0,0 1 0,0-1 0,0 1 0,3-1 0,2 1 0,0 0 0,0-1 0,0 0 0,0 0 0,0-1 0,0 0 0,0 0 0,-1 0 0,1-1 0,12-5 0,-13 5 0,-1-1 0,0 1 0,0-1 0,0 0 0,-1 0 0,1-1 0,-1 1 0,0-1 0,1 0 0,-2 0 0,1 0 0,0-1 0,-1 1 0,0-1 0,0 0 0,0 0 0,-1 0 0,0 0 0,0-1 0,0 1 0,0-1 0,-1 1 0,0-1 0,0 1 0,-1-1 0,1 0 0,-1 1 0,0-1 0,-1 0 0,1 1 0,-1-1 0,-1 0 0,1 1 0,-1-1 0,1 1 0,-2 0 0,1 0 0,0-1 0,-5-5 0,2 4 0,2 3 0,0 0 0,0-1 0,1 0 0,-1 1 0,1-1 0,0 0 0,-2-9 0,4 12 0,0 1 0,0-1 0,1 0 0,-1 0 0,0 1 0,1-1 0,-1 1 0,1-1 0,-1 0 0,1 1 0,0-1 0,-1 1 0,1-1 0,0 1 0,0 0 0,0-1 0,0 1 0,1 0 0,-1 0 0,0 0 0,0 0 0,1 0 0,-1 0 0,1 0 0,-1 0 0,1 0 0,-1 1 0,4-2 0,26-11 0,47-14 0,-52 20 0,-1-2 0,0-1 0,39-21 0,-62 30 0,1-1 0,0 0 0,-1 1 0,1-1 0,0 1 0,0-1 0,1 1 0,5-1 0,-9 2 0,1 0 0,0 0 0,0 0 0,0 0 0,0 1 0,-1-1 0,1 0 0,0 1 0,0-1 0,0 0 0,-1 1 0,1-1 0,0 1 0,-1-1 0,1 1 0,0 0 0,-1-1 0,1 1 0,-1 0 0,1-1 0,-1 1 0,1 0 0,-1 0 0,0-1 0,1 1 0,-1 0 0,0 0 0,1 0 0,-1-1 0,0 1 0,0 0 0,0 0 0,0 0 0,0 0 0,0 1 0,4 39 0,-1 1 0,-2 0 0,-6 49 0,2-29 0,-1 24-341,-3 1 0,-3-1-1,-24 89 1,7-84-6485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24575,'0'6'0,"0"-1"0,1 1 0,-1-1 0,2 0 0,-1 0 0,0 1 0,1-1 0,0 0 0,0 0 0,1 0 0,-1-1 0,1 1 0,0-1 0,0 1 0,1-1 0,-1 0 0,1 0 0,0 0 0,0-1 0,0 1 0,6 2 0,-4-2 0,1 0 0,0 0 0,0-1 0,1 0 0,-1 0 0,1-1 0,0 0 0,-1-1 0,1 1 0,0-1 0,0-1 0,0 0 0,14-1 0,-19 1 0,0-1 0,0 1 0,0-1 0,0 0 0,0 0 0,-1 0 0,1 0 0,0-1 0,-1 1 0,1-1 0,-1 0 0,0 1 0,1-1 0,-1 0 0,0 0 0,0-1 0,0 1 0,-1 0 0,1-1 0,0 1 0,-1-1 0,1 1 0,-1-1 0,0 0 0,0 1 0,0-1 0,-1 0 0,1 0 0,0 0 0,-1 0 0,0 0 0,0 0 0,0 0 0,0-5 0,-1 3 0,1 0 0,-1 0 0,1 0 0,-1 0 0,-1 0 0,1 0 0,-1 0 0,0 1 0,0-1 0,0 0 0,-1 1 0,1 0 0,-1-1 0,0 1 0,0 0 0,-1 1 0,1-1 0,-1 1 0,-7-6 0,8 7 0,0 0 0,0 1 0,0-1 0,-1 1 0,1 0 0,0 0 0,-1 0 0,1 1 0,0-1 0,-1 1 0,1 0 0,-1-1 0,1 2 0,-1-1 0,1 0 0,-1 1 0,1-1 0,0 1 0,-1 0 0,-4 2 0,3 0 0,0 0 0,0 0 0,1 1 0,-1-1 0,1 1 0,0 0 0,0 0 0,0 0 0,0 1 0,1-1 0,-6 10 0,5-6 0,-1 1 0,1-1 0,1 1 0,0 0 0,0 0 0,1 0 0,-2 11 0,3-15 0,1 1 0,-1 0 0,1-1 0,0 1 0,1 0 0,-1-1 0,1 1 0,0 0 0,1-1 0,-1 1 0,4 6 0,-3-9 0,-1 0 0,1 0 0,0 0 0,1 0 0,-1 0 0,0-1 0,1 1 0,-1-1 0,1 0 0,0 0 0,0 0 0,0 0 0,0 0 0,6 2 0,-2-1 0,0-1 0,-1-1 0,1 1 0,0-1 0,0 0 0,0-1 0,8 0 0,2-1 0,0-1 0,0-1 0,0 0 0,0-1 0,21-9 0,-14 4 0,-2-1 0,1-1 0,-2-1 0,1-1 0,24-20 0,-35 23 0,1 0 0,-1-1 0,0 0 0,-1-1 0,-1 0 0,0-1 0,0 0 0,-1 0 0,9-22 0,-28 67 0,-8 37 0,14-44 0,-1 0 0,-2 0 0,0-1 0,-2 0 0,0-1 0,-15 24 0,25-46 0,-1 0 0,1 0 0,-1 0 0,0 0 0,1 0 0,-1 0 0,0 0 0,0 0 0,0 0 0,0 0 0,0 0 0,0-1 0,0 1 0,0 0 0,0-1 0,0 1 0,0-1 0,0 1 0,-1-1 0,1 1 0,-2-1 0,2 0 0,0 0 0,1-1 0,-1 1 0,0-1 0,0 0 0,1 1 0,-1-1 0,0 1 0,1-1 0,-1 0 0,1 1 0,-1-1 0,1 0 0,-1 0 0,1 0 0,0 1 0,-1-1 0,1 0 0,0 0 0,-1 0 0,1 0 0,0-1 0,-2-10 0,0-1 0,0-25 0,2 32 0,0 2 0,2-169 0,-2 170 0,0 0 0,1 0 0,-1 0 0,1 0 0,0 0 0,0 0 0,0 0 0,0 1 0,0-1 0,0 0 0,1 1 0,3-5 0,-4 6 0,0 0 0,0 1 0,0-1 0,0 0 0,0 1 0,0-1 0,0 1 0,0-1 0,0 1 0,0-1 0,1 1 0,-1 0 0,0 0 0,0 0 0,0-1 0,1 1 0,-1 0 0,0 1 0,0-1 0,1 0 0,-1 0 0,0 0 0,0 1 0,0-1 0,0 0 0,1 1 0,-1-1 0,0 1 0,0 0 0,0-1 0,0 1 0,1 1 0,13 9 0,-1 0 0,-1 1 0,0 1 0,15 19 0,30 28 0,-52-54 0,1-1 0,-1 0 0,1-1 0,1 1 0,-1-1 0,0-1 0,15 6 0,-19-8 0,-1 0 0,1-1 0,-1 1 0,1-1 0,-1 0 0,1 1 0,0-1 0,-1 0 0,1-1 0,-1 1 0,1 0 0,-1-1 0,1 1 0,-1-1 0,1 0 0,-1 0 0,1 0 0,-1 0 0,0 0 0,4-3 0,-3 1 0,1 0 0,-1-1 0,0 1 0,0-1 0,0 0 0,-1 1 0,0-1 0,1 0 0,-1-1 0,2-6 0,1-7 0,0 1 0,-2-1 0,0 0 0,1-30 0,-4 57 0,1 0 0,-1 0 0,2-1 0,-1 1 0,1 0 0,0-1 0,1 1 0,0-1 0,1 0 0,-1 0 0,9 12 0,-10-16 0,1 0 0,0-1 0,0 1 0,0-1 0,0 0 0,0 0 0,1 0 0,-1 0 0,1-1 0,0 1 0,-1-1 0,1 0 0,1 0 0,-1 0 0,0-1 0,0 1 0,1-1 0,-1 0 0,0 0 0,1-1 0,-1 1 0,1-1 0,-1 0 0,1 0 0,-1-1 0,1 1 0,-1-1 0,6-2 0,-5 2 0,0 0 0,-1-1 0,1 0 0,0 0 0,-1 0 0,1-1 0,-1 1 0,0-1 0,0 0 0,0 0 0,0 0 0,0-1 0,-1 0 0,0 1 0,0-1 0,5-8 0,-2 0 0,0-1 0,0 0 0,-2-1 0,5-19 0,3-6 0,-12 36 0,1 0 0,0 1 0,0-1 0,0 0 0,0 1 0,1-1 0,-1 1 0,1 0 0,-1 0 0,1-1 0,0 1 0,0 0 0,0 0 0,0 0 0,0 1 0,1-1 0,-1 1 0,4-3 0,-4 4 0,0-1 0,0 1 0,-1 0 0,1 0 0,0 0 0,0 0 0,0 0 0,-1 1 0,1-1 0,0 0 0,0 1 0,-1-1 0,1 1 0,0 0 0,-1 0 0,1-1 0,0 1 0,-1 0 0,0 0 0,1 0 0,-1 1 0,1-1 0,-1 0 0,0 1 0,0-1 0,0 0 0,0 1 0,0-1 0,1 3 0,4 6 0,0 1 0,-1 0 0,0 0 0,-1 0 0,-1 0 0,1 1 0,-2-1 0,2 16 0,-2-11 0,0 0 0,-2 1 0,0-1 0,0 0 0,-5 25 0,3-37 0,0 1 0,1 0 0,-1-1 0,-1 0 0,1 1 0,-1-1 0,1 0 0,-1 0 0,0 0 0,-1-1 0,1 1 0,-1-1 0,-4 4 0,7-6 0,0 0 0,-1 0 0,1-1 0,0 1 0,-1 0 0,1-1 0,0 1 0,-1-1 0,1 1 0,-1-1 0,1 0 0,0 1 0,-1-1 0,1 0 0,-1 0 0,1 0 0,-1 0 0,-2-1 0,2 0 0,1 0 0,-1 0 0,1 0 0,-1 0 0,1 0 0,-1 0 0,1 0 0,0-1 0,0 1 0,0 0 0,0-1 0,0 1 0,0-1 0,0 1 0,0-1 0,0 0 0,1 1 0,-1-1 0,1 0 0,-1-1 0,-1-7 0,0 0 0,1 0 0,0-1 0,1 1 0,0 0 0,1 0 0,0 0 0,0-1 0,1 1 0,0 1 0,1-1 0,0 0 0,6-11 0,3-7 0,2 1 0,0 1 0,23-31 0,-28 45 0,-1 0 0,2 1 0,-1 1 0,2-1 0,15-12 0,-24 22 0,0-1 0,0 0 0,0 1 0,0 0 0,0-1 0,0 1 0,1 0 0,-1 0 0,0 0 0,1 0 0,-1 1 0,1-1 0,-1 1 0,1-1 0,-1 1 0,1 0 0,-1 0 0,1 0 0,-1 0 0,1 1 0,-1-1 0,1 1 0,-1-1 0,1 1 0,-1 0 0,1 0 0,-1 0 0,0 0 0,0 0 0,0 1 0,1-1 0,-1 1 0,-1-1 0,1 1 0,0 0 0,0-1 0,2 5 0,4 5 0,-1 1 0,0-1 0,-1 2 0,0-1 0,8 25 0,13 71 0,-22-87 0,13 54-111,4 19-516,14 127 0,-33-186-6199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24575,'44'-13'0,"29"-4"0,14-5 0,3 2 0,-11 5 0,-19 4-8191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24575,'13'9'0,"9"7"0,1 1-8191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0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24575,'0'113'0,"5"0"0,20 115 0,-23-189 0,-2-39 0,0 1 0,0-1 0,1 1 0,-2 0 0,1-1 0,0 1 0,0 0 0,0-1 0,0 1 0,0-1 0,0 1 0,-1 0 0,1-1 0,0 1 0,0-1 0,-1 1 0,1-1 0,-1 1 0,1-1 0,0 1 0,-1-1 0,1 1 0,-1-1 0,1 1 0,-1-1 0,1 0 0,-1 1 0,1-1 0,-1 0 0,0 0 0,1 1 0,-1-1 0,1 0 0,-1 0 0,0 0 0,1 0 0,-1 0 0,1 0 0,-1 0 0,0 0 0,1 0 0,-1 0 0,0 0 0,1 0 0,-1 0 0,1 0 0,-1 0 0,0-1 0,1 1 0,-1 0 0,1-1 0,-1 1 0,1 0 0,-2-1 0,-6-5 0,1 1 0,-1-1 0,1 0 0,0-1 0,0 0 0,1 0 0,0-1 0,-10-15 0,4 3 0,0-1 0,-13-33 0,23 49 0,0 0 0,1 0 0,-1 0 0,1-1 0,0 1 0,1 0 0,-1 0 0,1-1 0,0 1 0,1-8 0,-1 10 0,1 0 0,0 1 0,0-1 0,0 0 0,0 0 0,1 0 0,-1 1 0,1-1 0,-1 0 0,1 1 0,0 0 0,0-1 0,0 1 0,0 0 0,1 0 0,-1 0 0,1 0 0,-1 1 0,5-3 0,7-3 0,1 2 0,-1 0 0,1 0 0,0 2 0,16-3 0,-16 4 0,0-1 0,0-1 0,-1 0 0,1-1 0,17-8 0,-29 11 0,-1 0 0,1-1 0,0 1 0,0 0 0,-1-1 0,0 0 0,1 1 0,-1-1 0,0 0 0,0 0 0,0 0 0,-1-1 0,1 1 0,-1 0 0,0-1 0,0 1 0,0-1 0,0 1 0,-1-1 0,1-5 0,-1 38 0,1-1 0,2 1 0,1-1 0,13 49 0,-9-38 0,-5-26 0,-1-1 0,0-1 0,1 0 0,0 0 0,1 0 0,7 14 0,-11-25 0,0 0 0,0 0 0,0 1 0,1-1 0,-1 0 0,0 0 0,0 0 0,0 0 0,0 0 0,0 0 0,0 1 0,0-1 0,0 0 0,1 0 0,-1 0 0,0 0 0,0 0 0,0 0 0,0 0 0,0 0 0,1 0 0,-1 0 0,0 0 0,0 0 0,0 0 0,0 0 0,1 0 0,-1 0 0,0 0 0,0 0 0,0 0 0,0 0 0,0 0 0,1 0 0,-1 0 0,0 0 0,0 0 0,0 0 0,0 0 0,1 0 0,-1 0 0,0 0 0,0 0 0,0 0 0,0-1 0,0 1 0,0 0 0,0 0 0,1 0 0,5-12 0,3-13 0,-2-30 0,-6 43 0,0 0 0,1-1 0,1 1 0,4-14 0,-7 25 0,0 0 0,0 1 0,0-1 0,1 0 0,-1 0 0,1 0 0,-1 0 0,1 0 0,-1 1 0,1-1 0,-1 0 0,1 0 0,0 1 0,-1-1 0,1 0 0,0 1 0,-1-1 0,1 1 0,0-1 0,0 1 0,0-1 0,0 1 0,0 0 0,-1-1 0,1 1 0,0 0 0,0 0 0,0 0 0,0-1 0,0 1 0,0 0 0,0 0 0,0 0 0,0 1 0,0-1 0,0 0 0,0 0 0,0 0 0,-1 1 0,1-1 0,0 0 0,0 1 0,0-1 0,0 1 0,-1-1 0,1 1 0,0-1 0,0 2 0,8 4 0,-1 1 0,-1 0 0,14 15 0,-4-3 0,-12-14 0,0-1 0,1-1 0,-1 1 0,0-1 0,1 0 0,0 0 0,0-1 0,0 1 0,0-1 0,0-1 0,0 1 0,1-1 0,11 1 0,-15-2 0,1-1 0,0 1 0,-1-1 0,1 0 0,-1 1 0,0-1 0,1-1 0,-1 1 0,0 0 0,0-1 0,1 0 0,-1 0 0,0 0 0,-1 0 0,1 0 0,0-1 0,-1 1 0,1-1 0,-1 1 0,0-1 0,0 0 0,0 0 0,0 0 0,0 0 0,-1-1 0,2-3 0,1-4 0,0-1 0,0 0 0,-1 0 0,2-21 0,-5 29 0,1-1 0,-1 1 0,0-1 0,0 1 0,0-1 0,0 0 0,-1 1 0,0 0 0,0-1 0,0 1 0,-1 0 0,1-1 0,-1 1 0,0 0 0,-5-7 0,7 10 0,-1 0 0,1 1 0,-1-1 0,1 0 0,-1 1 0,0-1 0,1 1 0,-1-1 0,0 0 0,0 1 0,1 0 0,-1-1 0,0 1 0,0-1 0,0 1 0,1 0 0,-1 0 0,0-1 0,0 1 0,0 0 0,0 0 0,0 0 0,0 0 0,1 0 0,-1 0 0,0 0 0,0 0 0,0 1 0,0-1 0,0 0 0,0 1 0,-1 0 0,0 0 0,0 1 0,0 0 0,1-1 0,-1 1 0,1 0 0,-1 0 0,1 0 0,0-1 0,0 2 0,-2 2 0,-1 6 0,0 0 0,0 0 0,-3 21 0,5-21 0,1 0 0,0 0 0,1 0 0,0 0 0,1 0 0,0 0 0,0 0 0,4 12 0,-4-19 0,1 0 0,0 0 0,-1 0 0,1 0 0,1-1 0,-1 1 0,0 0 0,1-1 0,0 0 0,0 0 0,0 0 0,0 0 0,0 0 0,1 0 0,-1-1 0,1 1 0,0-1 0,0 0 0,0 0 0,0-1 0,0 1 0,0-1 0,6 1 0,-5-1 0,0 0 0,0 0 0,0-1 0,0 1 0,0-1 0,-1-1 0,1 1 0,0-1 0,0 0 0,0 0 0,0 0 0,-1 0 0,1-1 0,-1 0 0,1 0 0,-1 0 0,0-1 0,1 0 0,-1 1 0,-1-1 0,1-1 0,6-6 0,-4 4 0,-2 0 0,1 0 0,-1-1 0,0 0 0,0 0 0,-1 0 0,0 0 0,0-1 0,-1 1 0,0-1 0,0 1 0,-1-1 0,1-13 0,-2 9 0,0 9 0,0-1 0,-1 1 0,2-1 0,-1 1 0,0 0 0,1-1 0,-1 1 0,1-1 0,0 1 0,0 0 0,0 0 0,3-5 0,11 51 0,-7-3 0,-6-28 0,0-1 0,1 1 0,0 0 0,1-1 0,0 1 0,1-1 0,8 14 0,-12-24 0,-1-1 0,0 1 0,1 0 0,-1-1 0,0 1 0,1-1 0,-1 1 0,1 0 0,-1-1 0,1 1 0,-1-1 0,1 1 0,-1-1 0,1 0 0,0 1 0,-1-1 0,1 0 0,0 1 0,-1-1 0,1 0 0,0 0 0,-1 1 0,1-1 0,0 0 0,0 0 0,-1 0 0,1 0 0,0 0 0,0 0 0,-1 0 0,1 0 0,0 0 0,-1-1 0,1 1 0,0 0 0,0 0 0,-1-1 0,1 1 0,0 0 0,-1-1 0,1 1 0,-1-1 0,1 1 0,-1 0 0,1-1 0,0 0 0,-1 1 0,1-2 0,19-34 0,-18 33 0,27-80 0,-22 60 0,1 1 0,1-1 0,17-31 0,-26 53 0,1 0 0,-1 0 0,0 0 0,1 0 0,0 0 0,-1 0 0,1 0 0,-1 0 0,1 0 0,0 1 0,0-1 0,0 0 0,-1 0 0,1 1 0,0-1 0,0 0 0,0 1 0,0-1 0,0 1 0,0-1 0,0 1 0,0 0 0,0-1 0,0 1 0,1 0 0,-1 0 0,0 0 0,0 0 0,0 0 0,0 0 0,0 0 0,0 0 0,0 0 0,1 0 0,-1 1 0,0-1 0,0 0 0,0 1 0,0-1 0,0 1 0,0-1 0,0 1 0,0-1 0,0 1 0,-1 0 0,2 1 0,2 2 0,0 1 0,0-1 0,-1 1 0,1 0 0,-1 0 0,-1 1 0,4 7 0,7 23 0,14 64 0,-2-4 0,-25-95 0,0 1 0,1-1 0,-1 1 0,1-1 0,-1 1 0,1-1 0,-1 1 0,1-1 0,0 0 0,0 1 0,0-1 0,-1 0 0,1 0 0,1 1 0,-1-1 0,0 0 0,0 0 0,0 0 0,0 0 0,1-1 0,1 2 0,0-2 0,0 0 0,0 0 0,0 0 0,0-1 0,-1 0 0,1 1 0,0-1 0,0 0 0,0 0 0,3-2 0,-4 2 0,80-25-1365,-37 16-5461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2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213 170 24575,'-32'44'0,"-84"223"0,69-147 0,46-119 0,1 0 0,0 0 0,0 0 0,-1 0 0,1 0 0,-1 0 0,1-1 0,-1 1 0,1 0 0,-1 0 0,1 0 0,-1 0 0,0-1 0,0 1 0,1 0 0,-1-1 0,-1 2 0,-4-13 0,5-33 0,5-34 0,3 0 0,3 1 0,34-127 0,-43 200 0,3-8 0,-1-1 0,2 1 0,-1 0 0,2 0 0,-1 1 0,2-1 0,9-12 0,-16 23 0,1 0 0,-1 0 0,0 1 0,1-1 0,-1 0 0,1 1 0,0-1 0,-1 0 0,1 1 0,-1-1 0,1 1 0,0-1 0,-1 1 0,1-1 0,0 1 0,0-1 0,0 1 0,-1 0 0,1 0 0,0-1 0,0 1 0,0 0 0,-1 0 0,1 0 0,0 0 0,0 0 0,0 0 0,0 0 0,0 0 0,-1 0 0,1 0 0,0 0 0,0 1 0,0-1 0,-1 0 0,1 1 0,0-1 0,0 0 0,0 1 0,-1-1 0,1 1 0,0-1 0,-1 1 0,1 0 0,-1-1 0,1 1 0,-1-1 0,1 1 0,-1 0 0,1 0 0,0 0 0,2 6 0,1 0 0,-1 0 0,0 1 0,2 11 0,-4-16 0,52 218 0,7 22 0,-27-106-1365,-31-124-5461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3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24575,'23'0'0,"20"-5"0,12-1 0,1 1 0,0 0 0,-6 2 0,-6 1 0,-11 5 0,-11 3-8191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5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56 101 24575,'-4'-23'0,"-5"-22"0,9 43 0,-1-1 0,0 1 0,0 0 0,1-1 0,-2 1 0,1 0 0,0-1 0,0 1 0,-1 0 0,1 0 0,-1 0 0,-3-3 0,4 5 0,1 0 0,0 0 0,-1 0 0,1-1 0,0 1 0,-1 0 0,1 0 0,0 0 0,-1 0 0,1 0 0,0 0 0,-1 1 0,1-1 0,0 0 0,-1 0 0,1 0 0,0 0 0,-1 0 0,1 0 0,0 1 0,-1-1 0,1 0 0,0 0 0,-1 0 0,1 1 0,0-1 0,0 0 0,0 0 0,-1 1 0,1-1 0,0 0 0,0 0 0,0 1 0,-1-1 0,1 0 0,0 1 0,0-1 0,0 0 0,0 1 0,0-1 0,0 0 0,0 1 0,0-1 0,0 1 0,-5 18 0,-1 42 0,3 0 0,3-1 0,13 108 0,-4-61 0,-8-94 0,0 12 0,1 0 0,1-1 0,1 1 0,9 27 0,-8-44-1365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5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 24575,'-4'-4'0,"-2"2"0,0 7 0,2 15 0,1 18 0,1 16 0,1 12 0,0 8 0,1 5 0,5 2 0,1 1 0,0-5 0,-1-10 0,-2-13 0,-1-11 0,3-13 0,6-11 0,1-9-8191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5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24575,'13'0'0,"14"0"0,10 0 0,13-4 0,12-2 0,3 0 0,0 2 0,-7 1 0,-8 1 0,-9 1 0,-15 0 0,-17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1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36 24575,'-1'-1'0,"-1"0"0,0 0 0,1 0 0,-1 0 0,0 1 0,1-1 0,-1 1 0,0-1 0,0 1 0,1 0 0,-1 0 0,0 0 0,0 0 0,0 0 0,1 0 0,-1 0 0,0 1 0,0-1 0,0 0 0,1 1 0,-1 0 0,0-1 0,1 1 0,-1 0 0,1 0 0,-1 0 0,1 0 0,-1 0 0,1 0 0,-1 0 0,1 1 0,0-1 0,0 0 0,0 1 0,0-1 0,0 1 0,0-1 0,0 1 0,-1 2 0,1-1 0,-1 1 0,1-1 0,0 1 0,0 0 0,1-1 0,-1 1 0,1 0 0,-1-1 0,1 1 0,0 0 0,1-1 0,-1 1 0,1 0 0,-1-1 0,1 1 0,0-1 0,1 1 0,2 5 0,-2-6 0,0 0 0,0 0 0,1 0 0,0-1 0,-1 1 0,1-1 0,0 1 0,0-1 0,0 0 0,1 0 0,-1-1 0,0 1 0,1-1 0,-1 1 0,1-1 0,-1 0 0,1-1 0,0 1 0,-1 0 0,1-1 0,0 0 0,0 0 0,-1 0 0,1-1 0,5 0 0,-7 1 0,1-1 0,-1 1 0,1-1 0,-1 0 0,0 0 0,1 0 0,-1 0 0,0 0 0,0 0 0,0 0 0,0-1 0,0 1 0,0-1 0,0 0 0,0 1 0,-1-1 0,1 0 0,-1 0 0,1 0 0,-1 0 0,0 0 0,0-1 0,0 1 0,0 0 0,0 0 0,0-1 0,0 1 0,-1-1 0,0 1 0,1 0 0,-1-1 0,0 1 0,0-1 0,0 1 0,0-1 0,-1 1 0,1-1 0,-2-2 0,2 2 0,0 1 0,-1-1 0,0 1 0,1 0 0,-1-1 0,0 1 0,0 0 0,0 0 0,-1-1 0,1 1 0,0 0 0,-1 0 0,0 0 0,1 1 0,-1-1 0,0 0 0,0 0 0,0 1 0,0 0 0,0-1 0,0 1 0,0 0 0,-1 0 0,1 0 0,0 0 0,-1 0 0,1 1 0,-1-1 0,1 1 0,-1-1 0,1 1 0,-1 0 0,1 0 0,-1 0 0,-4 1 0,2 0 0,0 0 0,0 1 0,0 0 0,0 0 0,0 0 0,0 0 0,0 1 0,1-1 0,-1 1 0,1 0 0,0 1 0,0-1 0,0 1 0,0 0 0,1 0 0,-4 5 0,3-3 0,0 0 0,1 1 0,-1-1 0,2 1 0,-1 0 0,1 0 0,0 0 0,0 0 0,1 0 0,0 0 0,0 1 0,1-1 0,0 0 0,1 13 0,0-16 0,0 1 0,0-1 0,0 0 0,1 0 0,-1 0 0,1 0 0,0 0 0,0 0 0,1 0 0,-1 0 0,1-1 0,0 1 0,0-1 0,0 0 0,0 0 0,0 0 0,1 0 0,-1-1 0,1 1 0,0-1 0,0 0 0,0 0 0,0 0 0,0-1 0,5 2 0,-1 0 0,1-1 0,-1 0 0,0-1 0,1 0 0,-1 0 0,1-1 0,-1 0 0,0 0 0,1-1 0,15-3 0,-19 2 0,0 1 0,-1-1 0,0-1 0,1 1 0,-1 0 0,0-1 0,0 0 0,0 0 0,-1 0 0,1-1 0,-1 1 0,1-1 0,-1 0 0,0 1 0,-1-1 0,1-1 0,-1 1 0,0 0 0,0-1 0,2-5 0,6-21 0,8-45 0,-11 44 0,13-41 0,-20 73 0,0-1 0,1 1 0,-1-1 0,0 0 0,0 1 0,0-1 0,0 1 0,1-1 0,-1 1 0,0-1 0,0 1 0,1-1 0,-1 1 0,0-1 0,1 1 0,-1-1 0,1 1 0,-1-1 0,1 1 0,-1 0 0,0-1 0,1 1 0,0 0 0,-1-1 0,1 1 0,0 0 0,5 12 0,0 36 0,-5-42 0,0 8 0,0 4 0,2 0 0,6 24 0,-9-39 0,1 0 0,0 0 0,0 1 0,0-1 0,1 0 0,-1 0 0,1 0 0,-1-1 0,1 1 0,0 0 0,0 0 0,0-1 0,1 0 0,-1 1 0,1-1 0,-1 0 0,1 0 0,0 0 0,5 2 0,-6-3 0,1 0 0,-1-1 0,1 0 0,-1 1 0,0-1 0,1 0 0,-1 0 0,1-1 0,-1 1 0,0 0 0,1-1 0,-1 1 0,0-1 0,1 0 0,-1 0 0,0 0 0,0 0 0,0 0 0,0 0 0,0-1 0,0 1 0,0-1 0,0 1 0,0-1 0,2-4 0,5-4 0,-1-1 0,0-1 0,9-18 0,2-3 0,-18 32 0,-1 1 0,0-1 0,0 0 0,1 1 0,-1-1 0,1 0 0,-1 1 0,1-1 0,-1 0 0,1 1 0,-1-1 0,1 1 0,-1-1 0,1 1 0,0-1 0,-1 1 0,1 0 0,0-1 0,-1 1 0,1 0 0,0-1 0,0 1 0,-1 0 0,1 0 0,0 0 0,0-1 0,-1 1 0,1 0 0,0 0 0,0 0 0,-1 0 0,1 1 0,0-1 0,0 0 0,0 0 0,-1 0 0,1 1 0,0-1 0,-1 0 0,1 1 0,0-1 0,-1 0 0,1 1 0,0-1 0,-1 1 0,1-1 0,0 2 0,3 4 0,0-1 0,0 1 0,-1 1 0,5 12 0,-6-15 0,-1 0 0,1 1 0,0-1 0,1 0 0,-1 0 0,4 4 0,-5-7 0,0-1 0,0 1 0,-1-1 0,1 1 0,0-1 0,0 0 0,0 1 0,0-1 0,-1 0 0,1 0 0,0 1 0,0-1 0,0 0 0,0 0 0,0 0 0,0 0 0,0 0 0,-1-1 0,1 1 0,0 0 0,0 0 0,0-1 0,0 1 0,0 0 0,-1-1 0,1 1 0,0-1 0,0 1 0,-1-1 0,1 1 0,0-1 0,-1 1 0,1-1 0,0 0 0,-1 1 0,1-1 0,-1 0 0,1-1 0,19-31 0,-19 30 0,5-11 0,-3 7 0,0 0 0,1 0 0,-1 0 0,10-11 0,-13 17 0,1 0 0,0 0 0,-1 1 0,1-1 0,0 0 0,0 0 0,0 1 0,0-1 0,-1 1 0,1-1 0,0 1 0,0-1 0,0 1 0,0 0 0,0-1 0,0 1 0,0 0 0,0 0 0,0 0 0,0-1 0,0 1 0,1 0 0,-1 1 0,0-1 0,0 0 0,0 0 0,0 0 0,0 1 0,0-1 0,0 0 0,0 1 0,0-1 0,0 1 0,-1-1 0,1 1 0,0-1 0,0 1 0,0 0 0,0-1 0,-1 1 0,2 2 0,3 1-114,-1 1 1,0 0-1,0 0 0,0 0 0,-1 1 1,0-1-1,0 1 0,0 0 0,-1 0 1,0 0-1,3 9 0,-1 6-6712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6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24575,'18'0'0,"14"-5"0,16-1 0,8 1 0,4 0 0,1-3 0,-2 1 0,-2 0 0,-5 2 0,-8 2 0,-11 1-8191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64 24575,'-14'9'0,"2"0"0,0 1 0,0 0 0,0 1 0,1 0 0,1 1 0,0 0 0,1 1 0,0 0 0,1 0 0,-7 16 0,10-19 0,1 0 0,0 1 0,0-1 0,1 0 0,1 1 0,0 0 0,0 0 0,1 0 0,0 0 0,1 0 0,0-1 0,1 1 0,0 0 0,1 0 0,0 0 0,7 17 0,-6-21 0,0-1 0,1 1 0,0-1 0,1 0 0,-1-1 0,1 1 0,0-1 0,0 0 0,1 0 0,-1 0 0,1-1 0,0 0 0,1 0 0,-1 0 0,1-1 0,-1 0 0,1-1 0,0 1 0,0-1 0,0 0 0,0-1 0,0 0 0,1 0 0,-1 0 0,14-2 0,-12 1 0,0 0 0,0-1 0,0 0 0,0 0 0,0-1 0,0 0 0,0-1 0,0 0 0,-1 0 0,1-1 0,-1 0 0,0-1 0,0 0 0,0 0 0,-1 0 0,0-1 0,0 0 0,0-1 0,-1 0 0,7-8 0,-6 2 0,-1 1 0,0-1 0,-1 0 0,0 0 0,-1 0 0,0-1 0,-1 1 0,-1-1 0,0 0 0,-1 0 0,-1 0 0,0 0 0,0 0 0,-5-24 0,3 29 0,0-1 0,0 1 0,-1 0 0,0 0 0,-1 0 0,0 0 0,0 0 0,-1 1 0,0 0 0,-1 0 0,0 0 0,0 0 0,0 1 0,-1 0 0,0 1 0,-1-1 0,1 2 0,-1-1 0,0 1 0,-1 0 0,-16-7 0,-40-6-1365,3 8-5461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24575,'13'8'0,"0"0"0,-1 0 0,0 1 0,-1 1 0,1 0 0,-2 1 0,0 0 0,10 14 0,2 5 0,-2 1 0,17 38 0,-19-32 0,-2 0 0,-2 1 0,-1 1 0,-2 0 0,-2 0 0,-1 1 0,-3 1 0,-1-1 0,-1 0 0,-3 1 0,-1 0 0,-2-1 0,-2 0 0,-2 1 0,-1-2 0,-2 1 0,-2-2 0,-2 1 0,-1-2 0,-1 0 0,-3 0 0,-1-2 0,-26 36 0,18-34 0,-1 0 0,-3-2 0,0-2 0,-48 38 0,42-44 0,37-27-59,1 1 0,-1-1-1,0 1 1,1-1-1,-1 0 1,0 1 0,1-1-1,-1 0 1,0 0 0,0 0-1,1 1 1,-1-1 0,0 0-1,1 0 1,-1 0-1,0 0 1,0 0 0,1 0-1,-1-1 1,0 1 0,0 0-1,0-1 1,-3-10-6767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3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24575,'9'-3'0,"0"1"0,0 0 0,1 1 0,-1 0 0,0 1 0,1 0 0,-1 0 0,0 1 0,0 0 0,1 0 0,-1 1 0,0 1 0,0-1 0,-1 1 0,1 1 0,-1 0 0,1 0 0,14 10 0,-16-9 0,1 1 0,-1-1 0,0 1 0,-1 0 0,0 1 0,0 0 0,0 0 0,-1 0 0,1 0 0,-2 1 0,1 0 0,-1 0 0,-1 0 0,1 1 0,-1-1 0,-1 1 0,0 0 0,0-1 0,1 16 0,-3-20 0,0 1 0,-1-1 0,1 0 0,-1 0 0,0 0 0,0 0 0,0 0 0,-1-1 0,1 1 0,-1 0 0,0 0 0,0-1 0,0 1 0,-1-1 0,1 0 0,-1 0 0,0 0 0,0 0 0,0 0 0,0-1 0,0 1 0,0-1 0,-1 0 0,-6 4 0,4-4 0,0 1 0,0-1 0,0 0 0,0 0 0,0-1 0,0 0 0,-1 0 0,1 0 0,0-1 0,-1 0 0,1 0 0,0-1 0,0 1 0,-1-2 0,-9-2 0,14 4 0,0-1 0,1 0 0,-1 0 0,0 0 0,1 0 0,-1 0 0,1 0 0,-1 0 0,1-1 0,-1 1 0,1-1 0,0 1 0,0-1 0,0 1 0,0-1 0,0 1 0,0-1 0,0 0 0,1 0 0,-1 1 0,0-1 0,1 0 0,0 0 0,-1 0 0,1 0 0,0 0 0,0 0 0,0 1 0,0-1 0,0 0 0,1-4 0,1-3 0,0 0 0,0 0 0,1 0 0,1 0 0,5-11 0,3-2 0,0 0 0,2 2 0,1-1 0,1 1 0,0 2 0,1-1 0,29-23 0,-18 20 0,1 1 0,1 1 0,0 2 0,57-26 0,-79 40 0,1 0 0,0 1 0,0 0 0,1 0 0,-1 1 0,0 0 0,11 0 0,-19 2 0,0 0 0,-1 0 0,1 1 0,-1-1 0,1 0 0,0 0 0,-1 1 0,1-1 0,-1 0 0,1 1 0,-1-1 0,1 1 0,-1-1 0,0 1 0,1-1 0,-1 1 0,1-1 0,-1 1 0,0-1 0,1 1 0,-1-1 0,0 1 0,0 0 0,0-1 0,1 1 0,-1 0 0,0-1 0,0 1 0,0-1 0,0 1 0,0 0 0,0-1 0,0 1 0,0 0 0,0-1 0,0 1 0,-1-1 0,1 1 0,-1 1 0,-8 35 0,6-26 0,0 1 0,1-1 0,0 1 0,1 0 0,1 0 0,-1 1 0,2-1 0,0 0 0,0 0 0,6 22 0,-5-29 0,-1 0 0,1-1 0,0 1 0,0-1 0,1 0 0,-1 0 0,1 0 0,0 0 0,0 0 0,0 0 0,0-1 0,1 1 0,0-1 0,-1 0 0,1 0 0,0-1 0,0 1 0,1-1 0,-1 0 0,1 0 0,-1 0 0,1 0 0,-1-1 0,1 0 0,0 0 0,0 0 0,7 0 0,-11-1 0,1 0 0,-1 1 0,1-1 0,-1 0 0,1 0 0,-1 0 0,1 0 0,-1 0 0,1 0 0,-1-1 0,0 1 0,1 0 0,-1-1 0,1 1 0,-1-1 0,0 1 0,1-1 0,-1 0 0,0 0 0,0 1 0,0-1 0,1 0 0,-1 0 0,0 0 0,0 0 0,0-1 0,0 1 0,-1 0 0,1 0 0,0 0 0,0-1 0,-1 1 0,1 0 0,-1-1 0,1 1 0,-1-1 0,0 1 0,1 0 0,-1-1 0,0 1 0,0-1 0,0-1 0,0-2 0,-1 0 0,0 1 0,0-1 0,0 0 0,-1 1 0,1-1 0,-1 1 0,0 0 0,-1 0 0,1-1 0,-1 1 0,-3-3 0,-7-7 0,-2 0 0,0 2 0,-1 0 0,0 0 0,0 2 0,-22-11 0,37 20 0,-1 1 0,1-1 0,0 1 0,0-1 0,-1 0 0,1 0 0,0 1 0,0-1 0,0 0 0,0 0 0,0 0 0,0 0 0,0 0 0,1 0 0,-1-1 0,0 1 0,0-2 0,1 3 0,0-1 0,0 0 0,0 1 0,0-1 0,0 1 0,0-1 0,0 1 0,1-1 0,-1 1 0,0-1 0,0 1 0,1-1 0,-1 1 0,0-1 0,1 1 0,-1 0 0,0-1 0,1 1 0,-1-1 0,1 1 0,-1 0 0,0 0 0,1-1 0,-1 1 0,1 0 0,-1 0 0,1-1 0,7-2 0,0 1 0,-1-1 0,1 1 0,9-1 0,-17 3 0,79-14 0,108-17 0,-185 31 0,1-1 0,-1 1 0,1 0 0,-1 0 0,1 0 0,-1 0 0,1 0 0,-1 0 0,1 1 0,-1-1 0,1 1 0,-1 0 0,0-1 0,1 1 0,-1 0 0,0 1 0,4 1 0,-4-1 0,0 0 0,-1 1 0,0-1 0,1 0 0,-1 0 0,0 1 0,0-1 0,0 0 0,0 1 0,0-1 0,-1 1 0,1-1 0,-1 1 0,0-1 0,0 1 0,0 5 0,-4 42 0,1-32 0,1-1 0,1 1 0,2 27 0,-1-42 0,0 0 0,1 0 0,-1 0 0,1 0 0,0 0 0,0 0 0,0 0 0,0 0 0,0 0 0,1-1 0,-1 1 0,1 0 0,0-1 0,-1 1 0,1-1 0,0 0 0,1 1 0,-1-1 0,0 0 0,1 0 0,-1-1 0,1 1 0,-1 0 0,1-1 0,5 2 0,-5-2 0,0 0 0,0-1 0,0 1 0,1-1 0,-1 0 0,0 0 0,0 0 0,1 0 0,-1-1 0,0 1 0,0-1 0,0 0 0,1 0 0,-1 0 0,0 0 0,0-1 0,0 1 0,-1-1 0,1 0 0,0 0 0,-1 0 0,1 0 0,-1 0 0,1 0 0,-1-1 0,0 1 0,0-1 0,0 0 0,1-2 0,3-5 0,0-1 0,0 1 0,-1-1 0,-1 0 0,0 0 0,5-21 0,0-61 0,-10 101 0,1 1 0,0-1 0,0 1 0,1-1 0,0 1 0,1-1 0,0 0 0,0 0 0,1 0 0,0 0 0,0 0 0,1 0 0,0-1 0,0 0 0,1 0 0,0 0 0,0 0 0,0-1 0,1 0 0,0 0 0,1 0 0,-1-1 0,1 0 0,0 0 0,0 0 0,0-1 0,1 0 0,0-1 0,-1 0 0,1 0 0,1-1 0,-1 1 0,0-2 0,0 1 0,1-1 0,14 0 0,-21-1 0,1-1 0,-1 1 0,1 0 0,-1 0 0,1-1 0,-1 1 0,0-1 0,1 0 0,-1 0 0,0 0 0,0 0 0,1 0 0,-1-1 0,0 1 0,0 0 0,0-1 0,-1 0 0,4-3 0,-2 2 0,-1-1 0,0 0 0,1 0 0,-1 0 0,-1 0 0,1 0 0,-1 0 0,0 0 0,2-9 0,-1-4 0,-1 0 0,-1 0 0,-1 0 0,-3-23 0,-20-86 0,24 125-45,-1 0-1,1 0 1,0-1-1,-1 1 1,1 0-1,0-1 1,0 1-1,0 0 1,0 0-1,0-1 1,1 1-1,-1 0 1,0-1-1,1 1 1,-1 0-1,0 0 1,1-1-1,-1 1 1,1 0-1,0 0 1,-1 0-1,1 0 1,0 0-1,0 0 0,0 0 1,0 0-1,0 0 1,0 0-1,2-1 1,13-1-6781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24575,'-1'-3'0,"1"1"0,0 0 0,0-1 0,0 1 0,0 0 0,1 0 0,-1-1 0,1 1 0,-1 0 0,1 0 0,0 0 0,0 0 0,0-1 0,0 1 0,0 0 0,0 1 0,0-1 0,1 0 0,-1 0 0,1 1 0,0-1 0,-1 0 0,1 1 0,0 0 0,0-1 0,0 1 0,0 0 0,0 0 0,3-1 0,-2 1 0,-1 1 0,1 0 0,0 0 0,0 0 0,-1 0 0,1 1 0,0-1 0,-1 1 0,1 0 0,0 0 0,-1-1 0,1 2 0,-1-1 0,0 0 0,1 0 0,-1 1 0,0-1 0,0 1 0,0 0 0,0 0 0,0 0 0,0 0 0,0 0 0,2 4 0,5 7 0,-1 1 0,-1-1 0,0 1 0,-1 1 0,-1-1 0,0 1 0,-1 0 0,-1 0 0,0 0 0,-1 1 0,0-1 0,-1 1 0,-1-1 0,-3 25 0,3-39 0,0 1 0,0 0 0,-1 0 0,1-1 0,-1 1 0,1 0 0,-1-1 0,1 1 0,-1-1 0,0 1 0,0-1 0,0 1 0,0-1 0,0 1 0,0-1 0,0 0 0,0 0 0,0 1 0,-1-1 0,1 0 0,-1 0 0,1 0 0,-1-1 0,1 1 0,-1 0 0,1 0 0,-1-1 0,1 1 0,-4 0 0,3-2 0,1 1 0,-1 0 0,0-1 0,1 0 0,-1 1 0,1-1 0,-1 0 0,1 0 0,-1 0 0,1 0 0,0 0 0,-1 0 0,1 0 0,0 0 0,0-1 0,0 1 0,0 0 0,0-1 0,0 1 0,0-1 0,0 1 0,0-1 0,1 1 0,-1-1 0,1 0 0,-1 1 0,1-1 0,-1-3 0,0-2 6,0-1 0,1 1-1,-1 0 1,1-1 0,1 1-1,-1 0 1,1-1 0,0 1 0,1 0-1,0 0 1,0 0 0,1 0-1,0 0 1,0 1 0,0-1-1,1 1 1,0-1 0,0 1 0,1 1-1,9-11 1,-4 6-141,0 1 0,0 0 0,1 1 0,0 1 0,1-1 0,-1 2 0,1 0 0,1 0 0,-1 1 0,20-5 0,5 1-6691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45 473 24575,'-7'6'0,"2"-1"0,0 0 0,1 0 0,-1 0 0,1 0 0,-7 11 0,11-14 0,-1 0 0,0-1 0,1 1 0,-1 0 0,1 0 0,0 0 0,-1-1 0,1 1 0,0 0 0,0 0 0,0 0 0,0 0 0,1-1 0,-1 1 0,0 0 0,1 0 0,-1 0 0,1-1 0,0 1 0,-1 0 0,1-1 0,0 1 0,0-1 0,0 1 0,0-1 0,1 1 0,0 0 0,2 2 0,0 0 0,0-1 0,1 1 0,-1-1 0,1 0 0,0-1 0,0 1 0,0-1 0,0 0 0,0 0 0,0-1 0,1 1 0,-1-1 0,0 0 0,1-1 0,8 1 0,-11-1 0,0 0 0,0 0 0,0 0 0,-1-1 0,1 1 0,0-1 0,0 1 0,0-1 0,0 0 0,0 0 0,0 0 0,-1-1 0,1 1 0,-1-1 0,1 1 0,-1-1 0,1 0 0,-1 0 0,0 0 0,0 0 0,0 0 0,0-1 0,0 1 0,-1-1 0,1 1 0,-1-1 0,1 1 0,-1-1 0,0 0 0,2-5 0,-3 4 0,0 0 0,1-1 0,-1 1 0,-1 0 0,1 0 0,-1 0 0,1 0 0,-1 0 0,-1 0 0,1 0 0,0 0 0,-1 0 0,0 0 0,0 1 0,0-1 0,0 1 0,0-1 0,-1 1 0,0 0 0,0 0 0,-4-4 0,4 4 0,1 1 0,-1 0 0,0 0 0,1 0 0,-1 0 0,0 1 0,0-1 0,0 1 0,0 0 0,0 0 0,-1 0 0,1 0 0,0 0 0,0 1 0,-1-1 0,1 1 0,0 0 0,-1 0 0,1 0 0,0 0 0,-1 1 0,1 0 0,0-1 0,0 1 0,0 0 0,-1 1 0,-2 1 0,2-1 0,1 0 0,0 1 0,1-1 0,-1 1 0,0 0 0,1 0 0,0 0 0,-1 0 0,1 1 0,1-1 0,-1 0 0,0 1 0,1-1 0,0 1 0,-1 0 0,1-1 0,1 1 0,-1 0 0,1 0 0,-1 0 0,1 0 0,0 3 0,0 0 0,1 0 0,-1 0 0,1-1 0,1 1 0,-1 0 0,1-1 0,0 1 0,0-1 0,1 0 0,0 0 0,6 10 0,-4-10 0,1 0 0,0-1 0,0 0 0,0 0 0,0 0 0,1-1 0,0 0 0,0 0 0,0-1 0,0 1 0,1-2 0,-1 1 0,1-1 0,-1 0 0,13 1 0,1 0 0,-1-2 0,0 0 0,1-1 0,38-5 0,-43 2 0,0-1 0,0 0 0,-1-1 0,1 0 0,-1-1 0,22-13 0,-32 16 0,1-1 0,-1 0 0,0 0 0,0 0 0,0-1 0,-1 1 0,1-1 0,4-8 0,-7 10 0,0 0 0,0-1 0,-1 1 0,1 0 0,-1-1 0,0 1 0,0-1 0,-1 0 0,1 1 0,-1-1 0,1 1 0,-1-1 0,0 0 0,-1 1 0,1-1 0,-1-4 0,0 5 0,0 1 0,0-1 0,1 0 0,-2 1 0,1-1 0,0 0 0,0 1 0,-1 0 0,0-1 0,1 1 0,-1 0 0,0 0 0,0 0 0,0 0 0,0 0 0,-1 0 0,1 0 0,0 1 0,-1-1 0,1 1 0,-1 0 0,0 0 0,1 0 0,-1 0 0,0 0 0,0 0 0,1 1 0,-1 0 0,0-1 0,0 1 0,0 0 0,0 0 0,1 0 0,-1 1 0,-3 0 0,-2 0 0,1 0 0,-1 1 0,1 0 0,-1 1 0,1-1 0,0 1 0,0 0 0,0 1 0,1 0 0,-1 0 0,1 1 0,-6 5 0,8-6 0,0 0 0,0 1 0,1-1 0,0 1 0,0 0 0,0 0 0,1 0 0,-1 1 0,1-1 0,1 0 0,-1 1 0,1-1 0,-2 12 0,3-15 0,0 0 0,0 0 0,0 0 0,0 1 0,1-1 0,-1 0 0,0 0 0,1 0 0,0 0 0,0 0 0,-1 1 0,1-1 0,0-1 0,0 1 0,1 0 0,-1 0 0,0 0 0,1 0 0,-1-1 0,1 1 0,0-1 0,-1 1 0,1-1 0,0 0 0,0 0 0,0 0 0,0 0 0,0 0 0,0 0 0,0 0 0,0 0 0,0-1 0,0 1 0,0-1 0,1 0 0,-1 0 0,4 0 0,2 1 0,-1-2 0,1 1 0,-1-1 0,1 0 0,-1 0 0,1-1 0,-1 0 0,0-1 0,0 1 0,0-2 0,0 1 0,0-1 0,-1 1 0,0-2 0,1 1 0,-1-1 0,-1 0 0,1 0 0,-1-1 0,5-6 0,0 0 0,-1-1 0,0 0 0,-1 0 0,0-1 0,-1 0 0,-1-1 0,0 1 0,6-30 0,-4 5 0,-2 0 0,-2-1 0,-1 0 0,-3 0 0,-1 0 0,-10-69 0,10 104 0,1 0 0,-1 0 0,0 0 0,-1 0 0,1 0 0,-1 0 0,0 0 0,0 1 0,-1-1 0,1 1 0,-1-1 0,-4-4 0,6 8 0,1 1 0,0 0 0,-1-1 0,1 1 0,-1 0 0,1-1 0,-1 1 0,1 0 0,-1 0 0,1-1 0,-1 1 0,1 0 0,-1 0 0,1 0 0,-1 0 0,1 0 0,-1 0 0,1 0 0,-1 0 0,1 0 0,-1 0 0,0 0 0,1 0 0,-1 0 0,1 0 0,-1 0 0,1 1 0,-1-1 0,1 0 0,-1 1 0,-10 15 0,0 24 0,8-15 0,1 0 0,2 0 0,0 0 0,1 0 0,2 0 0,1 0 0,0 0 0,2-1 0,17 46 0,-16-51 0,2 1 0,0-1 0,1 0 0,1-1 0,1 0 0,0-1 0,1 0 0,1-1 0,1-1 0,0 0 0,1-1 0,19 13 0,-31-24 0,1 1 0,0-1 0,0-1 0,1 1 0,-1-1 0,0 0 0,1 0 0,0-1 0,-1 1 0,1-1 0,0-1 0,-1 1 0,8-1 0,-10 0 0,0-1 0,0 0 0,0 0 0,-1 0 0,1 0 0,0 0 0,-1 0 0,1-1 0,-1 1 0,1-1 0,-1 0 0,0 0 0,0 0 0,1 0 0,-2 0 0,1 0 0,0-1 0,0 1 0,-1-1 0,1 1 0,-1-1 0,0 1 0,0-1 0,0 0 0,0 0 0,0 0 0,0-3 0,3-10 0,-1 1 0,0-1 0,-1 0 0,-1 1 0,-1-1 0,0 0 0,-1 0 0,-6-28 0,0 30 0,1 14 0,5 1 0,0 1 0,0-1 0,0 1 0,0-1 0,1 1 0,-1-1 0,1 1 0,-1 0 0,1-1 0,0 1 0,-1 0 0,1-1 0,0 3 0,0 2 0,0 0 0,1 0 0,-1 0 0,1 0 0,0-1 0,1 1 0,-1 0 0,1-1 0,0 1 0,1-1 0,-1 1 0,1-1 0,0 0 0,1 0 0,-1 0 0,1-1 0,0 1 0,0-1 0,0 0 0,1 0 0,-1 0 0,1-1 0,0 1 0,0-1 0,0-1 0,1 1 0,-1-1 0,1 1 0,-1-1 0,1-1 0,0 1 0,0-1 0,0 0 0,-1-1 0,1 1 0,11-2 0,-13 1 0,0-1 0,0 0 0,0 0 0,0 0 0,-1 0 0,1-1 0,-1 0 0,1 1 0,-1-1 0,0 0 0,1-1 0,-1 1 0,0-1 0,0 1 0,-1-1 0,1 0 0,0 0 0,-1 0 0,0 0 0,0 0 0,0-1 0,0 1 0,0-1 0,-1 1 0,1-1 0,-1 0 0,0 0 0,0 0 0,-1 1 0,1-1 0,-1 0 0,0 0 0,0-6 0,-3-2 0,-2 14 0,5-1 0,-1 0 0,1 0 0,-1 1 0,1-1 0,-1 0 0,1 1 0,0-1 0,0 1 0,-1-1 0,1 0 0,0 1 0,0-1 0,1 1 0,-1 1 0,2 2 0,0-1 0,-1 1 0,2 0 0,-1-1 0,1 0 0,-1 1 0,1-1 0,1 0 0,-1 0 0,0-1 0,1 1 0,0-1 0,0 0 0,0 0 0,0 0 0,0 0 0,1-1 0,-1 1 0,1-1 0,8 2 0,-10-2 0,1-1 0,0 1 0,0-1 0,0-1 0,0 1 0,0 0 0,-1-1 0,1 0 0,0 0 0,0 0 0,0-1 0,0 1 0,0-1 0,0 0 0,0 0 0,0 0 0,0 0 0,-1-1 0,1 0 0,-1 1 0,1-1 0,-1-1 0,0 1 0,1 0 0,-1-1 0,0 0 0,3-3 0,-2-2 0,1 0 0,-1 0 0,0-1 0,0 1 0,-1-1 0,0 0 0,-1 0 0,0 0 0,0 0 0,0-11 0,0 5 0,0 0 0,8-23 0,-9 36 0,-1 0 0,1 1 0,0-1 0,0 0 0,0 0 0,0 1 0,0-1 0,0 0 0,0 1 0,0-1 0,0 1 0,1 0 0,-1-1 0,1 1 0,-1 0 0,1 0 0,-1 0 0,1 0 0,0 0 0,-1 0 0,1 0 0,0 1 0,0-1 0,0 1 0,0-1 0,-1 1 0,1 0 0,0 0 0,3-1 0,2 2 0,0 0 0,0 1 0,0-1 0,0 1 0,-1 1 0,9 3 0,-13-5 0,-1-1 0,-1 0 0,0 0 0,0 0 0,0 0 0,0 0 0,0 0 0,0 0 0,0 0 0,0 0 0,0 0 0,0 0 0,0 0 0,1 0 0,-1 0 0,0 0 0,0 0 0,0 0 0,0 0 0,0 0 0,0 0 0,0 0 0,0 0 0,0 0 0,1 0 0,-1 0 0,0 0 0,0 0 0,0 0 0,0 0 0,0 0 0,0 0 0,0 0 0,0 0 0,0 0 0,0 0 0,0 0 0,1 0 0,-1 0 0,0-1 0,0 1 0,0 0 0,0 0 0,0 0 0,0 0 0,0 0 0,0 0 0,0 0 0,0 0 0,0 0 0,0 0 0,0-1 0,0 1 0,0 0 0,0 0 0,0 0 0,0 0 0,0 0 0,0 0 0,0 0 0,0 0 0,0 0 0,0-1 0,0 1 0,0 0 0,0 0 0,0 0 0,0 0 0,-1 0 0,-4-12 0,-11-12 0,13 20 0,0 0 0,-1 1 0,0-1 0,1 1 0,-1-1 0,0 1 0,-1 0 0,1 1 0,0-1 0,-1 1 0,0 0 0,1 0 0,-1 0 0,0 1 0,-6-2 0,8 3 0,1 0 0,-1 0 0,0 0 0,1 1 0,-1-1 0,1 1 0,-1-1 0,1 1 0,-1 0 0,1 0 0,0 0 0,-1 0 0,1 0 0,0 1 0,0-1 0,0 1 0,0-1 0,0 1 0,0 0 0,0 0 0,1 0 0,-1 0 0,1 0 0,-1 0 0,1 0 0,0 0 0,0 1 0,0-1 0,0 1 0,0-1 0,-1 5 0,-1 1 0,1 1 0,-1-1 0,1 1 0,1 0 0,0 0 0,0 0 0,1-1 0,0 1 0,0 0 0,1 0 0,0 0 0,1 0 0,0-1 0,0 1 0,1-1 0,0 1 0,0-1 0,1 0 0,0 0 0,1 0 0,0-1 0,0 0 0,0 0 0,1 0 0,0 0 0,0-1 0,1 0 0,0 0 0,0-1 0,0 0 0,0 0 0,1-1 0,0 0 0,0 0 0,0-1 0,12 4 0,-3-2 0,0-1 0,0-1 0,0 0 0,1-1 0,-1-1 0,1-1 0,27-3 0,-40 3 0,0-1 0,1 0 0,-1 0 0,0-1 0,0 1 0,0-1 0,0 0 0,0-1 0,-1 1 0,1-1 0,-1 0 0,0 0 0,1 0 0,-1-1 0,-1 1 0,1-1 0,0 0 0,-1 0 0,0 0 0,0-1 0,0 1 0,-1-1 0,1 0 0,-1 1 0,0-1 0,0 0 0,-1 0 0,2-10 0,-2 7 0,0 0 0,-1 0 0,0 0 0,0 0 0,-1 0 0,0 0 0,0 0 0,-1 1 0,-2-10 0,3 15 0,0-1 0,0 1 0,0-1 0,0 1 0,0-1 0,0 1 0,-1 0 0,1 0 0,-1 0 0,0-1 0,1 2 0,-1-1 0,0 0 0,0 0 0,0 0 0,0 1 0,-1-1 0,1 1 0,0 0 0,-1 0 0,1 0 0,-1 0 0,1 0 0,-1 0 0,1 1 0,-1-1 0,0 1 0,1 0 0,-1-1 0,-5 2 0,5-1 0,0 1 0,0 0 0,0 0 0,0 0 0,0 0 0,0 1 0,1-1 0,-1 1 0,0 0 0,1 0 0,-1 0 0,1 0 0,0 0 0,-1 0 0,1 1 0,0-1 0,0 1 0,1-1 0,-1 1 0,1 0 0,-1 0 0,1 0 0,0 0 0,0 0 0,0 0 0,0 0 0,0 0 0,1 0 0,-1 4 0,0 0 0,1 1 0,-1-1 0,1 0 0,0 0 0,1 0 0,0 1 0,0-1 0,0 0 0,1 0 0,0 0 0,6 13 0,-2-12 0,0 0 0,0 0 0,1 0 0,0-1 0,0 0 0,1-1 0,0 0 0,0 0 0,0 0 0,1-1 0,0 0 0,0-1 0,0 0 0,1 0 0,14 3 0,-3-1 0,0-2 0,0 0 0,0-2 0,1 0 0,-1-1 0,30-3 0,-38 1 0,0-2 0,-1 1 0,1-1 0,-1-1 0,1 0 0,-1-1 0,0-1 0,-1 1 0,1-2 0,20-15 0,-26 18 0,0-1 0,-1 0 0,0 0 0,0-1 0,0 1 0,0-1 0,-1 0 0,0-1 0,0 1 0,-1-1 0,0 1 0,0-1 0,-1 0 0,1 0 0,-1 0 0,-1-1 0,1 1 0,-1 0 0,-1-1 0,0-12 0,0 16 0,-1 0 0,0 0 0,0 0 0,-1 1 0,1-1 0,-1 0 0,0 0 0,0 1 0,0-1 0,0 1 0,-1 0 0,1 0 0,-1 0 0,0 0 0,0 0 0,0 0 0,0 1 0,-1 0 0,1-1 0,-1 1 0,1 0 0,-1 1 0,0-1 0,0 1 0,1-1 0,-1 1 0,0 0 0,-6 0 0,6 0 0,0 0 0,0 1 0,0-1 0,0 1 0,1 0 0,-1 0 0,0 0 0,0 1 0,0-1 0,0 1 0,0 0 0,1 0 0,-1 1 0,0-1 0,1 1 0,-1-1 0,1 1 0,0 0 0,-1 0 0,1 1 0,0-1 0,0 1 0,1 0 0,-1-1 0,0 1 0,1 0 0,0 0 0,-1 1 0,-2 6 0,3-5 0,1 0 0,0 0 0,0 1 0,0-1 0,0 0 0,1 1 0,0-1 0,0 0 0,0 1 0,1-1 0,0 0 0,0 0 0,0 1 0,1-1 0,0 0 0,0 0 0,0 0 0,0-1 0,1 1 0,0 0 0,0-1 0,0 0 0,0 0 0,1 0 0,-1 0 0,1 0 0,0-1 0,0 1 0,1-1 0,-1 0 0,1 0 0,0-1 0,-1 0 0,1 1 0,0-1 0,0-1 0,0 1 0,1-1 0,-1 0 0,0 0 0,1-1 0,-1 1 0,0-1 0,1-1 0,-1 1 0,0-1 0,9-1 0,-11 1 0,0 0 0,1 0 0,-1 0 0,1-1 0,-1 1 0,0-1 0,0 0 0,0 1 0,0-2 0,0 1 0,0 0 0,-1 0 0,1-1 0,-1 0 0,0 1 0,3-5 0,-1 1 0,-1 0 0,0-1 0,0 1 0,-1-1 0,1 1 0,-2-1 0,3-13 0,-2 0 0,0-1 0,-2 1 0,-1-1 0,-5-34 0,-9-27 0,-35-106 0,37 153 0,7 29 0,1 10 0,2 17 0,0 14 0,3 0 0,0 1 0,11 60 0,29 106 0,-37-189 0,56 202-1365,-30-129-5461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8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59 581 24575,'-1'1'0,"-9"35"0,-8 53 0,16-79 0,1-1 0,1 1 0,-1-1 0,2 1 0,-1-1 0,1 1 0,1-1 0,-1 0 0,2 1 0,-1-1 0,6 10 0,-7-16 0,0-1 0,0 1 0,0-1 0,0 1 0,1-1 0,0 0 0,-1 0 0,1 0 0,0 0 0,0 0 0,0 0 0,0-1 0,0 1 0,0 0 0,0-1 0,1 0 0,-1 0 0,1 1 0,-1-1 0,1-1 0,-1 1 0,1 0 0,-1-1 0,1 1 0,0-1 0,-1 0 0,1 0 0,0 0 0,0 0 0,-1 0 0,1-1 0,-1 1 0,1-1 0,0 1 0,-1-1 0,1 0 0,3-2 0,-1 0 0,1 0 0,-1 0 0,1-1 0,-1 0 0,0 0 0,-1 0 0,1 0 0,-1-1 0,0 0 0,0 0 0,0 0 0,-1 0 0,1-1 0,4-11 0,-5 8 0,0-1 0,0 0 0,-1 0 0,0 0 0,-1 0 0,0 0 0,-2-21 0,1 27 0,0 1 0,-1-1 0,1 0 0,-1 1 0,0-1 0,0 1 0,0-1 0,-1 1 0,1 0 0,-1-1 0,0 1 0,0 0 0,0 0 0,0 0 0,-1 0 0,1 1 0,-1-1 0,0 0 0,1 1 0,-1 0 0,0 0 0,-1 0 0,1 0 0,0 0 0,-4-1 0,2 1 0,-1 1 0,1-1 0,0 1 0,-1 0 0,1 0 0,0 0 0,-1 1 0,1 0 0,-1 0 0,1 1 0,-1-1 0,1 1 0,-1 0 0,1 1 0,0-1 0,0 1 0,0 0 0,0 0 0,0 1 0,-7 4 0,8-4 0,0 0 0,1 1 0,-1-1 0,1 1 0,0 0 0,0 0 0,0 0 0,1 0 0,0 1 0,-1-1 0,1 1 0,1-1 0,-1 1 0,1 0 0,0-1 0,0 1 0,0 0 0,0 0 0,1 0 0,0 0 0,0 0 0,0 0 0,2 7 0,-1-8 0,1 1 0,-1 0 0,1 0 0,0-1 0,0 1 0,1-1 0,-1 0 0,1 0 0,0 0 0,0 0 0,0 0 0,1 0 0,-1-1 0,1 1 0,0-1 0,0 0 0,0-1 0,0 1 0,0-1 0,1 1 0,-1-1 0,8 2 0,4 1 0,-1 0 0,1-1 0,0 0 0,0-2 0,27 2 0,-33-3 0,0-2 0,0 1 0,1-1 0,-1 0 0,-1-1 0,1-1 0,0 1 0,0-1 0,-1-1 0,0 0 0,10-5 0,-14 6 0,0-1 0,0 1 0,0-1 0,0 0 0,0-1 0,-1 1 0,0-1 0,0 0 0,0 0 0,-1 0 0,1-1 0,-1 1 0,0-1 0,-1 1 0,0-1 0,1 0 0,-2 0 0,3-12 0,-3-40 0,-2 50 0,0 1 0,1-1 0,0 1 0,0-1 0,1 1 0,0-1 0,0 1 0,1 0 0,0-1 0,0 1 0,6-13 0,-7 19 0,-1 0 0,1 0 0,0 0 0,0 0 0,-1 1 0,1-1 0,0 0 0,0 1 0,0-1 0,0 0 0,0 1 0,0-1 0,0 1 0,0 0 0,0-1 0,0 1 0,0 0 0,0-1 0,0 1 0,0 0 0,0 0 0,0 0 0,1 0 0,-1 0 0,0 0 0,0 0 0,0 1 0,0-1 0,0 0 0,0 1 0,0-1 0,0 0 0,0 1 0,0-1 0,0 1 0,0 0 0,0-1 0,0 1 0,0 0 0,-1-1 0,1 1 0,0 0 0,0 0 0,-1 0 0,2 1 0,3 5 0,1 0 0,-1 0 0,-1 0 0,6 11 0,7 9 0,-6-17 0,-11-10 0,1 0 0,-1 0 0,0 0 0,0 0 0,1 0 0,-1 0 0,0 0 0,0 0 0,1 0 0,-1 0 0,0 0 0,0-1 0,1 1 0,-1 0 0,0 0 0,0 0 0,1 0 0,-1 0 0,0-1 0,0 1 0,0 0 0,1 0 0,-1 0 0,0-1 0,0 1 0,0 0 0,0 0 0,0-1 0,1 1 0,-1 0 0,0 0 0,0-1 0,0 1 0,0 0 0,0 0 0,0-1 0,0 1 0,0 0 0,0 0 0,0-1 0,0 1 0,0-1 0,0-2 0,0 0 0,0-1 0,-1 1 0,1 0 0,-1 0 0,1 0 0,-1-1 0,0 1 0,0 0 0,0 0 0,-1 0 0,1 0 0,-1 1 0,0-1 0,1 0 0,-1 1 0,-1-1 0,1 1 0,0-1 0,0 1 0,-1 0 0,0 0 0,1 0 0,-6-2 0,2 0 0,0 0 0,-1 1 0,0 0 0,0 0 0,0 0 0,0 1 0,0 0 0,0 1 0,-15-2 0,18 3 0,0 0 0,-1 0 0,1 0 0,0 1 0,0 0 0,0-1 0,-1 2 0,1-1 0,0 0 0,0 1 0,1 0 0,-1 0 0,0 0 0,1 0 0,-1 0 0,1 1 0,-1 0 0,1-1 0,0 1 0,0 0 0,1 1 0,-1-1 0,1 0 0,-1 1 0,1 0 0,0-1 0,0 1 0,1 0 0,-1 0 0,1 0 0,0 0 0,0 0 0,-1 6 0,1-4 0,1 1 0,-1 0 0,1 0 0,0 0 0,1 0 0,-1 0 0,1 0 0,1-1 0,-1 1 0,1 0 0,1-1 0,-1 1 0,1-1 0,0 0 0,0 1 0,1-2 0,0 1 0,0 0 0,8 8 0,-5-8 0,1 0 0,-1 0 0,1-1 0,0 0 0,1 0 0,-1-1 0,1 0 0,0 0 0,0-1 0,0 0 0,0-1 0,0 0 0,1-1 0,-1 1 0,0-2 0,20 0 0,-22-1 0,-1 0 0,1 0 0,0 0 0,-1-1 0,1 0 0,-1-1 0,0 1 0,0-1 0,0 0 0,0-1 0,0 1 0,-1-1 0,1 0 0,-1-1 0,0 1 0,0-1 0,-1 0 0,1 0 0,-1-1 0,-1 1 0,1-1 0,-1 0 0,1 0 0,2-8 0,0-6 0,0 0 0,-1-1 0,-1 1 0,-1-1 0,1-27 0,-8-105 0,4 139 0,-2 0 0,1-1 0,-9-26 0,10 41 0,0 0 0,0 0 0,0-1 0,0 1 0,0 0 0,0 0 0,0 0 0,0-1 0,0 1 0,0 0 0,0 0 0,0 0 0,0-1 0,0 1 0,0 0 0,0 0 0,0 0 0,0 0 0,0-1 0,0 1 0,-1 0 0,1 0 0,0 0 0,0 0 0,0 0 0,0-1 0,0 1 0,-1 0 0,1 0 0,0 0 0,0 0 0,0 0 0,-1 0 0,1 0 0,0 0 0,0 0 0,0 0 0,-1 0 0,1-1 0,0 1 0,0 0 0,0 0 0,-1 0 0,1 0 0,0 1 0,0-1 0,0 0 0,-1 0 0,1 0 0,-5 12 0,0 20 0,2 8 0,2 0 0,7 72 0,-4-97 0,0 1 0,1-1 0,1 0 0,1-1 0,0 1 0,0-1 0,2 0 0,0 0 0,0-1 0,14 19 0,-19-30 0,-1 1 0,1-1 0,0 0 0,1 0 0,-1 0 0,0 0 0,1 0 0,-1 0 0,1-1 0,-1 1 0,1-1 0,0 1 0,0-1 0,-1 0 0,1 0 0,0-1 0,0 1 0,0 0 0,0-1 0,0 0 0,0 0 0,0 0 0,0 0 0,4-1 0,-3 0 0,1 0 0,-1-1 0,0 0 0,0 0 0,0 0 0,0 0 0,0-1 0,-1 1 0,1-1 0,-1 0 0,1 0 0,-1-1 0,0 1 0,0 0 0,4-8 0,3-7 0,0-1 0,-1 0 0,-1-1 0,10-40 0,-18 60 0,0 0 0,0-1 0,0 1 0,0 0 0,0-1 0,0 1 0,0 0 0,0-1 0,0 1 0,1 0 0,-1-1 0,0 1 0,0 0 0,0-1 0,0 1 0,0 0 0,1 0 0,-1-1 0,0 1 0,0 0 0,0-1 0,1 1 0,-1 0 0,0 0 0,0 0 0,1-1 0,-1 1 0,0 0 0,1 0 0,-1 0 0,0 0 0,0 0 0,1-1 0,-1 1 0,0 0 0,1 0 0,-1 0 0,0 0 0,1 0 0,-1 0 0,0 0 0,1 0 0,-1 0 0,0 0 0,1 0 0,-1 0 0,0 0 0,1 1 0,-1-1 0,0 0 0,1 0 0,-1 0 0,0 0 0,0 1 0,1-1 0,-1 0 0,0 0 0,0 0 0,1 1 0,-1-1 0,0 0 0,0 0 0,1 1 0,-1-1 0,0 0 0,0 1 0,0-1 0,0 0 0,0 1 0,18 31 0,-10-16 0,-3-8 0,1-1 0,0 1 0,0-1 0,1-1 0,0 1 0,0-1 0,1-1 0,-1 1 0,1-1 0,0 0 0,16 6 0,-20-9 0,-1-1 0,1 0 0,-1 0 0,1 0 0,-1-1 0,1 1 0,-1-1 0,1 1 0,0-1 0,-1-1 0,1 1 0,-1 0 0,1-1 0,-1 0 0,1 1 0,-1-2 0,1 1 0,-1 0 0,0-1 0,1 1 0,-1-1 0,0 0 0,0 0 0,0 0 0,0 0 0,-1-1 0,1 1 0,-1-1 0,1 0 0,-1 1 0,0-1 0,0 0 0,2-4 0,-1 1 0,-1 1 0,0-1 0,0 1 0,0-1 0,0 0 0,-1 0 0,1-11 0,-2 16 0,1 0 0,-1-1 0,0 1 0,0-1 0,0 1 0,0-1 0,0 1 0,0-1 0,-1 1 0,1-1 0,0 1 0,-1 0 0,1-1 0,-1 1 0,1 0 0,-1-1 0,0 1 0,0 0 0,1 0 0,-1-1 0,0 1 0,0 0 0,0 0 0,0 0 0,-1 0 0,1 0 0,0 0 0,0 1 0,0-1 0,-1 0 0,1 1 0,0-1 0,-1 1 0,1-1 0,-1 1 0,-1-1 0,2 1 0,-1 0 0,0 0 0,0 1 0,0-1 0,0 0 0,0 1 0,1-1 0,-1 1 0,0 0 0,0-1 0,1 1 0,-1 0 0,0 0 0,1 0 0,-1 1 0,1-1 0,-1 0 0,1 0 0,0 1 0,0-1 0,-1 1 0,1-1 0,0 1 0,0-1 0,0 1 0,1 0 0,-1 0 0,0-1 0,1 1 0,-1 0 0,1 0 0,-1 0 0,1 3 0,-1-1 0,0-1 0,1 1 0,-1 0 0,1 0 0,0-1 0,0 1 0,1 0 0,-1 0 0,1 0 0,0-1 0,0 1 0,0 0 0,0-1 0,0 1 0,1-1 0,2 5 0,0-5 0,0 1 0,0 0 0,1-1 0,-1 0 0,1 0 0,-1 0 0,1 0 0,0-1 0,0 0 0,1 0 0,-1 0 0,0 0 0,1-1 0,-1 0 0,1 0 0,-1-1 0,1 0 0,-1 1 0,1-2 0,9-1 0,-3 1 0,-1-1 0,1-1 0,-1 0 0,0 0 0,0-1 0,-1-1 0,1 0 0,-1 0 0,10-7 0,-10 4 0,0 0 0,0-1 0,-1 0 0,0 0 0,0-1 0,-1-1 0,-1 1 0,0-1 0,6-12 0,-4 5 0,-1-1 0,-1 1 0,-1-2 0,-1 1 0,5-29 0,-7 19 0,0-1 0,-2 0 0,-1 0 0,-2 0 0,-1 0 0,-1 0 0,-14-51 0,16 72 0,0 0 0,-1 1 0,0 0 0,0-1 0,-1 1 0,0 0 0,0 1 0,-1-1 0,0 1 0,-1 0 0,1 0 0,-1 0 0,-1 1 0,-8-7 0,14 12 0,0 0 0,-1 0 0,1 1 0,0-1 0,-1 0 0,1 1 0,-1-1 0,1 1 0,-1 0 0,1-1 0,-1 1 0,1 0 0,-1 0 0,1 0 0,-1 0 0,1 0 0,-1 0 0,1 0 0,-1 0 0,1 1 0,-1-1 0,1 1 0,-1-1 0,1 1 0,-1 0 0,1-1 0,0 1 0,-1 0 0,1 0 0,0 0 0,0 0 0,0 0 0,0 0 0,0 0 0,0 0 0,0 1 0,0-1 0,0 0 0,0 1 0,1-1 0,-2 2 0,-2 6 0,0 0 0,1 0 0,0 0 0,1 0 0,-3 15 0,-1 16 0,2 1 0,1 0 0,2 0 0,6 53 0,-3-74 0,1 0 0,1 0 0,0-1 0,2 1 0,0-1 0,1 0 0,1-1 0,0 0 0,2 0 0,21 31 0,-23-40 0,0 0 0,0-1 0,1 0 0,0 0 0,1-1 0,0 0 0,0-1 0,0 0 0,1-1 0,0 0 0,0 0 0,0-1 0,0 0 0,16 2 0,-20-5 0,0 0 0,1 0 0,-1-1 0,0 0 0,1-1 0,-1 1 0,0-1 0,0-1 0,0 1 0,0-1 0,0-1 0,0 1 0,0-1 0,0 0 0,-1-1 0,0 1 0,0-1 0,0-1 0,0 1 0,0-1 0,-1 0 0,0 0 0,0-1 0,5-6 0,-2 0 0,-1 1 0,0-1 0,-1-1 0,-1 1 0,6-18 0,-8 23 0,-1-1 0,0 1 0,-1-1 0,0 0 0,0 0 0,0 1 0,-1-1 0,0 0 0,-1 0 0,-2-13 0,3 20 0,0 0 0,0 0 0,0 0 0,-1 0 0,1 0 0,0 0 0,0 0 0,-1 0 0,1 0 0,-1 0 0,1 0 0,-1 0 0,1 0 0,-1 0 0,0 0 0,0 1 0,1-1 0,-1 0 0,0 0 0,0 1 0,0-1 0,0 0 0,1 1 0,-1-1 0,0 1 0,0-1 0,0 1 0,0 0 0,-1-1 0,1 1 0,0 0 0,0 0 0,0-1 0,0 1 0,0 0 0,0 0 0,0 0 0,0 1 0,0-1 0,-2 0 0,0 2 0,1-1 0,0 0 0,0 1 0,-1-1 0,1 1 0,0 0 0,0 0 0,0 0 0,1 0 0,-1 0 0,0 0 0,1 0 0,-1 0 0,1 1 0,0-1 0,-1 4 0,-2 3 0,1 0 0,1 0 0,0 0 0,0 1 0,1-1 0,0 1 0,0 0 0,1-1 0,2 20 0,-1-26 0,-1 1 0,1 0 0,0-1 0,0 1 0,0-1 0,0 1 0,1-1 0,0 0 0,-1 1 0,1-1 0,0 0 0,1 0 0,-1 0 0,0-1 0,1 1 0,0 0 0,-1-1 0,1 0 0,0 0 0,0 0 0,0 0 0,1 0 0,-1 0 0,0-1 0,1 1 0,-1-1 0,1 0 0,5 1 0,-7-2 0,-1 1 0,1-1 0,0 0 0,-1 0 0,1 0 0,0 0 0,0 0 0,-1 0 0,1 0 0,0 0 0,-1-1 0,1 1 0,0 0 0,-1-1 0,1 0 0,0 1 0,-1-1 0,1 0 0,-1 0 0,2-1 0,-2 1 0,-1 0 0,1 0 0,0 0 0,-1-1 0,1 1 0,-1 0 0,1 0 0,-1-1 0,1 1 0,-1 0 0,0-1 0,0 1 0,0-1 0,0 1 0,0 0 0,0-1 0,0 1 0,0 0 0,-1-2 0,0-4 0,-1 1 0,-1-1 0,1 1 0,-1 0 0,0 0 0,0 0 0,-1 1 0,-6-10 0,-25-17 0,28 27 0,0 0 0,1-1 0,0 0 0,0-1 0,-6-7 0,12 14 0,0-1 0,0 1 0,0-1 0,0 1 0,1-1 0,-1 1 0,0-1 0,0 1 0,0 0 0,0-1 0,0 1 0,0-1 0,1 1 0,-1 0 0,0-1 0,0 1 0,1-1 0,-1 1 0,0 0 0,1-1 0,-1 1 0,0 0 0,1 0 0,-1-1 0,0 1 0,1 0 0,-1 0 0,1-1 0,-1 1 0,0 0 0,1 0 0,-1 0 0,1 0 0,-1 0 0,1 0 0,-1 0 0,0 0 0,1 0 0,-1 0 0,1 0 0,-1 0 0,1 0 0,28-3 0,-25 2 0,60-7 0,-45 4 0,0 1 0,0 0 0,1 2 0,-1 0 0,0 2 0,29 3 0,-46-4 0,1 1 0,-1 0 0,0 0 0,1 0 0,-1 0 0,0 0 0,0 1 0,0-1 0,0 1 0,0-1 0,0 1 0,-1-1 0,1 1 0,0 0 0,-1 0 0,1 0 0,-1 0 0,0 0 0,0 0 0,0 1 0,0-1 0,0 0 0,0 1 0,0-1 0,0 3 0,1 7 0,-1 0 0,0 1 0,-1-1 0,-1 13 0,2 20 0,-1-41 0,0-1 0,1 1 0,0-1 0,0 1 0,0-1 0,0 0 0,1 1 0,-1-1 0,1 0 0,0 0 0,2 4 0,-3-7 0,0 1 0,-1 0 0,1-1 0,0 1 0,-1-1 0,1 1 0,0-1 0,0 0 0,-1 1 0,1-1 0,0 0 0,0 1 0,0-1 0,0 0 0,-1 0 0,1 0 0,0 1 0,0-1 0,2-1 0,-2 1 0,1 0 0,0-1 0,-1 0 0,1 1 0,0-1 0,-1 0 0,1 0 0,-1 0 0,1 0 0,-1 0 0,1 0 0,-1 0 0,2-3 0,5-6 0,0-1 0,-1 1 0,0-2 0,-1 1 0,0-1 0,-1 0 0,0-1 0,3-16 0,-3 14 0,0-1 0,1 1 0,1 0 0,12-19 0,-19 33 0,1 0 0,-1 0 0,1 0 0,-1 0 0,1 0 0,0 0 0,-1 0 0,1 1 0,0-1 0,0 0 0,0 0 0,0 1 0,0-1 0,-1 1 0,1-1 0,0 1 0,0-1 0,0 1 0,1-1 0,-1 1 0,0 0 0,0-1 0,0 1 0,0 0 0,0 0 0,0 0 0,0 0 0,0 0 0,1 0 0,-1 0 0,0 1 0,0-1 0,0 0 0,0 1 0,0-1 0,0 0 0,0 1 0,0-1 0,0 1 0,0 0 0,0-1 0,0 1 0,-1 0 0,1-1 0,0 1 0,0 0 0,0 0 0,-1 0 0,1 0 0,-1 0 0,2 1 0,4 8 0,1 1 0,-2-1 0,9 22 0,-9-21 0,-1 0-114,1 0 1,0-1-1,1 1 0,0-1 0,0-1 1,1 1-1,1-1 0,-1 0 0,1-1 1,1 0-1,17 13 0,2-6-6712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24575,'8'6'0,"0"-1"0,0 1 0,0 0 0,-1 1 0,0 0 0,0 0 0,-1 0 0,0 1 0,0 0 0,0 1 0,-1-1 0,-1 1 0,1 0 0,-2 0 0,5 13 0,4 18 0,-1 0 0,6 51 0,-16-85 0,38 429 0,-1-16 0,-37-410 0,0 0 0,1 0 0,0 1 0,1-1 0,0-1 0,0 1 0,8 13 0,-11-21 0,1-1 0,-1 1 0,0 0 0,0-1 0,1 1 0,-1-1 0,1 1 0,-1 0 0,0-1 0,1 1 0,-1-1 0,1 1 0,-1-1 0,1 0 0,0 1 0,-1-1 0,1 1 0,-1-1 0,1 0 0,0 0 0,-1 1 0,1-1 0,0 0 0,-1 0 0,1 0 0,0 0 0,0 1 0,-1-1 0,1 0 0,0 0 0,-1-1 0,2 1 0,-1-1 0,0 0 0,0 0 0,0 0 0,0 0 0,0 0 0,0 0 0,0-1 0,-1 1 0,1 0 0,0 0 0,-1-1 0,1 1 0,-1-1 0,1-1 0,8-54 0,-7 26 0,-2 1 0,-1-1 0,-1 0 0,-2 1 0,-1 0 0,-1 0 0,-2 0 0,-1 0 0,-14-29 0,-1 7 0,-3 0 0,-2 3 0,-68-89 0,12 29 0,85 108 0,-1 1 0,0-1 0,1 0 0,-1 0 0,0 1 0,1-1 0,-1 0 0,1 0 0,-1 0 0,1 0 0,0 1 0,-1-1 0,1 0 0,0 0 0,0 0 0,0 0 0,-1 0 0,1 0 0,0 0 0,0 0 0,0 0 0,0 0 0,1 0 0,-1 0 0,0 0 0,0 0 0,1 0 0,-1 1 0,0-1 0,1 0 0,-1 0 0,1 0 0,-1 0 0,1 0 0,-1 1 0,1-1 0,0 0 0,-1 1 0,1-1 0,0 0 0,0 1 0,-1-1 0,1 1 0,0-1 0,0 1 0,1-1 0,6-2 0,-1 1 0,1 1 0,0-1 0,-1 1 0,9 0 0,4-1 0,44-9 0,0-3 0,93-33 0,-152 46 0,0-1 0,0-1 0,0 1 0,0 0 0,-1-1 0,1 0 0,4-4 0,-12 11 0,0 1 0,1-1 0,-1 0 0,1 1 0,0 0 0,0 0 0,1 0 0,0-1 0,0 1 0,0 0 0,0 1 0,1-1 0,-1 0 0,1 0 0,1 0 0,-1 0 0,1 0 0,0 0 0,0 0 0,0 0 0,3 6 0,-1-2 0,0 0 0,0 0 0,1 0 0,0 0 0,1-1 0,0 0 0,0 0 0,1 0 0,0 0 0,0-1 0,13 11 0,-18-17 0,-1-1 0,1 1 0,-1 0 0,1-1 0,0 1 0,-1-1 0,1 1 0,0-1 0,0 1 0,-1-1 0,1 0 0,0 1 0,0-1 0,0 0 0,-1 0 0,1 0 0,0 1 0,0-1 0,0 0 0,0 0 0,-1 0 0,1 0 0,0 0 0,0-1 0,0 1 0,0 0 0,0 0 0,-1 0 0,1-1 0,0 1 0,0 0 0,-1-1 0,1 1 0,0-1 0,0 1 0,-1-1 0,1 1 0,0-1 0,-1 0 0,1 1 0,-1-1 0,1 0 0,-1 1 0,1-1 0,-1 0 0,0 0 0,1 1 0,-1-1 0,0 0 0,1 0 0,-1 0 0,0 0 0,0 1 0,0-2 0,2-8 0,0 1 0,-1 0 0,1-18 0,-2 22 0,0-19 0,1-7 0,7-48 0,-7 71 0,0 1 0,1 0 0,0-1 0,1 1 0,-1 0 0,1 0 0,0 0 0,1 1 0,0-1 0,0 1 0,0 0 0,7-6 0,-9 9 0,1 1 0,-1-1 0,1 1 0,0 0 0,0 0 0,0 0 0,1 1 0,-1-1 0,0 1 0,1-1 0,-1 1 0,0 0 0,1 1 0,-1-1 0,1 0 0,0 1 0,-1 0 0,5 0 0,-2 1 0,-1 0 0,0 0 0,1 1 0,-1-1 0,0 1 0,0 1 0,0-1 0,0 1 0,-1-1 0,1 1 0,4 4 0,1 2 0,0 0 0,-1 0 0,0 1 0,0 1 0,-1-1 0,0 1 0,-1 1 0,-1-1 0,6 14 0,4 29 0,-15-52 0,0 1 0,-1-1 0,1 1 0,-1 0 0,0 0 0,0-1 0,0 1 0,0 0 0,0-1 0,-1 1 0,0 0 0,1-1 0,-1 1 0,0 0 0,0-1 0,0 1 0,-2 2 0,3-5 0,0 0 0,0 1 0,0-1 0,-1 0 0,1 0 0,0 0 0,0 0 0,0 0 0,0 0 0,0 0 0,0 0 0,-1 0 0,1 0 0,0 0 0,0 1 0,0-1 0,0 0 0,0 0 0,-1 0 0,1 0 0,0 0 0,0 0 0,0 0 0,0 0 0,-1 0 0,1-1 0,0 1 0,0 0 0,0 0 0,0 0 0,0 0 0,-1 0 0,1 0 0,0 0 0,0 0 0,0 0 0,0 0 0,0 0 0,0-1 0,0 1 0,-1 0 0,1 0 0,0 0 0,0 0 0,0 0 0,0 0 0,0-1 0,0 1 0,0 0 0,0 0 0,-5-14 0,-1-13 0,5 16 0,1 0 0,0 0 0,0-1 0,1 1 0,0 0 0,1-1 0,0 1 0,7-16 0,-8 22 0,1 0 0,0 0 0,0 0 0,1 1 0,0-1 0,0 1 0,0 0 0,0 0 0,0 0 0,1 0 0,0 0 0,0 1 0,0-1 0,0 1 0,0 0 0,1 0 0,-1 1 0,1-1 0,0 1 0,8-2 0,-9 3 0,-1 0 0,0 1 0,1 0 0,-1 0 0,1 0 0,-1 0 0,0 1 0,1-1 0,-1 1 0,0 0 0,1 0 0,-1 0 0,0 0 0,0 1 0,0-1 0,0 1 0,0 0 0,0-1 0,-1 1 0,1 1 0,0-1 0,-1 0 0,0 1 0,1-1 0,-1 1 0,0 0 0,0 0 0,2 4 0,5 10 0,0 0 0,-1 1 0,10 33 0,-10-29 0,-8-20 0,1-1 0,-1 1 0,0 0 0,1-1 0,0 1 0,-1-1 0,1 0 0,0 1 0,0-1 0,0 1 0,0-1 0,0 0 0,0 0 0,0 0 0,0 1 0,0-1 0,0 0 0,1 0 0,-1-1 0,1 1 0,1 1 0,-1-2 0,0-1 0,-1 1 0,1-1 0,-1 1 0,1-1 0,-1 1 0,0-1 0,1 0 0,-1 0 0,0 0 0,1 0 0,-1 0 0,0 0 0,0 0 0,0 0 0,0-1 0,0 1 0,0 0 0,0-1 0,0 1 0,0-3 0,27-46 0,-23 38 0,1 0 0,1 1 0,0-1 0,0 1 0,1 1 0,11-13 0,-17 22 0,0 0 0,-1 0 0,1 0 0,0 0 0,0 0 0,-1 0 0,1 1 0,0-1 0,0 1 0,0-1 0,0 1 0,0 0 0,0-1 0,0 1 0,0 0 0,0 0 0,0 0 0,0 1 0,0-1 0,0 0 0,0 1 0,0 0 0,0-1 0,-1 1 0,1 0 0,0 0 0,0 0 0,-1 0 0,1 0 0,0 0 0,-1 0 0,1 1 0,-1-1 0,0 1 0,2 1 0,7 8 0,0 0 0,-1 1 0,12 20 0,-14-22 0,-4-5 0,0 0 0,0 0 0,1 0 0,0-1 0,0 1 0,0-1 0,8 5 0,-11-8 0,1 0 0,0 0 0,-1 0 0,1-1 0,0 1 0,-1-1 0,1 1 0,0-1 0,0 0 0,-1 0 0,1 0 0,0 0 0,0 0 0,0 0 0,-1 0 0,1 0 0,0-1 0,-1 1 0,1-1 0,0 1 0,0-1 0,-1 0 0,1 0 0,-1 1 0,1-1 0,-1 0 0,1 0 0,-1-1 0,2 0 0,30-29 0,-22 20 0,0 1 0,0 0 0,1 0 0,19-10 0,-28 18 0,1 0 0,-1 1 0,1-1 0,0 1 0,-1 0 0,1 0 0,0 0 0,0 0 0,0 1 0,0 0 0,-1-1 0,1 1 0,0 1 0,0-1 0,0 1 0,0-1 0,0 1 0,-1 0 0,1 1 0,0-1 0,-1 0 0,5 4 0,8 5 0,0 1 0,25 23 0,19 14 0,-50-41-97,1 0-1,0-1 1,0 0-1,0 0 1,1-1-1,0-1 1,0 0-1,0-1 1,0 0-1,1-1 1,0 0-1,-1-1 0,16 0 1,16-7-6729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9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24575,'31'0'0,"10"0"-8191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24575,'18'14'0,"10"12"0,5 17 0,-4 8 0,-5 10 0,-9 3 0,-5 5 0,-14-2 0,-15-2 0,-14-9 0,-9-8 0,-3-13 0,3-13 0,12-9 0,20-12 0,17-11 0,7-3-8191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0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20 24575,'0'-2'0,"-2"-15"0,1 17 0,1 0 0,-1 0 0,0 0 0,1 0 0,-1 1 0,0-1 0,1 0 0,-1 1 0,0-1 0,1 0 0,-1 1 0,1-1 0,-1 1 0,0-1 0,1 1 0,-1-1 0,1 1 0,0-1 0,-1 1 0,1-1 0,-1 1 0,1 0 0,0-1 0,-1 1 0,1 0 0,0 0 0,-19 28 0,1 1 0,2 0 0,1 1 0,1 0 0,-18 66 0,16-31 0,3 0 0,-6 75 0,16-108 0,2 0 0,1 0 0,1 1 0,1-1 0,9 37 0,-8-55 0,1 0 0,1 0 0,0 0 0,1-1 0,1 0 0,0 0 0,1-1 0,0 0 0,1 0 0,1-1 0,0 0 0,0 0 0,15 11 0,-9-10 0,1-2 0,1 0 0,-1-1 0,2 0 0,-1-2 0,1 0 0,0-1 0,1-1 0,30 5 0,-8-4 0,1-2 0,0-2 0,63-4 0,-70-2 0,-37 3 1,1 0 0,0 0 0,-1-1-1,1 1 1,0 0 0,0 0 0,-1 0-1,1-1 1,0 1 0,0 0 0,-1 0 0,1-1-1,0 1 1,0 0 0,0 0 0,0-1-1,-1 1 1,1 0 0,0-1 0,0 1 0,0 0-1,0-1 1,0 1 0,0 0 0,0 0-1,0-1 1,0 1 0,0 0 0,0-1 0,0 1-1,0 0 1,0-1 0,0 1 0,0 0-1,0-1 1,1 1 0,-1 0 0,0-1-1,0 1 1,0 0 0,0 0 0,1-1 0,-1 1-1,0 0 1,0 0 0,0-1 0,1 1-1,-1 0 1,0 0 0,0 0 0,1 0 0,-1-1-1,0 1 1,1 0 0,-1 0 0,0 0-1,1 0 1,-1 0 0,1 0 0,-31-13-1064,29 12 714,-34-10-6477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33 24575,'-17'6'0,"0"2"0,0-1 0,0 2 0,1 0 0,1 1 0,0 1 0,0 0 0,-14 15 0,18-15 0,1 0 0,-1 1 0,2 0 0,0 0 0,0 1 0,1 1 0,1-1 0,0 1 0,-9 29 0,15-41 0,1 1 0,-1-1 0,0 0 0,1 1 0,0-1 0,0 0 0,0 1 0,0-1 0,0 1 0,0-1 0,0 0 0,1 1 0,-1-1 0,1 0 0,0 0 0,0 1 0,1 2 0,-1-4 0,0 0 0,0 0 0,0-1 0,0 1 0,0 0 0,0-1 0,0 1 0,0 0 0,0-1 0,1 0 0,-1 1 0,0-1 0,0 0 0,0 1 0,1-1 0,-1 0 0,0 0 0,0 0 0,0 0 0,1 0 0,-1 0 0,0 0 0,0-1 0,1 1 0,-1 0 0,0-1 0,0 1 0,0-1 0,0 1 0,0-1 0,0 0 0,0 1 0,0-1 0,2-1 0,8-6 0,1-1 0,-2 0 0,1 0 0,-1-1 0,0 0 0,-1-1 0,16-24 0,45-90 0,-23 33 0,-46 92 0,-1-1 0,0 0 0,0 1 0,0-1 0,0 1 0,1-1 0,-1 0 0,0 1 0,1-1 0,-1 1 0,0-1 0,1 1 0,-1-1 0,1 1 0,-1-1 0,1 1 0,-1 0 0,1-1 0,-1 1 0,1 0 0,-1-1 0,1 1 0,0 0 0,-1 0 0,1-1 0,-1 1 0,1 0 0,0 0 0,-1 0 0,1 0 0,0 0 0,-1 0 0,1 0 0,-1 0 0,1 0 0,0 0 0,-1 0 0,1 0 0,0 0 0,-1 1 0,1-1 0,-1 0 0,1 0 0,0 1 0,-1-1 0,1 1 0,-1-1 0,1 1 0,18 32 0,-15-24 0,21 43-227,2-1-1,3-1 1,2-1-1,1-2 1,70 74-1,-43-63-6598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2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74 24575,'-3'-19'0,"2"11"0,0 1 0,0 0 0,-1 0 0,1 0 0,-6-11 0,7 18 0,0 0 0,0-1 0,-1 1 0,1 0 0,0 0 0,0 0 0,0 0 0,0 0 0,0 0 0,-1 0 0,1 0 0,0 0 0,0 0 0,0 0 0,0 0 0,-1 0 0,1 0 0,0 0 0,0 0 0,0 0 0,0 0 0,0 0 0,-1 1 0,1-1 0,0 0 0,0 0 0,0 0 0,0 0 0,0 0 0,0 0 0,-1 0 0,1 0 0,0 1 0,0-1 0,0 0 0,0 0 0,0 0 0,0 0 0,0 0 0,0 0 0,0 1 0,0-1 0,-1 0 0,1 0 0,0 0 0,0 0 0,0 1 0,0-1 0,0 0 0,0 0 0,0 0 0,0 0 0,0 0 0,1 1 0,-1-1 0,0 0 0,0 0 0,0 0 0,0 0 0,0 1 0,0-1 0,0 0 0,-3 16 0,-2 50 0,3-1 0,3 1 0,2 0 0,18 94 0,-20-154 0,-1 0 0,1 0 0,1 1 0,-1-1 0,1 0 0,0 0 0,0 0 0,1 0 0,0 0 0,0-1 0,0 1 0,1-1 0,0 0 0,6 7 0,-9-11 0,0-1 0,0 1 0,0-1 0,0 1 0,0-1 0,0 1 0,0-1 0,0 0 0,0 1 0,0-1 0,0 0 0,0 0 0,1 0 0,-1 0 0,0 0 0,0 0 0,0 0 0,0-1 0,0 1 0,0 0 0,0 0 0,1-1 0,-1 1 0,0-1 0,0 1 0,0-1 0,0 1 0,-1-1 0,1 0 0,0 1 0,0-1 0,0 0 0,0 0 0,-1 0 0,1 0 0,0 0 0,-1 0 0,1 1 0,-1-1 0,1-1 0,0 0 0,4-7 0,0-1 0,-1 1 0,4-15 0,-7 21 0,8-28 0,-2 0 0,-2-1 0,3-44 0,-1 11 0,-7 65 0,0-1 0,0 1 0,0 0 0,0-1 0,0 1 0,0-1 0,0 1 0,0 0 0,0-1 0,0 1 0,0 0 0,0-1 0,0 1 0,0 0 0,0-1 0,0 1 0,0 0 0,1-1 0,-1 1 0,0 0 0,0-1 0,0 1 0,1 0 0,-1-1 0,0 1 0,0 0 0,1 0 0,-1 0 0,0-1 0,1 1 0,-1 0 0,0 0 0,1 0 0,-1-1 0,0 1 0,1 0 0,-1 0 0,1 0 0,9 12 0,11 32 0,-19-39 0,4 11 0,1 0 0,1 0 0,1-1 0,0 0 0,13 15 0,-21-28 0,0-1 0,0 0 0,0 0 0,0 0 0,0 0 0,0 0 0,0 0 0,0-1 0,0 1 0,1 0 0,-1 0 0,0-1 0,1 1 0,-1-1 0,1 1 0,-1-1 0,3 0 0,-4 0 0,1 0 0,0 0 0,0 0 0,0-1 0,0 1 0,-1 0 0,1-1 0,0 1 0,0-1 0,0 1 0,-1-1 0,1 1 0,0-1 0,-1 1 0,1-1 0,-1 0 0,1 1 0,-1-1 0,1 0 0,-1 0 0,1 0 0,2-5 0,-1 0 0,0 0 0,0 0 0,0 0 0,-1 0 0,1-11 0,2-17 0,-2 1 0,-1 0 0,-1-1 0,-2 1 0,-2-1 0,-11-49 0,12 73-1,6 14-36,5 8-1290,8 5-5499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3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103 157 24575,'-23'-27'0,"23"27"0,0-1 0,-1 1 0,1-1 0,-1 1 0,1-1 0,0 1 0,-1 0 0,1-1 0,-1 1 0,1 0 0,-1 0 0,1-1 0,-1 1 0,1 0 0,-1 0 0,1 0 0,-1-1 0,1 1 0,-1 0 0,1 0 0,-1 0 0,1 0 0,-1 0 0,1 0 0,-1 0 0,0 0 0,1 0 0,-1 1 0,1-1 0,-1 0 0,1 0 0,-1 0 0,1 0 0,-1 1 0,1-1 0,-1 0 0,1 1 0,0-1 0,-1 0 0,1 1 0,-1-1 0,1 1 0,0-1 0,-1 0 0,1 1 0,0-1 0,0 1 0,-1-1 0,1 1 0,0-1 0,0 1 0,0-1 0,-1 1 0,1-1 0,0 1 0,0-1 0,0 1 0,0-1 0,0 2 0,0 2 0,0 0 0,0-1 0,1 1 0,-1 0 0,1 0 0,0 0 0,0 0 0,0-1 0,0 1 0,1-1 0,0 1 0,-1-1 0,1 1 0,1-1 0,-1 0 0,0 0 0,1 0 0,-1 0 0,1 0 0,0-1 0,5 4 0,-3-1 0,1-1 0,-1 1 0,1-1 0,0-1 0,0 1 0,1-1 0,-1 0 0,1-1 0,0 1 0,-1-1 0,8 1 0,-12-3 0,0 0 0,0 0 0,0 0 0,0 0 0,0 0 0,0-1 0,-1 1 0,1-1 0,0 1 0,0-1 0,0 0 0,-1 1 0,1-1 0,0 0 0,-1 0 0,1 0 0,-1 0 0,1-1 0,-1 1 0,0 0 0,2-2 0,0-1 0,-1 0 0,0 1 0,0-1 0,0 0 0,0 0 0,0 0 0,-1 0 0,0-1 0,1-4 0,0-1 0,-1-1 0,0 0 0,-1 0 0,0 1 0,-1-1 0,-4-21 0,4 26 0,-2 0 0,1 1 0,-1-1 0,1 1 0,-1-1 0,-1 1 0,1 0 0,-1 0 0,0 1 0,0-1 0,0 1 0,-1 0 0,0 0 0,0 0 0,0 1 0,0-1 0,0 1 0,-1 1 0,-6-4 0,8 5 0,1-1 0,-1 1 0,0 0 0,0 0 0,0 0 0,0 1 0,0-1 0,0 1 0,0 0 0,-1 0 0,1 1 0,0-1 0,0 1 0,0 0 0,0 0 0,0 0 0,1 0 0,-1 1 0,0 0 0,1 0 0,-1 0 0,1 0 0,-1 0 0,1 1 0,0-1 0,0 1 0,0 0 0,0 0 0,-3 5 0,2-3 0,0 1 0,0 0 0,1 0 0,0 0 0,0 1 0,0-1 0,1 1 0,0 0 0,1-1 0,-1 1 0,1 0 0,0 0 0,1 0 0,0 0 0,0 0 0,0 0 0,1 0 0,0 0 0,0 0 0,1 0 0,0-1 0,0 1 0,1-1 0,0 1 0,0-1 0,0 0 0,7 9 0,-2-3 0,1-2 0,-1 1 0,2-1 0,0-1 0,0 1 0,1-2 0,0 0 0,0 0 0,1-1 0,0 0 0,0-1 0,1 0 0,15 4 0,-4-3 0,-1-1 0,27 2 0,-41-7 0,0 0 0,-1 0 0,1-1 0,0-1 0,-1 1 0,1-2 0,0 1 0,-1-1 0,11-3 0,-2-7-1365,-6-1-5461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14 24575,'-6'-3'0,"1"1"0,-1 0 0,0 0 0,1 1 0,-1 0 0,0 0 0,0 0 0,0 1 0,0 0 0,0 0 0,0 0 0,0 1 0,0 0 0,0 0 0,1 1 0,-10 2 0,9-1 0,1 0 0,-1 1 0,1 0 0,-1-1 0,1 2 0,0-1 0,1 0 0,-1 1 0,1 0 0,0 0 0,0 0 0,1 1 0,-1-1 0,1 1 0,-3 7 0,2-3 0,0 0 0,0 1 0,1-1 0,0 1 0,1 0 0,0 0 0,0 0 0,2 0 0,-1 0 0,1 0 0,1 1 0,2 15 0,-1-21 0,-1 0 0,1-1 0,0 1 0,1-1 0,-1 1 0,1-1 0,0 0 0,0 0 0,1 0 0,-1-1 0,1 1 0,0-1 0,0 0 0,1 0 0,-1 0 0,1 0 0,0-1 0,0 0 0,0 0 0,0 0 0,1-1 0,-1 0 0,1 0 0,0 0 0,6 1 0,2 0 0,1-1 0,-1 0 0,1-1 0,0 0 0,-1-1 0,1-1 0,-1-1 0,1 0 0,-1 0 0,0-2 0,1 0 0,-2 0 0,1-1 0,18-10 0,-23 10 0,0 0 0,-1-1 0,1 0 0,-1 0 0,-1-1 0,1 0 0,-1 0 0,0-1 0,-1 0 0,0 0 0,0-1 0,0 0 0,-1 0 0,-1 0 0,0 0 0,0-1 0,-1 1 0,0-1 0,0 0 0,-1 0 0,1-14 0,-3 19 0,0 0 0,0 0 0,-1 0 0,0 0 0,0 1 0,0-1 0,0 0 0,-1 0 0,0 1 0,0-1 0,0 1 0,0 0 0,-1 0 0,0-1 0,0 2 0,0-1 0,0 0 0,0 1 0,-1-1 0,0 1 0,1 0 0,-1 0 0,-1 0 0,1 1 0,-5-3 0,4 2 0,0 1 0,-1-1 0,1 1 0,-1 1 0,1-1 0,-1 1 0,0 0 0,1 0 0,-1 0 0,0 1 0,0 0 0,1 0 0,-1 0 0,0 1 0,0 0 0,1 0 0,-1 0 0,0 1 0,1 0 0,0 0 0,-7 4 0,8-3 0,0 0 0,0 1 0,1 0 0,-1 0 0,1 0 0,0 0 0,0 0 0,0 1 0,1-1 0,0 1 0,0-1 0,0 1 0,0 0 0,1 0 0,-1 0 0,1 0 0,0 7 0,-1 1 0,1 0 0,1 0 0,0 0 0,0 0 0,5 24 0,-2-29 0,-1 0 0,1 1 0,0-1 0,1-1 0,0 1 0,1 0 0,-1-1 0,1 0 0,1 0 0,-1 0 0,1-1 0,0 0 0,1 0 0,-1-1 0,9 6 0,-9-7 0,0 0 0,0-1 0,0 1 0,0-2 0,0 1 0,1-1 0,-1 0 0,1 0 0,-1 0 0,1-1 0,0 0 0,0-1 0,-1 1 0,1-1 0,0-1 0,0 1 0,0-1 0,-1 0 0,13-4 0,-14 2 0,1 0 0,-1 0 0,0 0 0,0-1 0,0 0 0,0 0 0,-1 0 0,1 0 0,-1-1 0,0 1 0,-1-1 0,1 0 0,-1-1 0,0 1 0,0 0 0,0-1 0,-1 0 0,0 0 0,0 1 0,1-11 0,0 2 0,0 0 0,-2 0 0,0 0 0,0-1 0,-1 1 0,-1 0 0,-5-27 0,4 33 0,0 1 0,0-1 0,-1 1 0,0-1 0,-6-8 0,8 13 0,0 1 0,-1 0 0,1 0 0,-1 0 0,1 0 0,-1 0 0,0 0 0,0 1 0,0-1 0,0 0 0,0 1 0,0-1 0,0 1 0,-1 0 0,1 0 0,0 0 0,-1 0 0,1 0 0,0 1 0,-4-1 0,5 1 0,-1 0 0,1 0 0,-1 1 0,1-1 0,-1 1 0,1-1 0,0 1 0,-1 0 0,1 0 0,0-1 0,0 1 0,-1 0 0,1 0 0,0 0 0,0 0 0,0 0 0,0 0 0,0 1 0,0-1 0,1 0 0,-1 0 0,0 1 0,1-1 0,-1 1 0,1-1 0,-1 0 0,1 1 0,-1-1 0,1 1 0,0 1 0,-6 49 0,7-39 0,-1 1 0,2-1 0,-1 0 0,2 1 0,0-1 0,1 0 0,0 0 0,7 14 0,-10-23 0,1 0 0,1 0 0,-1 1 0,1-1 0,-1-1 0,1 1 0,1 0 0,-1-1 0,0 1 0,1-1 0,-1 0 0,1 0 0,0 0 0,0-1 0,0 0 0,1 1 0,-1-1 0,0-1 0,1 1 0,-1-1 0,1 1 0,0-1 0,-1-1 0,1 1 0,0-1 0,5 0 0,-6 0 0,0 0 0,-1-1 0,1 1 0,0-1 0,-1 0 0,1 0 0,-1 0 0,0-1 0,1 1 0,-1-1 0,0 0 0,0 0 0,0 0 0,0 0 0,5-6 0,-4 3 0,0 0 0,0 0 0,-1 0 0,1-1 0,-1 1 0,-1-1 0,1 0 0,2-9 0,0-6 0,0 0 0,-2-1 0,-1 0 0,0-26 0,-2-12 0,0 73 0,7 72 0,-4-71 0,0-1 0,1 1 0,1-1 0,0 0 0,12 21 0,-14-28 0,0-1 0,1 0 0,0 0 0,0 0 0,0 0 0,1-1 0,-1 1 0,1-1 0,0 0 0,0-1 0,1 1 0,-1-1 0,1 0 0,11 4 0,-14-6 0,-1 0 0,1 0 0,0-1 0,-1 0 0,1 1 0,0-1 0,0 0 0,-1-1 0,1 1 0,0 0 0,-1-1 0,1 1 0,0-1 0,-1 0 0,1 0 0,-1 0 0,1 0 0,2-2 0,-1 0 0,0 0 0,0 0 0,0-1 0,0 1 0,-1-1 0,1 0 0,-1 0 0,0 0 0,2-5 0,2-5 0,0 1 0,-1-1 0,-1-1 0,-1 1 0,5-25 0,0-44 0,-9 106 0,1 0 0,2 0 0,0 0 0,1 0 0,1-1 0,2 0 0,0 0 0,1 0 0,1-1 0,1 0 0,1-1 0,18 27 0,1-15-1365,-1-8-5461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1 535 24575,'0'-2'0,"1"0"0,0 1 0,0-1 0,0 0 0,0 0 0,0 0 0,1 0 0,-1 1 0,0-1 0,1 1 0,-1-1 0,1 1 0,0-1 0,-1 1 0,1 0 0,0 0 0,0 0 0,0 0 0,0 0 0,0 0 0,0 1 0,0-1 0,0 1 0,0-1 0,0 1 0,0 0 0,0-1 0,0 1 0,1 0 0,-1 1 0,0-1 0,0 0 0,0 1 0,2 0 0,1 1 0,-1 0 0,0 0 0,0 0 0,0 1 0,0 0 0,0-1 0,-1 2 0,1-1 0,-1 0 0,0 1 0,0-1 0,0 1 0,0 0 0,3 6 0,6 17 0,-1 1 0,-1 0 0,-1 0 0,-1 1 0,-2 0 0,-1 1 0,-2-1 0,0 1 0,-2 33 0,-2-56 0,1-1 0,-1 1 0,0 0 0,0-1 0,-1 1 0,-3 8 0,4-14 0,1 0 0,0 0 0,-1 0 0,1 0 0,-1 0 0,1 0 0,-1 0 0,1 0 0,-1-1 0,1 1 0,-1 0 0,0 0 0,0-1 0,1 1 0,-1 0 0,0-1 0,0 1 0,0-1 0,0 1 0,0-1 0,1 1 0,-1-1 0,0 0 0,0 1 0,0-1 0,0 0 0,0 0 0,0 0 0,0 0 0,0 0 0,-1 0 0,1 0 0,0 0 0,0 0 0,0 0 0,0 0 0,0-1 0,0 1 0,1 0 0,-1-1 0,0 1 0,0-1 0,0 1 0,0-1 0,0 1 0,0-1 0,1 0 0,-2-1 0,-3-3 0,0 0 0,0 0 0,0-1 0,1 0 0,0 0 0,0 0 0,1-1 0,0 1 0,0-1 0,-4-13 0,0-4 0,-7-45 0,13 58 0,0 1 0,0 0 0,1-1 0,1 1 0,0 0 0,0-1 0,1 1 0,0 0 0,1 0 0,0 0 0,0 0 0,1 1 0,1 0 0,-1-1 0,2 1 0,9-13 0,-7 12 0,0 1 0,1 0 0,0 1 0,0 0 0,1 0 0,0 1 0,1 1 0,-1-1 0,1 2 0,1-1 0,-1 2 0,1-1 0,19-4 0,-15 5 0,-9 2 0,0 0 0,0 1 0,0-1 0,0 1 0,13 0 0,-18 1 0,-1 1 0,0-1 0,1 0 0,-1 0 0,0 1 0,1-1 0,-1 1 0,0-1 0,1 1 0,-1 0 0,0 0 0,0-1 0,0 1 0,0 0 0,0 0 0,0 0 0,0 0 0,0 0 0,0 0 0,0 0 0,0 0 0,-1 1 0,1-1 0,0 0 0,-1 0 0,1 1 0,-1-1 0,0 0 0,1 1 0,-1-1 0,0 1 0,0-1 0,0 0 0,0 1 0,0 1 0,0 4 0,1-1 0,0 1 0,0-1 0,1 1 0,-1-1 0,1 0 0,1 1 0,-1-1 0,7 10 0,-8-14 0,0 0 0,1 0 0,0 0 0,-1 0 0,1 0 0,0 0 0,0 0 0,0-1 0,1 1 0,-1-1 0,0 1 0,0-1 0,1 0 0,-1 0 0,1 0 0,-1 0 0,1 0 0,-1-1 0,1 1 0,0-1 0,-1 1 0,1-1 0,0 0 0,-1 0 0,1-1 0,0 1 0,3-1 0,-2 0 0,-1-1 0,1 1 0,-1-1 0,0 0 0,0 1 0,1-2 0,-1 1 0,0 0 0,-1 0 0,1-1 0,0 0 0,-1 0 0,1 1 0,-1-1 0,0-1 0,0 1 0,0 0 0,-1 0 0,1-1 0,-1 1 0,1-1 0,-1 1 0,0-1 0,0-7 0,0 8 0,0-1 0,-1 0 0,1 1 0,-1-1 0,0 0 0,0 1 0,0-1 0,-1 1 0,1-1 0,-1 0 0,0 1 0,0-1 0,0 1 0,-1-1 0,1 1 0,-1 0 0,0 0 0,0 0 0,0-1 0,0 2 0,0-1 0,-1 0 0,1 0 0,-1 1 0,-4-4 0,3 3 0,-1 1 0,1 0 0,-1-1 0,1 2 0,-1-1 0,0 0 0,0 1 0,0 0 0,0 0 0,0 1 0,0-1 0,0 1 0,0 0 0,0 0 0,0 1 0,0 0 0,0-1 0,0 2 0,0-1 0,-7 3 0,6-1 0,1 0 0,-1 1 0,0 0 0,1 0 0,0 0 0,0 0 0,0 1 0,1 0 0,-1 0 0,1 0 0,0 1 0,1-1 0,-1 1 0,-2 6 0,3-4 0,0-1 0,0 0 0,1 1 0,0-1 0,0 1 0,1 0 0,-1 0 0,2 0 0,-1 0 0,1-1 0,1 1 0,1 9 0,-1-11 0,0-1 0,1 0 0,-1 1 0,1-1 0,0 0 0,1 0 0,-1 0 0,1 0 0,0-1 0,0 1 0,1-1 0,-1 0 0,1 0 0,0 0 0,0 0 0,1-1 0,-1 1 0,7 3 0,4 0 0,0 0 0,0-1 0,1-1 0,0 0 0,0-1 0,0-1 0,0-1 0,30 2 0,-19-4 0,-1-1 0,1 0 0,-1-2 0,45-11 0,-58 10 0,0-1 0,0 0 0,0-1 0,0 0 0,-1-1 0,0-1 0,0 0 0,-1 0 0,0-1 0,10-11 0,-16 16 0,0-2 0,-1 1 0,1 0 0,-1-1 0,-1 0 0,1 1 0,-1-2 0,0 1 0,0 0 0,0-1 0,-1 1 0,0-1 0,-1 0 0,1 1 0,-1-1 0,-1 0 0,1 0 0,-1 0 0,0 0 0,-1 0 0,0 0 0,-1-8 0,1 12 0,-1-1 0,1 0 0,0 1 0,-1-1 0,0 1 0,1 0 0,-2-1 0,1 1 0,0 0 0,0 0 0,-1 0 0,0 1 0,1-1 0,-1 1 0,0-1 0,-1 1 0,1 0 0,0 0 0,0 0 0,-1 1 0,1-1 0,-1 1 0,0 0 0,1 0 0,-1 0 0,0 0 0,0 1 0,1-1 0,-1 1 0,-5 0 0,2 0 0,1 1 0,-1 0 0,0 0 0,1 0 0,-1 1 0,1 0 0,-1 0 0,1 1 0,0 0 0,0 0 0,0 0 0,0 1 0,1 0 0,-1 0 0,1 0 0,-6 7 0,4-3 0,1 0 0,0 0 0,1 1 0,0-1 0,0 1 0,1 0 0,0 0 0,1 1 0,0-1 0,0 1 0,1 0 0,0 0 0,0 14 0,1-19 0,1 0 0,1 0 0,-1 0 0,1 0 0,0 0 0,0 0 0,0 0 0,0-1 0,1 1 0,0-1 0,0 1 0,0-1 0,1 1 0,-1-1 0,1 0 0,0 0 0,0 0 0,1-1 0,-1 1 0,1-1 0,0 0 0,0 0 0,0 0 0,0 0 0,0-1 0,0 1 0,1-1 0,8 2 0,-7-1 0,0-1 0,0-1 0,1 1 0,-1-1 0,0 0 0,1-1 0,-1 1 0,0-1 0,1 0 0,-1-1 0,1 0 0,-1 0 0,0 0 0,0-1 0,0 0 0,0 0 0,0 0 0,0-1 0,0 0 0,0 0 0,-1 0 0,0-1 0,0 0 0,0 0 0,7-8 0,-2 1 0,-1 0 0,-1-1 0,0 0 0,-1 0 0,0-1 0,-1 1 0,0-2 0,-1 1 0,-1 0 0,5-25 0,-1-9 0,-3 0 0,-1-1 0,-3 0 0,-2 0 0,-2 1 0,-1-1 0,-21-82 0,24 125 0,0-1 0,0 0 0,-1 0 0,0 0 0,0 0 0,0 0 0,-1 0 0,0 1 0,0-1 0,-5-6 0,8 12 0,-1-1 0,1 1 0,0 0 0,-1-1 0,1 1 0,0 0 0,-1-1 0,1 1 0,-1 0 0,1 0 0,0-1 0,-1 1 0,1 0 0,-1 0 0,1 0 0,-1 0 0,1 0 0,-1 0 0,1 0 0,-1 0 0,1 0 0,-1 0 0,1 0 0,-1 0 0,1 0 0,-1 0 0,1 0 0,0 0 0,-1 0 0,1 1 0,-2-1 0,-9 15 0,-1 24 0,8-10 0,0 1 0,2 0 0,2 0 0,0-1 0,2 1 0,1 0 0,2-1 0,8 30 0,-4-25 0,2 0 0,1-1 0,1-1 0,3 0 0,0-1 0,31 44 0,-42-68 0,1 0 0,-1 0 0,1-1 0,0 0 0,1 0 0,0 0 0,0-1 0,0 0 0,0-1 0,1 1 0,12 4 0,-16-8 0,-1 0 0,0 0 0,1 0 0,-1-1 0,1 1 0,-1-1 0,0 0 0,1 0 0,-1 0 0,1 0 0,-1-1 0,1 0 0,-1 1 0,0-1 0,1 0 0,-1-1 0,0 1 0,0 0 0,0-1 0,0 0 0,0 0 0,0 0 0,0 0 0,-1 0 0,1-1 0,-1 1 0,0-1 0,1 1 0,-1-1 0,0 0 0,2-4 0,1-3 0,0 0 0,0-1 0,-1 0 0,0 0 0,-1 0 0,0 0 0,-1 0 0,0-1 0,-1 1 0,0-1 0,-1 0 0,0 1 0,-1-1 0,0 1 0,-4-17 0,4 26 0,1 1 0,-1 0 0,1 0 0,-1 0 0,1 0 0,-1-1 0,1 1 0,-1 0 0,0 0 0,0 0 0,0 0 0,0 0 0,0 0 0,0 1 0,0-1 0,0 0 0,0 0 0,0 1 0,0-1 0,0 1 0,0-1 0,-3 0 0,3 1 0,0 0 0,0 0 0,0 1 0,0-1 0,1 0 0,-1 1 0,0-1 0,0 0 0,0 1 0,0-1 0,0 1 0,0 0 0,1-1 0,-1 1 0,0-1 0,1 1 0,-1 0 0,0 0 0,1-1 0,-1 1 0,1 0 0,-1 0 0,1 0 0,-1 0 0,1 0 0,0 0 0,-1 0 0,1 0 0,0 1 0,-4 12 0,1 0 0,1 0 0,1 0 0,0 0 0,0 0 0,2 0 0,-1 0 0,2 0 0,0 0 0,6 21 0,-6-27 0,1 0 0,0 0 0,0-1 0,1 1 0,0-1 0,1 0 0,-1 0 0,10 10 0,-11-13 0,1-1 0,0 0 0,0 0 0,0 0 0,0 0 0,0 0 0,0-1 0,1 0 0,0 0 0,-1 0 0,1 0 0,0-1 0,0 0 0,0 0 0,5 1 0,-7-2 0,1 0 0,-1 0 0,0 0 0,0-1 0,0 1 0,0-1 0,0 0 0,0 0 0,0 0 0,0 0 0,0 0 0,0 0 0,0-1 0,-1 0 0,1 1 0,-1-1 0,1 0 0,-1 0 0,0-1 0,1 1 0,-1 0 0,0-1 0,-1 1 0,1-1 0,0 1 0,-1-1 0,1 0 0,-1 0 0,0 0 0,0 0 0,0 0 0,0-4 0,3-7 0,-2 1 0,0-1 0,0 0 0,-2-1 0,-1-25 0,-5 5 0,5 33 0,1 1 0,-1-1 0,1 1 0,-1 0 0,0-1 0,1 1 0,-1 0 0,0-1 0,0 1 0,0 0 0,0 0 0,0 0 0,0 0 0,0 0 0,0 0 0,-1 0 0,1 0 0,0 0 0,-1 1 0,-1-2 0,2 2 0,1 0 0,-1 0 0,0 0 0,0 0 0,1 1 0,-1-1 0,0 0 0,0 0 0,1 0 0,-1 1 0,0-1 0,1 0 0,-1 1 0,0-1 0,1 1 0,-1-1 0,1 1 0,-1-1 0,0 1 0,1-1 0,-1 1 0,1-1 0,0 1 0,-1 0 0,1-1 0,-1 1 0,1 0 0,0-1 0,0 1 0,-1 0 0,1 0 0,0-1 0,0 3 0,-7 27 0,7-27 0,-1 9 0,0 0 0,1 1 0,0-1 0,1 0 0,0 0 0,1 0 0,0 0 0,1-1 0,1 1 0,0 0 0,6 12 0,-8-19 0,1 0 0,0 0 0,0 0 0,0 0 0,1 0 0,-1-1 0,1 0 0,0 0 0,0 0 0,1 0 0,-1 0 0,1-1 0,0 0 0,0 0 0,0 0 0,0-1 0,0 0 0,1 0 0,-1 0 0,1 0 0,-1-1 0,1 0 0,0 0 0,-1-1 0,10 1 0,-11-2 0,0 0 0,-1 1 0,1-1 0,0-1 0,0 1 0,-1 0 0,1-1 0,-1 0 0,1 0 0,-1 0 0,0 0 0,0 0 0,0-1 0,0 0 0,0 1 0,0-1 0,-1 0 0,0 0 0,1-1 0,-1 1 0,0 0 0,3-8 0,2-6 0,1-1 0,-2 0 0,5-25 0,-8 34 0,8-54 0,-8 44 0,0 0 0,11-33 0,-13 50 0,0 0 0,-1 1 0,1-1 0,0 0 0,0 1 0,0-1 0,0 1 0,0-1 0,1 1 0,-1 0 0,0-1 0,1 1 0,-1 0 0,3-2 0,-3 3 0,0 0 0,-1-1 0,1 1 0,0 0 0,-1 0 0,1 0 0,0 0 0,-1 0 0,1 0 0,0 1 0,-1-1 0,1 0 0,0 0 0,-1 0 0,1 1 0,0-1 0,-1 0 0,1 1 0,-1-1 0,1 0 0,-1 1 0,1-1 0,-1 1 0,1-1 0,-1 1 0,1-1 0,-1 1 0,1-1 0,-1 1 0,0-1 0,1 1 0,-1 0 0,0-1 0,0 1 0,1 0 0,-1-1 0,0 1 0,0 0 0,0-1 0,0 2 0,5 14 0,-5-13 0,1 1 0,0 0 0,0-1 0,0 1 0,1-1 0,-1 0 0,1 1 0,3 4 0,-5-8 0,1 0 0,-1 0 0,0 0 0,0 0 0,0 1 0,1-1 0,-1 0 0,0 0 0,0 0 0,1 0 0,-1 0 0,0 0 0,0 0 0,1 0 0,-1 0 0,0 0 0,0 0 0,1 0 0,-1 0 0,0 0 0,0 0 0,1 0 0,-1 0 0,0 0 0,0 0 0,1 0 0,-1 0 0,0 0 0,0 0 0,1-1 0,-1 1 0,0 0 0,0 0 0,0 0 0,1 0 0,-1 0 0,0-1 0,0 1 0,0 0 0,0 0 0,1-1 0,-1 1 0,0 0 0,0 0 0,0 0 0,0-1 0,0 1 0,0 0 0,0 0 0,0-1 0,0 1 0,0 0 0,0 0 0,0-1 0,0 1 0,0 0 0,0-1 0,0 1 0,0 0 0,0-1 0,3-18 0,-3 19 0,0-8 0,0 0 0,0 0 0,-1 0 0,0 1 0,-1-1 0,1 0 0,-6-13 0,6 18 0,1 1 0,-1 0 0,0-1 0,0 1 0,0 0 0,-1 0 0,1 0 0,0 0 0,-1 0 0,0 0 0,1 0 0,-1 0 0,0 1 0,0-1 0,0 1 0,0-1 0,0 1 0,0 0 0,0-1 0,0 1 0,-1 0 0,1 1 0,0-1 0,-1 0 0,1 1 0,-1-1 0,1 1 0,-1 0 0,-2 0 0,2 0 0,0 1 0,1 0 0,-1 0 0,0 1 0,1-1 0,-1 1 0,1-1 0,0 1 0,-1 0 0,1-1 0,0 1 0,0 1 0,0-1 0,0 0 0,0 0 0,1 1 0,-1-1 0,1 1 0,0-1 0,-1 1 0,1-1 0,0 1 0,1 0 0,-2 5 0,-2 7 0,0 1 0,2 0 0,-1 16 0,2-20 0,0 0 0,1 0 0,1 0 0,0 0 0,1 0 0,0 0 0,0-1 0,2 1 0,-1-1 0,9 17 0,-8-21 0,0 0 0,0 0 0,1 0 0,0-1 0,0 0 0,1 0 0,0-1 0,0 1 0,0-1 0,0 0 0,1-1 0,0 1 0,0-1 0,0-1 0,0 0 0,14 5 0,-13-6 0,1 1 0,0-1 0,-1-1 0,1 0 0,0 0 0,0-1 0,0 0 0,0 0 0,-1-1 0,1 0 0,0-1 0,0 0 0,-1 0 0,1-1 0,-1 0 0,0 0 0,0-1 0,10-6 0,-9 4 0,-1-1 0,0 0 0,0 0 0,0 0 0,-1-1 0,0 0 0,-1 0 0,0-1 0,0 0 0,-1 0 0,0 0 0,0-1 0,-1 0 0,0 0 0,2-12 0,-1 2 0,-1 0 0,3-30 0,-7 45 0,1 0 0,-1-1 0,0 1 0,0 0 0,-1 0 0,0-1 0,0 1 0,0 0 0,0 0 0,-1 0 0,0 0 0,0 0 0,0 0 0,-6-8 0,8 12 0,-1 0 0,1 0 0,-1 0 0,0 0 0,1 0 0,-1 0 0,0 0 0,0 1 0,1-1 0,-1 0 0,0 1 0,0-1 0,0 0 0,0 1 0,0-1 0,0 1 0,0-1 0,0 1 0,0 0 0,0 0 0,0-1 0,-1 1 0,1 0 0,0 0 0,0 0 0,0 0 0,0 0 0,0 0 0,0 0 0,0 0 0,-1 1 0,1-1 0,0 0 0,0 1 0,0-1 0,0 1 0,0-1 0,0 1 0,0-1 0,1 1 0,-1 0 0,0 0 0,0-1 0,0 1 0,0 0 0,1 0 0,-1 0 0,0 1 0,-2 3 0,0 0 0,0 0 0,1 0 0,0 1 0,0-1 0,0 1 0,1-1 0,-1 8 0,0-4 0,1-1 0,0 1 0,1 0 0,0 0 0,0 0 0,1 0 0,1 0 0,-1 0 0,1 0 0,1 0 0,-1-1 0,2 1 0,-1-1 0,1 0 0,0 0 0,1 0 0,0-1 0,0 1 0,0-1 0,1 0 0,0-1 0,1 1 0,-1-1 0,1-1 0,0 1 0,1-1 0,0 0 0,-1-1 0,1 0 0,1 0 0,9 3 0,31 3 30,-42-10-170,-1 1 1,1 0-1,0 0 1,0 1-1,-1 0 1,1 0-1,-1 1 1,0-1-1,11 8 1,-8 0-6687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9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24575,'0'-8'0,"0"0"0,0 12 0,0 13 0,0 14 0,0 9 0,0 7 0,0 5 0,0-2 0,0-5 0,0-6 0,0-5 0,4-9 0,2-8-8191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9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24575,'4'14'0,"7"8"0,5 5 0,0-1-8191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9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24575,'35'18'0,"13"1"0,-3 3 0,-8 1 0,-11 5 0,-10 8 0,-7 11 0,-2 6 0,-1 7 0,3 3 0,-1 4 0,3-1 0,0-3 0,-2-2 0,-3-8 0,-2-8 0,-2-8 0,-1-10-8191</inkml:trace>
  <inkml:trace contextRef="#ctx0" brushRef="#br0" timeOffset="1">158 497 24575,'0'-4'0,"9"-6"0,12-2 0,15 2 0,16-2 0,11 1 0,5-2 0,-1 1 0,-7 3 0,-9 2 0,-14-1 0,-17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0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0 24575,'-1'0'0,"0"1"0,1-1 0,-1 0 0,1 0 0,-1 1 0,1-1 0,-1 0 0,1 0 0,-1 1 0,1-1 0,-1 1 0,1-1 0,-1 0 0,1 1 0,0-1 0,-1 1 0,1-1 0,0 1 0,-1-1 0,1 1 0,0-1 0,-1 1 0,1-1 0,0 1 0,0 0 0,0 0 0,-5 20 0,5-17 0,-5 36 0,3 0 0,1 0 0,7 71 0,31 123 0,-17-122 0,-20-108 0,3 8 0,-1-1 0,-1 1 0,0 0 0,-2 19 0,1-30 0,0 0 0,0-1 0,0 1 0,0 0 0,0-1 0,0 1 0,0-1 0,-1 1 0,1 0 0,0-1 0,0 1 0,-1-1 0,1 1 0,0-1 0,-1 1 0,1-1 0,0 1 0,-1-1 0,1 1 0,-1-1 0,1 0 0,-1 1 0,1-1 0,-1 0 0,1 1 0,-1-1 0,1 0 0,-1 1 0,0-1 0,0 0 0,-1 0 0,1 0 0,-1 0 0,1-1 0,-1 1 0,1 0 0,-1-1 0,1 1 0,-1-1 0,1 0 0,0 0 0,-1 1 0,-1-3 0,-38-35 0,36 33 0,-165-170 0,167 172 0,1 0 0,-1 0 0,1 0 0,-1 0 0,1 0 0,0-1 0,1 1 0,-1-1 0,0 1 0,1-1 0,0 0 0,0 0 0,0 1 0,0-7 0,1 8 0,0 0 0,1 0 0,-1 0 0,1 0 0,0 0 0,0 0 0,0 0 0,0 0 0,0 0 0,0 0 0,0 0 0,0 0 0,1 1 0,-1-1 0,1 1 0,0-1 0,-1 1 0,1-1 0,0 1 0,0 0 0,0 0 0,0 0 0,0 0 0,0 0 0,0 0 0,0 1 0,3-1 0,42-13 0,0 3 0,2 2 0,50-4 0,-51 8 0,20-3 0,-25 4 0,0-1 0,0-3 0,44-13 0,-70 12 0,-15 1 0,-3 8 0,0-1 0,0 1 0,0-1 0,0 1 0,0-1 0,0 1 0,0-1 0,0 1 0,0 0 0,0 0 0,0 0 0,-1-1 0,1 1 0,0 0 0,0 0 0,0 1 0,0-1 0,0 0 0,0 0 0,0 0 0,0 1 0,-2-1 0,0 2 0,-1 0 0,0 0 0,0 0 0,1 0 0,-1 0 0,1 0 0,0 1 0,-1 0 0,1 0 0,1 0 0,-1 0 0,0 0 0,1 0 0,-1 1 0,1 0 0,0-1 0,0 1 0,1 0 0,-1 0 0,1 0 0,0 0 0,0 0 0,0 0 0,-1 7 0,0 4 0,1 0 0,0 0 0,0 0 0,2 0 0,3 25 0,-1-27 0,0 0 0,0 0 0,2 0 0,-1-1 0,2 0 0,10 20 0,-12-26 0,0 0 0,0 0 0,1 0 0,-1-1 0,1 1 0,0-1 0,1-1 0,-1 1 0,1-1 0,0 0 0,0 0 0,1 0 0,12 4 0,-18-7 0,0-1 0,1 1 0,-1-1 0,1 1 0,-1-1 0,1 0 0,-1 0 0,1 0 0,-1 0 0,1 0 0,-1 0 0,1 0 0,-1 0 0,1-1 0,-1 1 0,1-1 0,-1 1 0,1-1 0,-1 1 0,0-1 0,1 0 0,1-1 0,-1 0 0,0 0 0,-1 0 0,1 0 0,-1 0 0,1-1 0,-1 1 0,0 0 0,0-1 0,0 1 0,0-1 0,0 1 0,0-4 0,1-4 0,0-1 0,-2 0 0,1 0 0,-1 0 0,-2-14 0,0 9 15,0 1 0,-2 1 0,1-1 0,-2 0 0,0 1 0,-1 0 0,-14-26 0,17 35-80,0 0 1,-1 0-1,1 0 1,-1 1-1,0-1 1,0 1-1,-1 0 0,1 0 1,-1 1-1,0-1 1,0 1-1,0 0 1,0 0-1,-1 1 0,1 0 1,-1-1-1,0 2 1,1-1-1,-1 1 1,0 0-1,0 0 1,-11 0-1,-12 4-6761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2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24575,'196'-13'0,"-30"0"0,-72 12 0,-56 1 0,-31 0 0,-12 0 0,-11 0 0,0 0 0,0-1 0,0-1 0,1-1 0,-1 0 0,1-1 0,-19-7 0,29 9 0,-1-1 0,1 1 0,-1-1 0,1-1 0,0 1 0,0-1 0,0 0 0,0 0 0,1 0 0,0-1 0,0 1 0,0-1 0,0 0 0,1 0 0,0-1 0,0 1 0,0-1 0,1 1 0,-1-1 0,1 0 0,-1-7 0,2 12 0,0 10 0,1 29 0,5 54 0,35 170-1365,-34-214-5461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1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74 24575,'2'-2'0,"-1"-1"0,1 1 0,0 0 0,0 0 0,-1 0 0,1 0 0,1 0 0,-1 1 0,0-1 0,0 1 0,0-1 0,1 1 0,-1 0 0,1 0 0,4-2 0,43-7 0,-33 8 0,28-6 0,-2-1 0,0 2 0,0 3 0,86 0 0,-129 4 0,1 0 0,-1 0 0,0 0 0,0-1 0,0 1 0,1 0 0,-1 0 0,0 0 0,0 0 0,1 0 0,-1 0 0,0 0 0,0 0 0,0 0 0,1 0 0,-1 0 0,0 0 0,0 0 0,1 0 0,-1 0 0,0 0 0,0 0 0,0 0 0,1 1 0,-1-1 0,0 0 0,0 0 0,0 0 0,1 0 0,-1 0 0,0 0 0,0 1 0,0-1 0,0 0 0,0 0 0,1 0 0,-1 0 0,0 1 0,0-1 0,0 0 0,0 0 0,0 0 0,0 1 0,0-1 0,0 0 0,0 0 0,0 1 0,0-1 0,0 0 0,0 0 0,0 1 0,-13 6 0,-28 5 0,-86 14 0,-173 11 0,298-37 0,-1 0 0,1 1 0,0-1 0,0 0 0,0 1 0,0-1 0,0 1 0,0 0 0,0 0 0,0-1 0,0 1 0,0 1 0,1-1 0,-1 0 0,0 0 0,1 1 0,-1-1 0,0 1 0,1-1 0,0 1 0,-1 0 0,1-1 0,0 1 0,0 0 0,0 0 0,0 0 0,0 0 0,1 0 0,-1 2 0,-1 6 0,1-1 0,0 1 0,1-1 0,0 1 0,1 13 0,1 0 0,-7 618 0,5-640 0,-2 18 0,1 1 0,1-1 0,0 0 0,6 35 0,-5-49 0,0 0 0,1 0 0,0 0 0,0 0 0,0 0 0,0-1 0,1 1 0,-1-1 0,1 0 0,1 1 0,-1-1 0,0-1 0,1 1 0,0 0 0,0-1 0,0 0 0,0 0 0,1 0 0,-1 0 0,1-1 0,-1 0 0,10 3 0,2 0 13,1 0-1,0-2 0,0 0 0,27 0 1,71-4-404,-70 0-645,11-1-5790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1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24575,'0'4'0,"4"2"0,11 5 0,7-1 0,-1-1-8191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24575,'5'5'0,"5"5"0,6 2 0,5-2 0,-2-3-8191</inkml:trace>
  <inkml:trace contextRef="#ctx0" brushRef="#br0" timeOffset="1">184 261 24575,'22'5'0,"12"1"0,5 4 0,-5 1-8191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24575,'17'4'0,"7"2"-8191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4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63 24575,'-14'-6'0,"-1"0"0,0 2 0,-1-1 0,1 2 0,-28-3 0,38 5 0,1 1 0,-1 0 0,1 0 0,0 1 0,-1-1 0,1 1 0,0 0 0,0 0 0,-1 1 0,1-1 0,0 1 0,0 0 0,0 0 0,1 0 0,-1 1 0,0-1 0,1 1 0,-1 0 0,1 0 0,0 0 0,0 0 0,0 0 0,1 1 0,-1 0 0,-2 5 0,1-1 0,1-1 0,0 1 0,1 0 0,-1 0 0,2 0 0,-1 0 0,1 0 0,0 1 0,1-1 0,0 0 0,0 0 0,1 0 0,0 1 0,0-1 0,1 0 0,0 0 0,1 0 0,-1-1 0,1 1 0,1 0 0,0-1 0,0 0 0,0 0 0,6 7 0,-5-7 0,1 0 0,0 0 0,0-1 0,1 0 0,0 0 0,0 0 0,0-1 0,1 0 0,-1 0 0,1-1 0,1 0 0,-1 0 0,0-1 0,1 0 0,0 0 0,0-1 0,-1 0 0,1-1 0,0 0 0,0 0 0,16-2 0,-21 0 0,-1 1 0,0-1 0,0 0 0,0 0 0,0-1 0,0 1 0,0-1 0,0 1 0,0-1 0,0 0 0,-1 0 0,1 0 0,-1-1 0,0 1 0,1 0 0,-1-1 0,0 0 0,0 1 0,-1-1 0,1 0 0,0 0 0,-1 0 0,0 0 0,0 0 0,0 0 0,0-1 0,0 1 0,0-4 0,1-3 0,-1-1 0,0 1 0,-1 0 0,0-1 0,0 1 0,-1 0 0,-5-20 0,3 19 9,0 0-1,-1 1 1,0-1-1,-1 1 1,0 0 0,-1 0-1,0 1 1,-1 0-1,1 0 1,-2 0-1,1 1 1,-1 0-1,-10-8 1,7 8-144,-1 1 0,1 0 0,-1 1 0,0 0 0,-1 0 0,0 1 0,1 1 0,-1 0 0,-1 1 0,-19-2 0,-16 1-6691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4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73 24575,'-2'0'0,"-3"10"0,-4 14 0,7-15 0,0 0 0,1 1 0,1-1 0,-1 0 0,1 1 0,1-1 0,0 0 0,0 1 0,1-1 0,2 9 0,-2-13 0,0 0 0,0 0 0,1 0 0,-1-1 0,1 1 0,0-1 0,1 0 0,-1 0 0,1 0 0,-1 0 0,1 0 0,0-1 0,0 1 0,1-1 0,-1 0 0,1-1 0,0 1 0,-1-1 0,7 2 0,-1-1 0,-1-1 0,0 0 0,1 0 0,-1-1 0,1 0 0,-1-1 0,1 0 0,0-1 0,-1 0 0,1 0 0,-1-1 0,0 0 0,1-1 0,-1 0 0,0 0 0,15-8 0,-20 8 0,1 1 0,-1-1 0,1 0 0,-1 0 0,0 0 0,0-1 0,-1 1 0,1-1 0,-1 0 0,1 0 0,-1 0 0,-1-1 0,1 1 0,0-1 0,-1 1 0,0-1 0,0 0 0,-1 0 0,1 0 0,-1 0 0,0 0 0,0 0 0,-1-1 0,1 1 0,-1 0 0,-1 0 0,1 0 0,-1-1 0,1 1 0,-1 0 0,-1 0 0,-1-6 0,0 4-65,0-1 0,-1 0 0,0 1 0,0 0 0,0 0 0,-1 0 0,0 0 0,0 1 0,-1 0 0,0 0 0,0 0 0,0 1 0,-1 0 0,0 0 0,0 0 0,0 1 0,0 0 0,-1 1 0,0 0 0,-10-3 0,-12 1-6761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51 24575,'0'-2'0,"0"1"0,0-1 0,0 0 0,1 0 0,-1 1 0,1-1 0,-1 0 0,1 1 0,-1-1 0,1 1 0,0-1 0,0 1 0,0-1 0,0 1 0,0-1 0,0 1 0,0 0 0,0 0 0,1-1 0,2-1 0,-1 1 0,1 0 0,0 0 0,0 1 0,0-1 0,0 1 0,0-1 0,0 1 0,7 0 0,-4 0 0,1 0 0,-1 1 0,0 0 0,1 0 0,-1 1 0,0 0 0,0 0 0,0 1 0,1 0 0,6 3 0,-6-1 0,-1 0 0,1 1 0,-1 1 0,0-1 0,-1 1 0,1 0 0,-1 1 0,0-1 0,-1 1 0,0 0 0,0 1 0,8 15 0,-8-11 0,0 0 0,-1 1 0,0 0 0,-1 0 0,0 0 0,-1 0 0,0 27 0,2 32 0,2-1 0,30 135 0,66 132 0,-99-328 0,0-3 0,0 0 0,-1 0 0,0 0 0,-1 0 0,1 0 0,-1 8 0,-1-13 0,0-1 0,0 1 0,0-1 0,-1 1 0,1 0 0,0-1 0,-1 1 0,0-1 0,1 1 0,-1-1 0,0 1 0,0-1 0,0 1 0,0-1 0,0 0 0,0 0 0,0 1 0,0-1 0,0 0 0,0 0 0,-1 0 0,1 0 0,-1 0 0,1-1 0,0 1 0,-1 0 0,0-1 0,1 1 0,-1-1 0,1 1 0,-1-1 0,-2 1 0,-318 48-1178,314-48 991,-75 8-6639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24575,'0'-53'0,"0"46"0,0 36 0,0 28 0,0-47 0,0-39 0,1-3 0,0-1 0,3 1 0,10-48 0,-33 260 0,17-160 0,5-59 0,10-52 0,-2 18 0,-9 110-455,1-1 0,17 68 0,-11-70-6371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24575,'0'239'0,"0"-469"0,-8 276 0,1-12 0,-4 131 0,11-157 0,-1-26-113,1 12 23,-1 1 1,1-1-1,0 1 1,0-1 0,1 1-1,-1-1 1,1 1-1,1-1 1,-1 1 0,1 0-1,0-1 1,0 1-1,4-7 1,5 1-6737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24575,'-2'42'0,"-10"57"0,0 10 0,12-109 0,0 0 0,0 0 0,0 0 0,0 0 0,0 0 0,0 0 0,0 0 0,0 0 0,0 0 0,0 0 0,0 0 0,1 0 0,-1 0 0,0 0 0,0 0 0,0 0 0,0 0 0,0 0 0,0 0 0,0 0 0,0 0 0,0 0 0,0 0 0,0 0 0,0 0 0,1 0 0,-1 0 0,0 0 0,0 0 0,0 0 0,0 0 0,0 0 0,0 0 0,0 0 0,0 0 0,7-16 0,5-24 0,-9 26 0,-2 7 0,0 0 0,1 1 0,0-1 0,0 0 0,1 1 0,5-10 0,-6 19 0,-2 9 0,-3 14 0,-9 81-1365,10-76-5461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8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478 37 24575,'-28'-16'0,"26"14"0,-1-1 0,-1 1 0,1 0 0,0 0 0,0 1 0,-1-1 0,1 1 0,-1 0 0,1-1 0,-1 2 0,0-1 0,1 0 0,-1 1 0,0-1 0,1 1 0,-1 0 0,0 0 0,0 1 0,1-1 0,-1 1 0,-3 1 0,-4 2 0,0 1 0,0 0 0,1 0 0,-1 1 0,1 1 0,1 0 0,-18 15 0,1 3 0,-29 37 0,32-33 0,1 1 0,1 2 0,2 0 0,1 0 0,1 2 0,-13 41 0,21-48 0,1 0 0,1 1 0,2-1 0,1 1 0,1 0 0,1 1 0,2-1 0,5 52 0,-1-62 0,0 0 0,1 0 0,1 0 0,1 0 0,1-1 0,0 0 0,1-1 0,1 0 0,0 0 0,1-1 0,1 0 0,0-1 0,1 0 0,1-1 0,25 18 0,-7-7 0,1-2 0,1-2 0,1-1 0,1-1 0,1-2 0,52 15 0,-41-18 0,84 12 0,-112-24-1365,-6-4-5461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12 24575,'1'-1'0,"-1"1"0,0 0 0,0-1 0,0 1 0,0 0 0,0-1 0,0 1 0,0-1 0,0 1 0,0 0 0,0-1 0,0 1 0,0 0 0,0-1 0,0 1 0,-1 0 0,1-1 0,0 1 0,0 0 0,0 0 0,0-1 0,-1 1 0,1 0 0,0-1 0,0 1 0,-1 0 0,1 0 0,0 0 0,0-1 0,-1 1 0,1 0 0,0 0 0,-1 0 0,1-1 0,0 1 0,0 0 0,-1 0 0,1 0 0,0 0 0,-1 0 0,1 0 0,-1 0 0,1 0 0,0 0 0,-1 0 0,1 0 0,0 0 0,-1 0 0,1 0 0,0 0 0,-1 0 0,1 0 0,0 1 0,-1-1 0,1 0 0,0 0 0,0 0 0,-1 0 0,1 1 0,-1-1 0,-16 17 0,8 4 0,0 0 0,2 1 0,1-1 0,0 2 0,2-1 0,-4 38 0,21-76 0,5-16 0,3-15 0,20-39 0,-40 85 0,-1 1 0,0-1 0,0 1 0,0 0 0,0-1 0,1 1 0,-1-1 0,0 1 0,0 0 0,1-1 0,-1 1 0,0 0 0,0-1 0,1 1 0,-1 0 0,1-1 0,-1 1 0,0 0 0,1 0 0,-1-1 0,1 1 0,-1 0 0,0 0 0,1 0 0,-1 0 0,1-1 0,-1 1 0,1 0 0,4 11 0,-3 25 0,-2-33 0,-1 33-37,0-22-295,1 1 0,1 0 0,2 21 0,3-16-6494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54 24575,'-1'-52'0,"1"52"0,0 1 0,0-1 0,0 0 0,-1 0 0,1 0 0,0 0 0,0 0 0,0 1 0,0-1 0,-1 0 0,1 0 0,0 0 0,0 0 0,0 0 0,-1 0 0,1 0 0,0 0 0,0 0 0,0 0 0,-1 0 0,1 0 0,0 0 0,0 0 0,0 0 0,-1 0 0,1 0 0,0 0 0,0 0 0,0 0 0,-1 0 0,1 0 0,0 0 0,0-1 0,0 1 0,0 0 0,-1 0 0,1 0 0,0 0 0,0 0 0,0-1 0,0 1 0,0 0 0,-1 0 0,1 0 0,0 0 0,0-1 0,0 1 0,0 0 0,0 0 0,-7 21 0,-1 48 0,3 0 0,5 103 0,2-76 0,-2-94 0,10 251 0,-8-230-1365,-3-9-5461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3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213 101 24575,'-158'254'0,"155"-249"0,-1 0 0,1 0 0,-1-1 0,0 1 0,-5 4 0,8-9 0,1 1 0,0-1 0,-1 1 0,0-1 0,1 0 0,-1 1 0,1-1 0,-1 0 0,1 0 0,-1 1 0,0-1 0,1 0 0,-1 0 0,0 0 0,1 0 0,-1 0 0,1 0 0,-1 0 0,0 0 0,1 0 0,-1 0 0,-1 0 0,2-1 0,-1 0 0,0 1 0,0-1 0,0 0 0,1 0 0,-1 0 0,0 1 0,1-1 0,-1 0 0,1 0 0,-1 0 0,1 0 0,-1 0 0,1 0 0,0 0 0,-1 0 0,1 0 0,0-2 0,-1-8 0,0 0 0,0 0 0,1 0 0,1 0 0,-1 1 0,2-1 0,0 0 0,0 0 0,8-20 0,5-8 0,24-44 0,-34 71 0,6-10 0,-8 14 0,1-1 0,0 1 0,0 0 0,0 1 0,1-1 0,1 1 0,-1 0 0,1 0 0,7-7 0,-12 14 0,0-1 0,0 1 0,0-1 0,0 1 0,0-1 0,0 1 0,0 0 0,0-1 0,0 1 0,0 0 0,0 0 0,0 0 0,0 0 0,0 0 0,0 0 0,0 0 0,0 0 0,0 0 0,0 0 0,0 0 0,0 1 0,0-1 0,0 0 0,0 1 0,0-1 0,0 1 0,-1-1 0,1 1 0,0 0 0,0-1 0,0 1 0,-1 0 0,1-1 0,0 1 0,-1 0 0,1 0 0,0 0 0,-1 0 0,1 1 0,4 6 0,-1 0 0,0 0 0,5 15 0,-5-12 0,9 18-195,1 0 0,1-1 0,1-1 0,2-1 0,0 0 0,31 32 0,-17-25-6631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5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24575,'0'-1'0,"0"0"0,1 0 0,-1 1 0,0-1 0,1 0 0,-1 1 0,0-1 0,1 0 0,-1 1 0,1-1 0,-1 1 0,1-1 0,-1 1 0,1-1 0,-1 1 0,1-1 0,-1 1 0,1-1 0,0 1 0,-1 0 0,1 0 0,0-1 0,6 12 0,-2 33 0,-5-39 0,5 459-21,-7-313-1323,2-167-5482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5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24575,'-70'173'0,"29"-62"0,31-93 0,10-17 0,0-1 0,0 0 0,0 0 0,0 0 0,0 0 0,0 0 0,0 0 0,0 0 0,-1 0 0,1 0 0,0 0 0,0 0 0,0 1 0,0-1 0,0 0 0,0 0 0,0 0 0,0 0 0,0 0 0,-1 0 0,1 0 0,0 0 0,0 0 0,0 0 0,0 0 0,0 0 0,0 0 0,0 0 0,-1 0 0,1 0 0,0 0 0,0 0 0,0 0 0,0 0 0,0 0 0,0 0 0,0 0 0,0-1 0,0 1 0,-1 0 0,1 0 0,0 0 0,0 0 0,0 0 0,0 0 0,0 0 0,0 0 0,0 0 0,0 0 0,0 0 0,0-1 0,0 1 0,0 0 0,0 0 0,0 0 0,0 0 0,0 0 0,0 0 0,0 0 0,0 0 0,0-1 0,0 1 0,0 0 0,0 0 0,0 0 0,3-35 0,12-23 0,42-103 0,-56 158 0,0 0 0,0 0 0,0 0 0,1 0 0,-1 0 0,1 1 0,0-1 0,-1 1 0,1-1 0,1 1 0,-1 0 0,0 0 0,0 0 0,1 0 0,-1 0 0,6-2 0,-6 3 0,0 1 0,1 0 0,-1-1 0,1 1 0,-1 0 0,1 1 0,-1-1 0,0 0 0,1 1 0,-1-1 0,0 1 0,1 0 0,-1 0 0,0 0 0,0 0 0,1 0 0,-1 0 0,0 1 0,0-1 0,0 1 0,-1-1 0,3 3 0,149 140 0,-66-59 0,-36-37-1365,-9-6-5461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7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24575,'4'-9'0,"2"-7"0,-1 3 0,0 13 0,-2 20 0,-1 24 0,-1 18 0,0 12 0,-1 7 0,0 2 0,-1-3 0,1-11 0,0-13 0,0-20 0,0-30 0,0-16-8191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7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 24575,'-4'-9'0,"-2"6"0,5 13 0,7 13 0,2 12 0,1-1-8191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24575,'-2'259'0,"4"274"0,-1-518 0,0 1 0,1-1 0,0 0 0,1 1 0,6 18 0,-7-30 0,-1 0 0,1 0 0,0 0 0,0 0 0,0-1 0,1 1 0,-1 0 0,1-1 0,0 0 0,0 0 0,0 0 0,0 0 0,1 0 0,-1 0 0,1-1 0,-1 0 0,1 0 0,0 0 0,0 0 0,0 0 0,0-1 0,0 0 0,6 1 0,-8-1 0,0-1 0,-1 0 0,1 0 0,0 0 0,0 1 0,0-2 0,0 1 0,-1 0 0,1 0 0,0-1 0,0 1 0,0-1 0,-1 1 0,1-1 0,0 0 0,-1 0 0,1 1 0,0-1 0,-1 0 0,1-1 0,-1 1 0,0 0 0,2-2 0,-1 0 0,0 0 0,0 0 0,0 0 0,-1-1 0,1 1 0,-1 0 0,0-1 0,0 1 0,0-1 0,-1 1 0,1-5 0,0-5 0,-1 0 0,0 1 0,-1-1 0,-1 0 0,-5-21 0,1 15 0,0 1 0,-2 1 0,0-1 0,-1 1 0,0 0 0,-2 1 0,0 1 0,-14-17 0,-7-3 0,-2 2 0,-40-30 0,73 63 0,1 0 0,-1-1 0,0 1 0,1-1 0,-1 0 0,1 1 0,-1-1 0,1 1 0,-1-1 0,1 0 0,-1 1 0,1-1 0,-1 0 0,1 0 0,0 1 0,-1-1 0,1 0 0,0 0 0,0-1 0,0 1 0,0 1 0,0-1 0,0 1 0,1-1 0,-1 1 0,0 0 0,1-1 0,-1 1 0,0-1 0,1 1 0,-1 0 0,1-1 0,-1 1 0,0 0 0,1-1 0,-1 1 0,1 0 0,-1 0 0,1-1 0,-1 1 0,1 0 0,0 0 0,42-6 0,-31 5 0,296-15-1365,-275 15-5461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67 24575,'-3'5'0,"0"-1"0,1 1 0,-1 0 0,1 0 0,0 0 0,1 0 0,-1 0 0,1 0 0,0 1 0,0-1 0,0 0 0,1 8 0,-4 14 0,-75 384 0,98-580 0,-14 134 0,8-49 0,34-128 0,-44 204 0,0 1 0,0-1 0,0 0 0,1 1 0,0 0 0,11-13 0,-15 19 0,1 0 0,0 0 0,0 0 0,0 0 0,0 0 0,0 0 0,0 1 0,0-1 0,0 0 0,1 1 0,-1-1 0,0 1 0,0-1 0,0 1 0,1 0 0,-1-1 0,0 1 0,0 0 0,1 0 0,1 0 0,-1 0 0,0 1 0,0 0 0,-1 0 0,1 0 0,0 0 0,-1 0 0,1 0 0,-1 1 0,1-1 0,-1 0 0,1 1 0,-1-1 0,0 1 0,0-1 0,0 1 0,0 0 0,0-1 0,1 4 0,11 25 0,-2 1 0,-1 1 0,-2 0 0,-1 0 0,4 37 0,1 1 0,2-4-77,-6-38-180,-2 0-1,-1 0 0,-2 1 1,1 55-1,-8-61-6568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24575,'31'-9'0,"20"-4"0,13 2 0,6 2 0,-1 2 0,-11 3-8191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9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24575,'-5'14'0,"-1"12"0,1 16 0,0 10 0,6 4 0,3 2 0,1-4 0,-1-12-8191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1 231 24575,'0'-4'0,"-1"-20"0,2 0 0,1 0 0,5-26 0,-6 44 0,0 0 0,1 0 0,0 1 0,0-1 0,0 1 0,1-1 0,-1 1 0,1 0 0,0 0 0,1 0 0,-1 1 0,1-1 0,0 1 0,0 0 0,1 0 0,-1 0 0,1 0 0,7-4 0,-10 7 0,0 0 0,0 0 0,0 0 0,0 1 0,0-1 0,0 0 0,0 1 0,0 0 0,0-1 0,0 1 0,0 0 0,0 0 0,0 0 0,0 0 0,0 0 0,0 1 0,1-1 0,-1 1 0,0-1 0,0 1 0,-1 0 0,4 1 0,-2 0 0,0 1 0,0-1 0,0 1 0,0 0 0,0 0 0,-1 0 0,0 0 0,1 0 0,-1 1 0,0-1 0,1 5 0,3 6 0,0 1 0,-2-1 0,0 1 0,0 0 0,0 16 0,-3-24 0,3 52 0,-4-55 0,0-1 0,-1 1 0,1-1 0,-1 1 0,0-1 0,1 1 0,-1-1 0,-1 0 0,1 0 0,0 1 0,-1-1 0,0 0 0,-3 5 0,4-7 0,1-1 0,-1 1 0,0 0 0,1-1 0,-1 1 0,1-1 0,-1 1 0,0-1 0,0 1 0,1-1 0,-1 1 0,0-1 0,0 0 0,1 1 0,-1-1 0,0 0 0,0 0 0,0 0 0,1 0 0,-1 1 0,0-1 0,0 0 0,0-1 0,0 1 0,0 0 0,1 0 0,-1 0 0,-2-1 0,2 0 0,-1 0 0,0 0 0,1 0 0,-1-1 0,1 1 0,0-1 0,-1 1 0,1-1 0,0 1 0,0-1 0,-2-3 0,-1-2 0,1 0 0,0 0 0,0-1 0,1 1 0,-2-11 0,4 12-59,-1-1 0,1 1-1,1-1 1,-1 1-1,1-1 1,0 1 0,1 0-1,-1-1 1,1 1 0,1 0-1,-1 0 1,1 0 0,0 0-1,0 0 1,1 1-1,-1 0 1,1-1 0,1 1-1,-1 1 1,1-1 0,-1 1-1,12-8 1,6-1-6767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24575,'-5'0'0,"-1"5"0,1 5 0,5 6 0,2 5 0,6-2 0,6-3 0,5-5 0,3-5 0,3-7 0,-2-8 0,-7 2 0,-4 7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1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4 118 24575,'-1'63'0,"-1"-34"0,2 1 0,1-1 0,6 39 0,-7-67 0,0 0 0,0 0 0,0 0 0,0-1 0,1 1 0,-1 0 0,0 0 0,1 0 0,-1 0 0,1 0 0,-1 0 0,1 0 0,-1-1 0,1 1 0,-1 0 0,1-1 0,0 1 0,1 1 0,-2-2 0,1 0 0,-1 0 0,1 0 0,-1 0 0,1 0 0,0 0 0,-1 0 0,1 0 0,-1 0 0,1 0 0,-1 0 0,1-1 0,-1 1 0,1 0 0,-1 0 0,1 0 0,-1-1 0,1 1 0,-1 0 0,0-1 0,1 1 0,-1 0 0,1-1 0,25-34 0,-22 28 0,25-46 0,31-74 0,-58 123 0,-1 2 0,0 0 0,-1 0 0,1 0 0,0 0 0,0 0 0,1 1 0,-1-1 0,0 0 0,1 1 0,-1-1 0,3-1 0,-4 3 0,0 0 0,1 0 0,-1 0 0,0-1 0,1 1 0,-1 0 0,0 0 0,1 0 0,-1 0 0,0 0 0,1 0 0,-1 0 0,1 0 0,-1 0 0,0 1 0,1-1 0,-1 0 0,0 0 0,1 0 0,-1 0 0,0 0 0,1 1 0,-1-1 0,0 0 0,0 0 0,1 0 0,-1 1 0,0-1 0,1 0 0,-1 0 0,0 1 0,0-1 0,0 0 0,1 1 0,-1-1 0,0 1 0,3 5 0,0 1 0,-1 0 0,0-1 0,2 14 0,-3-16 0,3 14 0,-1 3 0,2 0 0,1 0 0,14 32 0,-19-48 0,1-1 0,0 0 0,0 0 0,1 0 0,-1 0 0,1-1 0,0 1 0,0-1 0,0 0 0,1 1 0,-1-1 0,1-1 0,-1 1 0,1 0 0,0-1 0,0 0 0,0 0 0,1 0 0,-1 0 0,0-1 0,1 0 0,-1 0 0,6 1 0,-5-2 0,0-1 0,0 1 0,0-1 0,0 0 0,-1-1 0,1 1 0,0-1 0,-1 0 0,1 0 0,-1 0 0,0-1 0,0 1 0,0-1 0,0 0 0,0 0 0,0-1 0,-1 1 0,0-1 0,1 0 0,-1 1 0,3-6 0,5-8 0,-1 0 0,0-1 0,13-33 0,-22 47 0,23-63 0,-23 62 0,1 0 0,-1 0 0,0 0 0,-1 0 0,1 0 0,-1 0 0,0 0 0,0-1 0,-1 1 0,1 0 0,-2-5 0,0 14 0,0 0 0,0 0 0,0 0 0,1 1 0,0-1 0,-2 9 0,3-11 0,-9 97 0,8-84 0,1-1 0,1 1 0,0-1 0,6 28 0,-6-40 0,-1 1 0,1-1 0,0 1 0,0-1 0,0 1 0,0-1 0,0 0 0,1 1 0,-1-1 0,1 0 0,-1 0 0,1 0 0,0 0 0,0 0 0,0-1 0,0 1 0,0 0 0,0-1 0,1 1 0,-1-1 0,0 0 0,1 0 0,-1 0 0,1 0 0,-1 0 0,4 0 0,-3-1 0,0 0 0,0 0 0,0-1 0,0 1 0,0-1 0,0 1 0,0-1 0,0 0 0,-1 0 0,1 0 0,0-1 0,0 1 0,-1-1 0,1 1 0,-1-1 0,1 0 0,-1 0 0,0 0 0,0 0 0,0 0 0,0-1 0,3-3 0,1-4 0,-1 0 0,0 0 0,0 0 0,-1-1 0,0 0 0,-1 0 0,0 0 0,0 0 0,-2 0 0,1-1 0,-1-12 0,-1 18 0,0 0 0,-1 0 0,0 0 0,0 0 0,0 0 0,-1 1 0,1-1 0,-1 0 0,-1 1 0,-3-7 0,4 9 0,0-1 0,0 1 0,-1 0 0,0 1 0,1-1 0,-1 0 0,0 1 0,0-1 0,0 1 0,-1 0 0,1 0 0,-1 0 0,1 1 0,-1-1 0,1 1 0,-8-2 0,3 1 0,-1 1 0,1 0 0,-1 1 0,-14 0 0,21 0 0,0 0 0,1 0 0,-1 0 0,0 0 0,1 0 0,-1 0 0,0 1 0,1-1 0,-1 1 0,0-1 0,1 1 0,-1 0 0,1-1 0,-1 1 0,1 0 0,-1 0 0,1 0 0,0 0 0,-1 0 0,1 1 0,0-1 0,0 0 0,0 1 0,0-1 0,0 0 0,0 1 0,0-1 0,1 1 0,-1 0 0,0 1 0,1-2 0,0 0 0,0 0 0,1 1 0,-1-1 0,0 0 0,1 0 0,-1 0 0,1 0 0,-1 0 0,1 0 0,-1-1 0,1 1 0,0 0 0,-1 0 0,1 0 0,0 0 0,0-1 0,0 1 0,0 0 0,0-1 0,-1 1 0,1-1 0,0 1 0,0-1 0,0 1 0,1-1 0,-1 0 0,0 1 0,0-1 0,0 0 0,1 0 0,40 6 0,-37-6 0,9 1 0,1-1 0,-1-1 0,0 0 0,1-1 0,-1-1 0,24-7 0,-28 7 0,-1 0 0,1-1 0,-1 0 0,0-1 0,-1 0 0,1 0 0,-1-1 0,0 0 0,0 0 0,9-11 0,-6-4 0,-10 21 0,-1 0 0,0-1 0,1 1 0,-1-1 0,0 1 0,0 0 0,0-1 0,0 1 0,1-1 0,-1 1 0,0 0 0,0-1 0,0 1 0,0-1 0,0 1 0,0-1 0,0 1 0,0-1 0,0 1 0,0 0 0,0-1 0,0 1 0,-1-1 0,1 1 0,0-1 0,0 1 0,0 0 0,-1-1 0,1 1 0,0-1 0,0 1 0,-1 0 0,1-1 0,0 1 0,-1 0 0,1 0 0,0-1 0,-1 1 0,1 0 0,0 0 0,-1-1 0,1 1 0,-1 0 0,0 0 0,0 0 0,0 0 0,0 1 0,0-1 0,0 1 0,0-1 0,0 1 0,0 0 0,0-1 0,0 1 0,0 0 0,1 0 0,-1 0 0,0 0 0,0 0 0,1-1 0,-1 1 0,1 0 0,-1 0 0,1 1 0,-1-1 0,1 0 0,0 0 0,-1 0 0,1 0 0,0 0 0,0 2 0,-7 35 0,7-36 0,-4 34 0,1 1 0,2-1 0,2 1 0,6 46 0,2-56 0,-3-26 0,0-14 0,6-31 0,2 1 0,2 0 0,33-60 0,-48 101 0,0 0 0,0 0 0,1 0 0,-1 0 0,1 0 0,-1 0 0,1 0 0,0 1 0,0-1 0,0 0 0,0 1 0,0 0 0,0-1 0,0 1 0,0 0 0,1 0 0,-1 0 0,0 0 0,1 1 0,-1-1 0,1 1 0,2-1 0,-3 1 0,1 1 0,-1-1 0,0 1 0,0-1 0,1 1 0,-1 0 0,0 0 0,0 0 0,0 0 0,0 0 0,0 1 0,0-1 0,-1 1 0,1-1 0,0 1 0,-1 0 0,1-1 0,-1 1 0,0 0 0,1 0 0,-1 0 0,0 0 0,1 4 0,4 9 18,-1 0 0,0 1 0,-1-1 0,-1 1 0,-1 0 0,1 16 0,-2-15-266,1 0-1,1 0 1,0 0-1,1 0 1,7 16-1,-1-12-6577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3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1 416 24575,'6'-16'0,"0"0"0,1 1 0,1 0 0,1 1 0,0 0 0,1 0 0,22-24 0,-2 1 0,12-16 0,53-76 0,-92 125 0,-1 0 0,0 0 0,0 0 0,-1 0 0,1 0 0,-1 0 0,2-8 0,-3 11 0,0 1 0,0-1 0,0 1 0,0-1 0,0 0 0,0 1 0,0-1 0,0 1 0,0-1 0,-1 1 0,1-1 0,0 1 0,0-1 0,0 1 0,0-1 0,-1 1 0,1-1 0,0 1 0,-1 0 0,1-1 0,0 1 0,-1-1 0,1 1 0,0 0 0,-1-1 0,-1 1 0,1-1 0,0 1 0,0 0 0,0 0 0,0 0 0,-1 0 0,1 0 0,0 0 0,0 0 0,0 1 0,0-1 0,0 0 0,0 1 0,0-1 0,-1 0 0,1 1 0,-1 0 0,-6 4 0,0 0 0,0 0 0,0 1 0,0 0 0,1 1 0,0-1 0,1 1 0,-1 1 0,1-1 0,1 1 0,-1 0 0,1 0 0,1 1 0,0-1 0,0 1 0,0 0 0,1 0 0,-3 14 0,5-16 0,-1 0 0,1 0 0,0 0 0,1 1 0,-1-1 0,1 0 0,1 0 0,0 0 0,0 0 0,0 0 0,0 0 0,1 0 0,1 0 0,-1 0 0,1-1 0,0 1 0,0-1 0,1 0 0,0 0 0,0 0 0,1 0 0,-1-1 0,1 0 0,0 0 0,10 7 0,-7-6 0,-2-3 0,-1 1 0,1 0 0,-1 1 0,0-1 0,0 1 0,0 0 0,4 5 0,-9-8 0,1 0 0,0 0 0,0-1 0,-1 1 0,1 0 0,-1 0 0,1 0 0,-1 0 0,0 0 0,0 0 0,0 0 0,0 0 0,0 0 0,0 0 0,0 0 0,-1 0 0,1-1 0,-1 1 0,1 0 0,-1 0 0,0 0 0,0 0 0,0-1 0,0 1 0,0 0 0,0-1 0,0 1 0,-1-1 0,-2 3 0,-2 3 0,-1 0 0,0-1 0,0 1 0,-1-1 0,0-1 0,0 0 0,0 0 0,-13 6 0,21-11 0,0-1 0,0 1 0,0 0 0,0 0 0,0 0 0,0-1 0,0 1 0,0 0 0,0 0 0,0 0 0,0 0 0,1-1 0,-1 1 0,0 0 0,0 0 0,0 0 0,-1-1 0,1 1 0,0 0 0,0 0 0,0 0 0,0-1 0,0 1 0,0 0 0,0 0 0,0 0 0,0 0 0,0-1 0,0 1 0,-1 0 0,1 0 0,0 0 0,0 0 0,0 0 0,0-1 0,0 1 0,-1 0 0,1 0 0,0 0 0,0 0 0,0 0 0,0 0 0,-1 0 0,1 0 0,0 0 0,0 0 0,0 0 0,-1 0 0,1 0 0,0 0 0,0 0 0,0 0 0,-1 0 0,1 0 0,0 0 0,0 0 0,-1 0 0,14-14 0,-10 11 0,0 1 0,0 0 0,0 0 0,0 0 0,1 1 0,-1-1 0,1 1 0,-1 0 0,1 0 0,0 0 0,-1 0 0,1 1 0,0-1 0,0 1 0,-1 0 0,1 0 0,0 1 0,0-1 0,-1 1 0,6 1 0,3 2 0,1 1 0,-1 0 0,0 2 0,16 10 0,-15-9 0,1 0 0,26 10 0,-33-15 0,0-1 0,0 0 0,0-1 0,0 1 0,0-1 0,0-1 0,0 1 0,0-1 0,0-1 0,1 1 0,8-3 0,-12 2 0,1-1 0,0 0 0,0 0 0,-1 0 0,0-1 0,1 0 0,-1 0 0,0 0 0,0 0 0,0 0 0,-1-1 0,1 1 0,-1-1 0,0 0 0,0 0 0,4-8 0,3-7 0,-2 0 0,0-1 0,-1 1 0,0-1 0,-2-1 0,-1 1 0,0-1 0,-1 0 0,-2 0 0,0-32 0,-2 46 0,0 0 0,0 0 0,-1 0 0,-3-10 0,4 16 0,1 0 0,-1-1 0,1 1 0,-1 0 0,1 0 0,-1 0 0,0 0 0,1 0 0,-1 0 0,0 1 0,0-1 0,0 0 0,0 0 0,-1-1 0,1 2 0,1 0 0,-1 0 0,0 0 0,1 0 0,-1 0 0,0 0 0,1 0 0,-1 0 0,0 0 0,1 1 0,-1-1 0,1 0 0,-1 0 0,0 1 0,1-1 0,-1 0 0,1 0 0,-1 1 0,1-1 0,-1 1 0,1-1 0,-1 0 0,1 1 0,-1-1 0,1 1 0,0-1 0,-1 1 0,1 0 0,-1 0 0,-4 8 0,0-1 0,0 1 0,1 1 0,1-1 0,-1 0 0,1 1 0,1 0 0,-3 18 0,-3 85 0,8-99 0,-1-7 17,1 1 0,0 0 1,1-1-1,0 1 0,0-1 0,3 9 0,-4-15-63,1 1-1,-1 0 1,1-1-1,0 1 1,0 0 0,0-1-1,0 1 1,0-1-1,0 0 1,0 1 0,0-1-1,0 0 1,1 0-1,-1 0 1,0 1-1,1-1 1,-1-1 0,1 1-1,0 0 1,-1 0-1,1-1 1,-1 1 0,1 0-1,0-1 1,0 0-1,-1 1 1,1-1 0,0 0-1,0 0 1,-1 0-1,4-1 1,15-2-6780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3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24575,'5'27'0,"1"9"-8191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33 549 24575,'-1'-1'0,"1"1"0,0 0 0,0-1 0,-1 1 0,1 0 0,0 0 0,0-1 0,-1 1 0,1 0 0,0 0 0,-1 0 0,1 0 0,0-1 0,-1 1 0,1 0 0,0 0 0,-1 0 0,1 0 0,0 0 0,-1 0 0,1 0 0,0 0 0,-1 0 0,1 0 0,-1 0 0,1 0 0,0 0 0,-1 0 0,1 0 0,0 0 0,-1 0 0,1 1 0,0-1 0,-1 0 0,-6 14 0,1 22 0,6-34 0,-2 18 0,0-1 0,0 0 0,1 0 0,1 0 0,1 0 0,0-1 0,6 25 0,-7-41 0,0-1 0,1 0 0,-1 1 0,0-1 0,1 0 0,-1 0 0,1 1 0,-1-1 0,1 0 0,0 0 0,-1 0 0,1 0 0,0 0 0,0 0 0,0 0 0,0 0 0,0 0 0,0 0 0,0 0 0,0-1 0,0 1 0,0 0 0,0-1 0,0 1 0,1-1 0,-1 1 0,0-1 0,0 0 0,1 1 0,-1-1 0,0 0 0,1 0 0,-1 0 0,0 0 0,0 0 0,1 0 0,-1 0 0,0-1 0,1 1 0,-1 0 0,0-1 0,0 1 0,1-1 0,-1 1 0,0-1 0,0 0 0,1 0 0,4-3 0,0 0 0,-1 0 0,0-1 0,0 1 0,0-1 0,0 0 0,6-11 0,6-13 0,-1-1 0,-2-1 0,-1 0 0,9-34 0,-22 65 0,0 0 0,0-1 0,0 1 0,0 0 0,0 0 0,0-1 0,0 1 0,0 0 0,0 0 0,0-1 0,0 1 0,0 0 0,1 0 0,-1-1 0,0 1 0,0 0 0,0 0 0,0 0 0,1-1 0,-1 1 0,0 0 0,0 0 0,0 0 0,1 0 0,-1-1 0,0 1 0,0 0 0,1 0 0,-1 0 0,0 0 0,1 0 0,-1 0 0,0 0 0,0 0 0,1 0 0,-1 0 0,8 9 0,7 24 0,-12-26 0,1 1 0,-1 0 0,2 0 0,-1-1 0,1 1 0,0-1 0,1 0 0,0 0 0,0-1 0,0 0 0,1 0 0,0 0 0,0-1 0,0 0 0,1 0 0,0-1 0,13 6 0,-15-8 0,1 0 0,0 0 0,0-1 0,0 0 0,-1 0 0,1 0 0,0-1 0,0 0 0,0 0 0,0-1 0,0 0 0,0 0 0,0-1 0,0 0 0,-1 0 0,1-1 0,-1 1 0,1-1 0,-1-1 0,0 1 0,9-8 0,-4 3 0,-1-1 0,0 0 0,-1-1 0,0 0 0,-1 0 0,0-1 0,0 0 0,-1 0 0,-1-1 0,0 0 0,-1 0 0,0 0 0,0-1 0,-2 0 0,1 0 0,-2 0 0,2-16 0,-3 27 0,-1 0 0,0 0 0,0 0 0,0 0 0,0 0 0,0 0 0,0 0 0,0 0 0,-1 0 0,1 0 0,-1 0 0,1 1 0,-1-1 0,0 0 0,0 0 0,1 0 0,-2 0 0,1 1 0,0-1 0,0 1 0,0-1 0,-1 1 0,1-1 0,-1 1 0,1 0 0,-1-1 0,0 1 0,1 0 0,-1 0 0,0 0 0,0 0 0,0 1 0,-3-2 0,1 2 0,0 0 0,0 0 0,0 0 0,0 0 0,0 1 0,0 0 0,0-1 0,0 2 0,0-1 0,1 0 0,-1 1 0,0 0 0,1 0 0,-1 0 0,1 0 0,-5 4 0,1 0 0,0 0 0,1 0 0,0 1 0,0 0 0,0 1 0,1-1 0,0 1 0,0 0 0,1 0 0,0 1 0,0-1 0,1 1 0,0 0 0,1 0 0,-3 17 0,5-20 0,-1-1 0,1 1 0,0 0 0,0-1 0,1 1 0,0 0 0,0-1 0,0 1 0,0-1 0,1 1 0,0-1 0,0 0 0,1 1 0,-1-1 0,1-1 0,0 1 0,1 0 0,-1-1 0,1 1 0,0-1 0,0 0 0,0 0 0,1-1 0,-1 1 0,1-1 0,8 5 0,47 21 0,-29-16 0,37 25 0,-59-32 0,1 1 0,-1 0 0,0 1 0,0 0 0,-1 1 0,0 0 0,10 15 0,-6-5 0,-1 0 0,-1 1 0,-1 0 0,9 27 0,-14-34 0,0 1 0,-1-1 0,-1 1 0,0-1 0,0 1 0,-2 0 0,0-1 0,-1 16 0,-1-22 0,1-1 0,-1 0 0,-1 0 0,1 0 0,-1 0 0,0 0 0,0 0 0,0-1 0,-1 1 0,0-1 0,0 0 0,-1 0 0,-9 8 0,11-10 0,-1 0 0,1-1 0,-1 1 0,0-1 0,0 1 0,0-1 0,0 0 0,0 0 0,-1-1 0,1 0 0,-1 1 0,1-1 0,-1-1 0,1 1 0,-1-1 0,1 0 0,-1 0 0,0 0 0,1 0 0,-7-2 0,9 1 0,0 1 0,1-1 0,-1 0 0,0 0 0,1 0 0,-1 0 0,0 0 0,1-1 0,-1 1 0,1 0 0,0-1 0,-1 1 0,1-1 0,0 1 0,0-1 0,0 0 0,0 1 0,0-1 0,0 0 0,1 0 0,-1 0 0,1 0 0,-1 1 0,1-1 0,-1 0 0,1 0 0,0 0 0,0-3 0,0-4 0,1 0 0,0 0 0,0 1 0,1-1 0,2-9 0,17-40 0,2 2 0,2 1 0,53-86 0,-26 50 0,54-125 0,-96 200 0,-10 16 0,0 0 0,0 0 0,0 0 0,0-1 0,0 1 0,0 0 0,0 0 0,0 0 0,0 0 0,0 0 0,1 0 0,-1 0 0,0 0 0,0 0 0,0 0 0,0 0 0,0 0 0,0-1 0,0 1 0,0 0 0,0 0 0,0 0 0,0 0 0,0 0 0,1 0 0,-1 0 0,0 0 0,0 0 0,0 0 0,0 0 0,0 0 0,0 0 0,0 0 0,0 0 0,0 0 0,1 0 0,-1 0 0,0 0 0,0 0 0,0 0 0,0 0 0,0 0 0,0 0 0,0 0 0,0 0 0,0 0 0,1 0 0,-1 1 0,0-1 0,0 0 0,0 0 0,0 0 0,0 0 0,0 0 0,0 0 0,0 0 0,0 0 0,0 0 0,0 0 0,0 0 0,0 1 0,0-1 0,0 0 0,-2 28 0,1-22 0,-5 39 0,-1 90 0,7-133 0,0 1 0,0 0 0,0 0 0,1 0 0,-1-1 0,1 1 0,0 0 0,0-1 0,0 1 0,0 0 0,0-1 0,1 1 0,-1-1 0,1 0 0,-1 1 0,1-1 0,2 2 0,-2-2 0,0-1 0,0 0 0,0 0 0,0 0 0,0 0 0,0 0 0,0 0 0,1-1 0,-1 1 0,0-1 0,0 1 0,0-1 0,1 0 0,-1 0 0,0 0 0,1 0 0,1-1 0,2 0 0,-1 0 0,1-1 0,-1 0 0,0 0 0,0 0 0,0 0 0,0-1 0,0 0 0,-1 0 0,1 0 0,-1-1 0,0 0 0,0 1 0,0-1 0,-1-1 0,6-6 0,2-11 0,0-2 0,-1 1 0,-2-1 0,0-1 0,6-36 0,-12 53 0,-2 8 0,0 0 0,0 0 0,0 1 0,0-1 0,0 0 0,0 0 0,1 1 0,-1-1 0,0 0 0,0 0 0,0 0 0,0 1 0,1-1 0,-1 0 0,0 0 0,0 0 0,1 0 0,-1 1 0,0-1 0,0 0 0,1 0 0,-1 0 0,0 0 0,0 0 0,1 0 0,-1 0 0,0 0 0,1 0 0,-1 0 0,0 0 0,0 0 0,1 0 0,-1 0 0,0 0 0,1 0 0,-1 0 0,0 0 0,0 0 0,1 0 0,-1 0 0,0-1 0,0 1 0,1 0 0,-1 0 0,0 0 0,0 0 0,0-1 0,1 1 0,-1 0 0,0 0 0,0 0 0,0-1 0,0 1 0,1 0 0,-1 0 0,0-1 0,0 1 0,0 0 0,0-1 0,0 1 0,0 0 0,0 0 0,0-1 0,0 1 0,0-1 0,17 34 0,-7-12 0,-7-17 0,0 0 0,0 0 0,0 0 0,1-1 0,-1 1 0,1-1 0,0 0 0,0 0 0,0 0 0,0 0 0,0-1 0,1 1 0,-1-1 0,1 0 0,0-1 0,-1 1 0,1-1 0,0 0 0,0 0 0,0 0 0,0-1 0,0 0 0,0 0 0,0 0 0,0-1 0,0 1 0,0-1 0,-1 0 0,10-3 0,-4 0 0,0-1 0,0 1 0,0-1 0,-1-1 0,0 0 0,0 0 0,0-1 0,-1 0 0,0-1 0,0 1 0,-1-1 0,11-15 0,-5 0 0,0 1 0,-2-2 0,-1 0 0,0 0 0,11-48 0,-7 7 0,5-73 0,-17 122 0,0 7 0,-1 0 0,0 0 0,0 1 0,-1-1 0,0 0 0,-1 0 0,1 0 0,-2 0 0,1 0 0,-1 1 0,-6-15 0,8 22 0,0 0 0,-1 0 0,1 0 0,-1 0 0,0 0 0,1 0 0,-1 0 0,1 1 0,-1-1 0,0 0 0,0 0 0,0 1 0,1-1 0,-1 0 0,0 1 0,0-1 0,0 1 0,0-1 0,0 1 0,0 0 0,0-1 0,0 1 0,-1-1 0,1 2 0,0-1 0,0 0 0,0 1 0,0-1 0,0 1 0,0-1 0,0 1 0,0-1 0,0 1 0,0-1 0,0 1 0,1 0 0,-1 0 0,0-1 0,1 1 0,-1 0 0,0 0 0,0 1 0,-3 5 0,1-1 0,0 1 0,1-1 0,-1 1 0,-1 11 0,-2 11 0,2 1 0,2 0 0,0 0 0,2 0 0,1-1 0,2 1 0,0 0 0,2-1 0,2 0 0,0 0 0,2 0 0,1-1 0,18 35 0,-25-58 0,-1 0 0,1 0 0,0-1 0,0 1 0,0-1 0,1 0 0,0 0 0,0 0 0,0 0 0,0-1 0,0 1 0,1-1 0,-1 0 0,1-1 0,0 1 0,9 3 0,-10-5 0,0-1 0,0 1 0,1-1 0,-1 0 0,0 0 0,1 0 0,-1-1 0,0 1 0,1-1 0,-1 0 0,0 0 0,0-1 0,0 1 0,0-1 0,0 0 0,0 0 0,0 0 0,-1-1 0,1 1 0,-1-1 0,4-3 0,4-5 0,0-1 0,-1 0 0,0 0 0,-1-1 0,9-19 0,-10 18 0,1 1 0,-1 0 0,2 0 0,0 1 0,14-13 0,-22 23 0,0 0 0,0 0 0,0 0 0,0 1 0,0-1 0,1 1 0,-1 0 0,1-1 0,-1 1 0,1 0 0,-1 0 0,1 1 0,0-1 0,-1 1 0,1-1 0,0 1 0,-1 0 0,1 0 0,3 0 0,-4 1 0,1 0 0,-1-1 0,0 2 0,1-1 0,-1 0 0,0 0 0,1 1 0,-1-1 0,0 1 0,0 0 0,0-1 0,-1 1 0,1 0 0,0 0 0,-1 0 0,2 3 0,3 5 0,-1 1 0,0 0 0,-1 0 0,0 0 0,-1 0 0,0 0 0,2 16 0,-1-1 0,-3-43 0,-5-40 0,4 54 0,0 0 0,-1 0 0,1 0 0,-1 0 0,0 0 0,0 0 0,0 1 0,0-1 0,0 0 0,-1 1 0,1-1 0,-1 1 0,0-1 0,1 1 0,-1 0 0,0-1 0,-1 1 0,1 0 0,0 1 0,0-1 0,-6-3 0,6 4 0,0 1 0,-1-1 0,0 0 0,1 1 0,-1-1 0,1 1 0,-1 0 0,0 0 0,1 0 0,-1 0 0,1 1 0,-1-1 0,1 0 0,-1 1 0,0 0 0,1 0 0,0 0 0,-1 0 0,1 0 0,0 0 0,-1 1 0,1-1 0,0 1 0,-4 3 0,-2 4 0,0 1 0,0 0 0,1 0 0,0 1 0,1 0 0,0 0 0,0 1 0,2-1 0,-1 1 0,1 0 0,1 0 0,0 1 0,1-1 0,1 1 0,-1-1 0,2 1 0,1 17 0,-1-27 0,0 0 0,1 0 0,-1 0 0,1 0 0,-1 0 0,1 0 0,0-1 0,0 1 0,0 0 0,1 0 0,-1-1 0,1 1 0,-1-1 0,1 0 0,0 1 0,0-1 0,0 0 0,0 0 0,0 0 0,1 0 0,-1 0 0,1-1 0,-1 1 0,1-1 0,-1 0 0,1 1 0,0-1 0,0 0 0,0-1 0,-1 1 0,1 0 0,0-1 0,0 0 0,0 0 0,0 0 0,0 0 0,0 0 0,0 0 0,0-1 0,0 1 0,0-1 0,-1 0 0,1 0 0,0 0 0,0 0 0,-1 0 0,1-1 0,-1 1 0,1-1 0,-1 0 0,0 0 0,1 0 0,2-3 0,1-2 0,0-1 0,0 1 0,-1-1 0,0 0 0,-1 0 0,0 0 0,0-1 0,5-15 0,-5 10 0,0-1 0,-1 1 0,2-17 0,-6 45 0,1 0 0,0 0 0,2 0 0,-1 0 0,2 0 0,5 18 0,-7-29 0,0 1 0,0-1 0,0 1 0,0-1 0,1 0 0,0 0 0,-1 0 0,1 1 0,0-2 0,1 1 0,-1 0 0,0 0 0,1-1 0,-1 1 0,1-1 0,0 0 0,0 0 0,0 0 0,0 0 0,0 0 0,1-1 0,-1 0 0,0 1 0,1-1 0,-1 0 0,1-1 0,-1 1 0,1 0 0,-1-1 0,6 0 0,-4-1 0,0 0 0,-1 0 0,1-1 0,0 1 0,-1-1 0,1 0 0,-1-1 0,0 1 0,0-1 0,0 0 0,0 0 0,0 0 0,0 0 0,-1-1 0,0 1 0,4-6 0,7-10 0,-1 1 0,12-25 0,-16 28 0,44-92 0,-53 106 0,1 1 0,-1-1 0,0 1 0,0-1 0,1 1 0,-1-1 0,0 1 0,0 0 0,1-1 0,-1 1 0,1-1 0,-1 1 0,0 0 0,1-1 0,-1 1 0,1 0 0,-1-1 0,1 1 0,-1 0 0,1 0 0,-1-1 0,1 1 0,-1 0 0,1 0 0,0 0 0,-1 0 0,1 0 0,-1 0 0,2 0 0,8 13 0,3 35 0,-12-41 0,44 198-1365,-35-162-5461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1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138 484 24575,'2'-13'0,"1"6"0,-2-1 0,1 0 0,-1 1 0,0-1 0,0 0 0,-1 0 0,0 0 0,-1 0 0,0 0 0,0 1 0,-3-12 0,4 19 0,0-1 0,-1 0 0,1 0 0,0 0 0,-1 0 0,1 0 0,-1 0 0,1 1 0,-1-1 0,1 0 0,-1 0 0,0 1 0,1-1 0,-1 0 0,0 1 0,0-1 0,1 1 0,-1-1 0,0 1 0,0-1 0,0 1 0,0-1 0,0 1 0,0 0 0,0 0 0,0-1 0,1 1 0,-1 0 0,-2 0 0,0 1 0,1-1 0,0 1 0,0 0 0,-1 0 0,1 0 0,0 0 0,0 0 0,0 0 0,0 1 0,0-1 0,-3 4 0,-3 3 0,1 1 0,-1 0 0,1 0 0,-6 11 0,5-4 0,0 0 0,2 1 0,-1-1 0,-5 27 0,10-37 0,1 0 0,0 0 0,0 0 0,0 0 0,1 0 0,0 0 0,0 0 0,0 0 0,1 0 0,0 0 0,0 0 0,0 0 0,1-1 0,0 1 0,0 0 0,6 9 0,-5-12 0,0 0 0,0 0 0,0 0 0,0 0 0,1-1 0,-1 0 0,1 1 0,-1-1 0,1-1 0,0 1 0,0 0 0,0-1 0,0 0 0,0 0 0,0 0 0,0 0 0,8-1 0,-9 1 0,0-1 0,0 0 0,-1 0 0,1-1 0,0 1 0,0-1 0,-1 1 0,1-1 0,0 0 0,-1 0 0,1 0 0,-1 0 0,1 0 0,-1-1 0,0 1 0,1-1 0,-1 1 0,0-1 0,0 0 0,0 0 0,0 0 0,0 0 0,-1 0 0,1 0 0,-1-1 0,1 1 0,1-4 0,-1-1 0,0 0 0,-1 0 0,0 0 0,0 0 0,0 0 0,-1 0 0,0 0 0,0 0 0,-1 0 0,0 0 0,0 0 0,-1 0 0,1 0 0,-2 0 0,1 1 0,-1-1 0,0 1 0,0-1 0,-1 1 0,1 0 0,-1 1 0,-1-1 0,1 1 0,-1-1 0,0 1 0,0 1 0,-1-1 0,-8-5 0,9 7 0,-20-17 0,22 10 0,3 9 0,0 1 0,1-1 0,-1 1 0,1-1 0,0 1 0,-1-1 0,1 1 0,-1 0 0,1-1 0,0 1 0,-1 0 0,1-1 0,0 1 0,-1 0 0,1 0 0,0 0 0,-1 0 0,1 0 0,1-1 0,22-1 0,0 0 0,45 3 0,-51 1 0,1-1 0,-1-2 0,1 1 0,-1-2 0,0-1 0,24-5 0,-40 7 0,-1 0 0,1 0 0,-1 1 0,1-1 0,0 1 0,0-1 0,-1 1 0,1 0 0,0 0 0,0 0 0,-1 0 0,1 0 0,0 0 0,0 0 0,-1 1 0,1-1 0,1 1 0,-1 0 0,-1 1 0,0-1 0,-1 0 0,1 0 0,0 1 0,0-1 0,-1 1 0,1-1 0,0 1 0,-1-1 0,1 1 0,-1-1 0,0 1 0,0-1 0,0 1 0,1 0 0,-1-1 0,-1 1 0,1 1 0,-4 65 0,2-54 0,0 0 0,1 1 0,1-1 0,1 0 0,0 1 0,4 21 0,-5-35 0,1 1 0,-1 0 0,1-1 0,-1 1 0,1 0 0,0-1 0,-1 1 0,1-1 0,0 1 0,0-1 0,0 1 0,0-1 0,0 0 0,1 0 0,-1 1 0,0-1 0,1 0 0,-1 0 0,1 0 0,2 1 0,-2-2 0,-1 1 0,1-1 0,-1 0 0,1 0 0,-1 0 0,1-1 0,0 1 0,-1 0 0,1 0 0,-1-1 0,1 1 0,-1-1 0,1 0 0,-1 1 0,0-1 0,1 0 0,-1 0 0,2-1 0,3-3 0,0 0 0,-1 0 0,0-1 0,0 0 0,0 0 0,0 0 0,6-12 0,-2-4 0,0-1 0,7-29 0,1-3 0,-14 102 0,-2-32 0,1 0 0,0 0 0,1 0 0,1 0 0,0 0 0,12 24 0,-14-33 0,1 0 0,0-1 0,0 1 0,0-1 0,1 0 0,0 0 0,0 0 0,0 0 0,0-1 0,1 1 0,0-1 0,0-1 0,0 1 0,0 0 0,1-1 0,-1 0 0,1-1 0,0 1 0,8 1 0,-9-3 0,0-1 0,-1 0 0,1 0 0,0 0 0,-1-1 0,1 0 0,-1 1 0,1-2 0,-1 1 0,1 0 0,-1-1 0,0 0 0,1 0 0,-1 0 0,0-1 0,0 0 0,-1 1 0,7-7 0,2-2 0,-1 0 0,0-1 0,-1 0 0,11-18 0,-5 3 0,-2 1 0,-1-2 0,0 0 0,-3 0 0,0-1 0,10-56 0,-12 39 0,-2-1 0,-2 0 0,-5-83 0,1 125 0,-1 0 0,1 0 0,-1 0 0,-1 0 0,1 0 0,-1 0 0,0 0 0,-3-6 0,5 11 0,0-1 0,-1 1 0,1-1 0,0 1 0,0-1 0,-1 1 0,1 0 0,-1-1 0,1 1 0,0 0 0,-1-1 0,1 1 0,-1 0 0,1-1 0,-1 1 0,1 0 0,-1 0 0,1-1 0,-1 1 0,1 0 0,-1 0 0,1 0 0,-1 0 0,0 0 0,1 0 0,-1 0 0,1 0 0,-2 0 0,1 1 0,-1 0 0,1 0 0,0 0 0,-1 0 0,1 0 0,0 0 0,0 0 0,0 1 0,0-1 0,0 0 0,0 1 0,0-1 0,0 1 0,1-1 0,-2 2 0,-4 13 0,0 1 0,0-1 0,2 1 0,0 0 0,-3 30 0,0 94 0,6-112 0,0 12 0,2 0 0,6 47 0,-5-77 0,0 0 0,0 0 0,1 0 0,1 0 0,-1 0 0,2-1 0,-1 1 0,2-1 0,-1-1 0,1 1 0,1-1 0,14 17 0,-19-24 0,1 1 0,0 0 0,0-1 0,0 1 0,0-1 0,0 0 0,0 0 0,1 0 0,-1-1 0,0 1 0,1-1 0,0 0 0,-1 0 0,1 0 0,0 0 0,-1 0 0,1-1 0,0 0 0,0 0 0,0 0 0,-1 0 0,1-1 0,0 1 0,0-1 0,-1 0 0,1 0 0,0 0 0,-1-1 0,1 1 0,-1-1 0,0 0 0,1 0 0,-1 0 0,0 0 0,0 0 0,4-5 0,1-1 0,0-1 0,0 0 0,-1-1 0,0 0 0,-1 0 0,0 0 0,0-1 0,-1 0 0,-1 0 0,5-17 0,-5 16 0,-1 0 0,0 0 0,-1-1 0,-1 0 0,0-24 0,-5 28 0,-1 16 0,-4 18 0,7-14 0,1-1 0,0 1 0,0 0 0,2 0 0,-1 0 0,1 0 0,1 0 0,-1 0 0,2-1 0,7 21 0,-9-28 0,0 1 0,1 0 0,0 0 0,0-1 0,0 1 0,0-1 0,1 0 0,-1 0 0,1 0 0,0 0 0,0 0 0,0 0 0,0-1 0,0 1 0,1-1 0,-1 0 0,1 0 0,-1 0 0,1-1 0,0 1 0,0-1 0,0 0 0,0 0 0,0 0 0,0-1 0,0 1 0,0-1 0,0 0 0,0 0 0,0-1 0,0 1 0,7-2 0,-5 0 0,1 0 0,-1 0 0,0 0 0,0-1 0,-1 0 0,1 0 0,-1 0 0,1-1 0,-1 0 0,0 0 0,0 0 0,-1 0 0,1-1 0,-1 0 0,0 0 0,0 0 0,5-10 0,-4 5 0,0 0 0,-1-1 0,0 0 0,0 0 0,-1 0 0,-1 0 0,0 0 0,2-23 0,-7 200 0,-7 144 0,8-287 0,-1 0 0,0 0 0,-2-1 0,-1 0 0,-13 34 0,16-49 0,0-1 0,-1 1 0,1 0 0,-2-1 0,1 0 0,-1 0 0,0 0 0,0 0 0,0-1 0,-1 0 0,0 0 0,0-1 0,0 1 0,-1-1 0,1-1 0,-1 1 0,0-1 0,0 0 0,0-1 0,-12 3 0,9-3 0,0-1 0,0 0 0,0-1 0,-1 0 0,1 0 0,0-1 0,0-1 0,0 1 0,0-2 0,0 1 0,-11-6 0,18 7 0,-1-1 0,0 1 0,0-1 0,1 0 0,-1 0 0,1-1 0,-1 1 0,1-1 0,0 0 0,0 0 0,0 0 0,1 0 0,-1 0 0,1 0 0,-1-1 0,1 1 0,0-1 0,0 0 0,1 1 0,-1-1 0,1 0 0,0 0 0,0 0 0,0 0 0,1 0 0,-1-1 0,1 1 0,0 0 0,0 0 0,1-5 0,10-28-1365,6 3-5461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0 24575,'-11'24'0,"2"0"0,0 0 0,2 1 0,0 0 0,2 0 0,1 1 0,-2 37 0,5-9 0,3 0 0,13 82 0,-13-126 0,-1-1 0,1-1 0,-1 1 0,-1-1 0,0 12 0,0-19 0,0 0 0,0 0 0,0 0 0,0 0 0,0 0 0,0 0 0,-1 0 0,1 0 0,0 0 0,-1 0 0,1-1 0,-1 1 0,1 0 0,-1 0 0,1 0 0,-1-1 0,1 1 0,-1 0 0,0 0 0,1-1 0,-1 1 0,0 0 0,0-1 0,1 1 0,-1-1 0,0 1 0,0-1 0,0 0 0,0 1 0,0-1 0,0 0 0,0 0 0,1 1 0,-1-1 0,0 0 0,0 0 0,0 0 0,0 0 0,0 0 0,0 0 0,0-1 0,0 1 0,0 0 0,0 0 0,-1-1 0,-4-1 0,0-1 0,0 0 0,0 0 0,1 0 0,-1 0 0,1-1 0,0 0 0,0 0 0,0 0 0,1-1 0,-1 0 0,1 0 0,0 0 0,1 0 0,-4-6 0,5 7 0,0 1 0,0 0 0,0-1 0,1 1 0,-1-1 0,1 0 0,0 0 0,0 1 0,1-1 0,-1 0 0,1 0 0,0 0 0,-1 0 0,2 0 0,-1 0 0,0 1 0,1-1 0,0 0 0,0 0 0,0 0 0,0 1 0,1-1 0,-1 1 0,1-1 0,4-5 0,0 1 0,1 1 0,0 1 0,1-1 0,-1 1 0,1 0 0,0 1 0,16-8 0,69-26 0,-18 9 0,-60 23 0,-1-1 0,1 0 0,-2-1 0,21-16 0,-31 22 0,0 1 0,0 0 0,-1-1 0,1 0 0,-1 0 0,0 0 0,0 0 0,0 0 0,0 0 0,0 0 0,-1-1 0,1 1 0,-1-1 0,0 1 0,0-1 0,0 0 0,-1 1 0,1-1 0,-1 0 0,0 1 0,0-1 0,0 0 0,-1 1 0,1-1 0,-1 0 0,-1-4 0,2 8 0,-1 0 0,1-1 0,0 1 0,0 0 0,0 0 0,0 0 0,0 0 0,0 0 0,0 0 0,0 0 0,-1 0 0,1-1 0,0 1 0,0 0 0,0 0 0,0 0 0,0 0 0,-1 0 0,1 0 0,0 0 0,0 0 0,0 0 0,0 0 0,0 0 0,-1 0 0,1 0 0,0 0 0,0 0 0,0 0 0,0 0 0,0 0 0,-1 0 0,1 0 0,0 0 0,0 0 0,0 0 0,0 1 0,0-1 0,-1 0 0,1 0 0,0 0 0,0 0 0,0 0 0,0 0 0,0 0 0,0 1 0,0-1 0,0 0 0,-1 0 0,1 0 0,0 0 0,0 0 0,0 0 0,0 1 0,0-1 0,0 0 0,0 0 0,0 0 0,0 0 0,0 0 0,0 1 0,0-1 0,0 0 0,-5 13 0,-2 16 0,1 0 0,2 0 0,2 1 0,0 0 0,2-1 0,1 1 0,9 54 0,-8-69 0,2-1 0,-1 0 0,2 1 0,7 16 0,-11-28 0,0-1 0,1 1 0,-1-1 0,1 1 0,0-1 0,0 0 0,0 1 0,0-1 0,0 0 0,0 0 0,1 0 0,3 2 0,-5-4 0,1 1 0,-1-1 0,1 1 0,-1-1 0,1 0 0,0 0 0,-1 1 0,1-1 0,0 0 0,-1-1 0,1 1 0,-1 0 0,1 0 0,0-1 0,-1 1 0,1-1 0,-1 1 0,1-1 0,-1 0 0,1 1 0,-1-1 0,1 0 0,-1 0 0,2-1 0,2-3 0,1 0 0,-1-1 0,1 1 0,-2-1 0,1 0 0,-1-1 0,1 1 0,-2-1 0,7-13 0,1-9 0,8-31 0,-15 48 0,16-78 0,-21 102 0,1 0 0,1 0 0,0 0 0,0 0 0,1 0 0,1 0 0,5 13 0,-6-15 0,1-1 0,1 1 0,0-1 0,0 0 0,1 0 0,0-1 0,0 0 0,1 0 0,0 0 0,1 0 0,7 6 0,-7-9 0,-1-1 0,1 0 0,-1 0 0,1-1 0,0 0 0,1-1 0,-1 1 0,0-1 0,1-1 0,-1 1 0,1-1 0,0 0 0,-1-1 0,1 0 0,0 0 0,-1-1 0,1 0 0,-1 0 0,1-1 0,-1 0 0,1 0 0,-1-1 0,0 1 0,0-2 0,0 1 0,-1-1 0,1 0 0,-1 0 0,0-1 0,0 0 0,0 0 0,-1 0 0,0-1 0,0 0 0,0 0 0,0 0 0,-1-1 0,0 1 0,-1-1 0,0 0 0,4-12 0,-2 7 0,-2 0 0,0-1 0,2-13 0,-5 23 0,1 0 0,-1-1 0,0 1 0,0 0 0,0-1 0,0 1 0,-1 0 0,1-1 0,-1 1 0,0 0 0,0 0 0,0 0 0,0-1 0,-1 1 0,1 1 0,-4-7 0,4 9 0,0-1 0,0 0 0,0 0 0,0 1 0,0-1 0,1 1 0,-1-1 0,0 0 0,0 1 0,-1 0 0,1-1 0,0 1 0,0 0 0,0 0 0,0-1 0,0 1 0,0 0 0,0 0 0,0 0 0,0 0 0,-1 0 0,1 1 0,0-1 0,0 0 0,0 0 0,0 1 0,0-1 0,0 1 0,0-1 0,0 1 0,0-1 0,0 1 0,0 0 0,0-1 0,1 1 0,-1 0 0,0 0 0,0-1 0,1 1 0,-2 2 0,-3 2 0,1 1 0,0-1 0,0 1 0,1 0 0,-5 8 0,4-3 0,0-1 0,0 1 0,1 0 0,0 0 0,1 0 0,0 0 0,-1 21 0,3-29 0,0 1 0,1 0 0,-1-1 0,1 1 0,-1-1 0,1 1 0,0-1 0,0 1 0,1-1 0,-1 0 0,1 0 0,0 1 0,-1-1 0,1 0 0,1-1 0,-1 1 0,0 0 0,1 0 0,-1-1 0,1 0 0,0 1 0,0-1 0,0 0 0,0 0 0,0-1 0,0 1 0,1-1 0,3 2 0,-1-1 0,1 0 0,-1 0 0,1-1 0,0 0 0,0 0 0,-1 0 0,1-1 0,0 0 0,0 0 0,0-1 0,0 0 0,-1 0 0,1-1 0,0 0 0,-1 0 0,1 0 0,-1-1 0,10-5 0,-10 3 0,1 1 0,-1-2 0,0 1 0,0-1 0,0 0 0,-1 0 0,0 0 0,0-1 0,-1 1 0,0-1 0,0-1 0,0 1 0,-1 0 0,0-1 0,3-11 0,27-144 0,-33 163 0,0 0 0,0 0 0,0 0 0,0 0 0,0 0 0,0 1 0,0-1 0,1 0 0,-1 0 0,0 0 0,0 0 0,0 0 0,0 0 0,0 0 0,0 0 0,0 0 0,0 0 0,0 0 0,0 0 0,0 0 0,0 0 0,1 0 0,-1 0 0,0 1 0,0-1 0,0 0 0,0 0 0,0 0 0,0 0 0,0 0 0,0 0 0,1 0 0,-1 0 0,0 0 0,0 0 0,0-1 0,0 1 0,0 0 0,0 0 0,0 0 0,0 0 0,0 0 0,0 0 0,1 0 0,-1 0 0,0 0 0,0 0 0,0 0 0,0 0 0,0 0 0,0 0 0,0 0 0,0 0 0,0-1 0,0 1 0,0 0 0,0 0 0,6 17 0,2 23 0,-5-16 0,12 59 0,-14-75 0,2-1 0,-1 1 0,1-1 0,0 0 0,0 1 0,1-1 0,0-1 0,5 8 0,-8-13 0,0 0 0,0 1 0,0-1 0,0 0 0,0 0 0,1 0 0,-1 0 0,0 0 0,0 0 0,1 0 0,-1 0 0,0-1 0,1 1 0,-1 0 0,1-1 0,-1 1 0,1-1 0,-1 0 0,1 1 0,-1-1 0,1 0 0,-1 0 0,1 0 0,0 0 0,-1 0 0,1 0 0,-1-1 0,1 1 0,-1-1 0,1 1 0,-1-1 0,1 1 0,-1-1 0,0 0 0,1 1 0,-1-1 0,0 0 0,1 0 0,-1 0 0,0 0 0,0 0 0,0 0 0,0-1 0,0 1 0,1-2 0,3-4 0,1 0 0,-2-1 0,1 1 0,-1-1 0,0 0 0,4-14 0,9-46 0,-13 48 0,0 1 0,2 0 0,11-26 0,-17 44 0,0 0 0,1-1 0,0 1 0,-1 0 0,1 0 0,0 0 0,-1-1 0,1 1 0,0 0 0,0 0 0,0 0 0,0 1 0,0-1 0,0 0 0,0 0 0,0 0 0,1 1 0,-1-1 0,0 1 0,2-2 0,-2 2 0,0 1 0,0-1 0,0 0 0,0 0 0,0 0 0,0 1 0,0-1 0,0 0 0,0 1 0,0-1 0,0 1 0,0-1 0,-1 1 0,1-1 0,0 1 0,0 0 0,0 0 0,-1-1 0,1 1 0,0 1 0,5 5 0,-1 1 0,-1 0 0,1 0 0,4 13 0,56 168-838,-61-174 311,8 24-6299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3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153 165 24575,'-2'-25'0,"-6"45"0,3-7 0,-46 128 0,-36 163 0,87-304 0,0 0 0,0 0 0,0 0 0,0 0 0,0 0 0,0 0 0,0 0 0,1 0 0,-1 0 0,0 0 0,0 0 0,0 0 0,0 0 0,0 0 0,0 0 0,0 0 0,0 0 0,0 0 0,0 0 0,0 0 0,0 0 0,0 1 0,0-1 0,0 0 0,0 0 0,0 0 0,0 0 0,1 0 0,-1 0 0,0 0 0,0 0 0,0 0 0,0 0 0,7-12 0,8-21 0,16-41 0,167-354 0,-198 427 0,2-4 0,1-1 0,0 1 0,0 0 0,0-1 0,1 1 0,-1 1 0,1-1 0,1 0 0,-1 1 0,0 0 0,1 0 0,0 0 0,6-3 0,-10 6 0,0 1 0,1 0 0,-1 0 0,0-1 0,0 1 0,0 0 0,0 0 0,0 0 0,0 0 0,0 0 0,0 0 0,0 1 0,0-1 0,0 0 0,0 1 0,0-1 0,0 0 0,0 1 0,0-1 0,0 1 0,0-1 0,0 1 0,0 0 0,0-1 0,1 2 0,14 26 0,-7-4 0,-1 0 0,-1 1 0,6 46 0,2 81 0,-14-141 0,7 256 0,-6-113 0,-2-143 0,0-2 0,0 0 0,1 0 0,0 0 0,0 0 0,0 0 0,2-1 0,3 13 0,-3-21 0,-2-10 0,-1-12 0,-9-8-1365,-1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9.3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182 317 24575,'-1'-6'0,"-1"0"0,0 1 0,-1-1 0,1 0 0,-1 1 0,0 0 0,0 0 0,-1 0 0,0 0 0,0 0 0,0 1 0,0-1 0,-7-4 0,9 8 0,0-1 0,0 1 0,-1-1 0,1 1 0,0 0 0,-1 0 0,1 0 0,-1 0 0,1 1 0,-1-1 0,0 1 0,1-1 0,-1 1 0,1 0 0,-1 0 0,0 0 0,1 1 0,-1-1 0,0 0 0,1 1 0,-1 0 0,1 0 0,-1-1 0,1 1 0,-1 1 0,1-1 0,0 0 0,0 1 0,-1-1 0,1 1 0,0 0 0,-3 2 0,1 1 0,-1 1 0,0-1 0,1 1 0,0-1 0,0 1 0,1 1 0,0-1 0,0 0 0,0 1 0,1-1 0,0 1 0,0 0 0,1 0 0,-1 0 0,2 0 0,-1 0 0,1 0 0,0 0 0,0 0 0,1 0 0,0 0 0,0 0 0,1 0 0,0-1 0,0 1 0,0 0 0,1-1 0,0 0 0,0 1 0,1-1 0,0 0 0,0-1 0,0 1 0,1-1 0,0 0 0,0 0 0,0 0 0,0-1 0,1 1 0,0-1 0,12 6 0,-13-8 0,0 1 0,1-1 0,0-1 0,-1 1 0,1-1 0,0 0 0,0 0 0,0 0 0,-1-1 0,1 0 0,0 0 0,11-2 0,-13 1 0,-1-1 0,1 1 0,0 0 0,-1-1 0,1 0 0,-1 0 0,1 0 0,-1 0 0,0-1 0,0 1 0,0-1 0,0 0 0,0 0 0,-1 0 0,1 0 0,-1 0 0,0-1 0,0 1 0,3-8 0,3-12 0,0 0 0,-2-1 0,0 0 0,3-47 0,8-35 0,-16 101 0,1 0 0,-1 0 0,1 0 0,0 1 0,0-1 0,1 0 0,0 1 0,-1-1 0,1 1 0,1 0 0,-1 0 0,0 0 0,1 1 0,6-6 0,-8 8 0,1 0 0,-1 0 0,0 0 0,0 0 0,1 0 0,-1 0 0,0 1 0,1-1 0,-1 1 0,1 0 0,-1 0 0,1 0 0,-1 0 0,1 0 0,-1 0 0,0 1 0,1-1 0,-1 1 0,1 0 0,-1-1 0,0 1 0,0 0 0,1 0 0,-1 1 0,0-1 0,0 0 0,0 1 0,0-1 0,-1 1 0,1 0 0,0 0 0,2 2 0,5 7 0,-1-1 0,0 1 0,0 1 0,-1 0 0,-1 0 0,0 0 0,8 23 0,20 96 0,-25-89 0,4-100 0,-9 28 0,2 1 0,1 0 0,1 0 0,1 1 0,1 0 0,24-43 0,-33 69 0,0-1 0,1 1 0,-1 0 0,1 0 0,0 0 0,-1 0 0,1 0 0,0 0 0,0 1 0,0-1 0,0 0 0,1 1 0,-1 0 0,0-1 0,1 1 0,-1 0 0,1 0 0,2 0 0,-3 1 0,0 0 0,0 0 0,-1 1 0,1-1 0,0 0 0,0 1 0,0 0 0,-1-1 0,1 1 0,0 0 0,-1 0 0,1 0 0,0 0 0,-1 0 0,0 0 0,1 0 0,-1 1 0,1-1 0,-1 0 0,0 1 0,0-1 0,0 1 0,0 0 0,0-1 0,1 4 0,10 19 0,-2 0 0,13 42 0,-16-42 0,1-1 0,1 0 0,20 36 0,-29-58 0,1 1 0,0-1 0,0 1 0,0-1 0,0 1 0,1-1 0,-1 1 0,0-1 0,0 0 0,1 0 0,-1 0 0,1 0 0,-1 0 0,1 0 0,0 0 0,-1 0 0,1-1 0,3 2 0,-4-2 0,1 0 0,-1 0 0,0-1 0,1 1 0,-1 0 0,0 0 0,1-1 0,-1 1 0,0-1 0,0 0 0,1 1 0,-1-1 0,0 0 0,0 1 0,0-1 0,0 0 0,0 0 0,0 0 0,1-1 0,3-4 0,-1 0 0,0-1 0,0 1 0,-1-1 0,1 1 0,-2-1 0,5-12 0,11-73 0,-15 72 0,0 0 0,1 0 0,1 0 0,1 1 0,1 0 0,17-35 0,-22 51 0,0 0 0,0 0 0,0 0 0,0 0 0,1 0 0,-1 1 0,1-1 0,0 1 0,0-1 0,0 1 0,0 0 0,0 0 0,0 0 0,1 1 0,-1-1 0,1 1 0,-1 0 0,1 0 0,-1 0 0,1 0 0,0 1 0,-1-1 0,7 1 0,-5 1 0,1 0 0,-1 0 0,1 1 0,-1-1 0,1 1 0,-1 1 0,0-1 0,0 1 0,0 0 0,0 0 0,-1 0 0,1 0 0,-1 1 0,7 7 0,2 5 0,0 1 0,0 0 0,-2 1 0,0 1 0,-1-1 0,-1 2 0,-1-1 0,-1 1 0,0 1 0,-2-1 0,0 1 0,3 35 0,-8-50 0,0 0 0,0 0 0,-1-1 0,0 1 0,0 0 0,0-1 0,-1 1 0,0 0 0,0-1 0,0 0 0,-1 0 0,-4 8 0,6-11 0,0 0 0,-1 0 0,1-1 0,0 1 0,-1-1 0,1 1 0,-1-1 0,1 1 0,-1-1 0,0 0 0,0 0 0,1 0 0,-1 0 0,0 0 0,0 0 0,0 0 0,0-1 0,0 1 0,0-1 0,0 1 0,0-1 0,0 0 0,-1 0 0,1 0 0,0 0 0,0 0 0,0 0 0,0-1 0,0 1 0,0-1 0,0 0 0,0 1 0,0-1 0,0 0 0,0 0 0,0 0 0,-1-2 0,-1 1 7,1-1 0,0 0 0,1 0 0,-1 0 0,0 0 1,1 0-1,0-1 0,0 1 0,0-1 0,0 0 0,0 1 0,1-1 0,-1 0 0,1 0 0,0 0 0,0-7 0,-1 0-255,1 0 1,0 0-1,1 0 1,1 0-1,1-12 1,4-6-6579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7-25T09:34:24.50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4727 11271 0,'0'0'0</inkml:trace>
  <inkml:trace contextRef="#ctx0" brushRef="#br0" timeOffset="9229.94">20020 5927 0,'53'0'62,"-71"0"32,1 0-63,17 17 94,17-17-109,1 0-16,0 0 16,35 18-1,0 0 1,-18-18 0,-18 17-16,19-17 15,52 18 1,18-1-1,17-17 1,1 18 0,87 0-1,-87-18 1,-1 17 0,-17-17-1,18 0 16,34 18-15,-52 0 0,0-1-1,-18 1 1,18 0 0,-35-18-1,-1 17 1,1 1-1,-18-18-15,0 0 16,141 18 0,-71-18-1,18 0 1,-35 0 0,53 0 15,-53 0-16,-1 0 1,19 0 0,-1 17-1,54-17 1,-54 0 0,18 0-1,0 0 1,53 0-1,-88-17 1,18 17 0,-18-18-1,17 0 1,89 18 0,-71 0-1,-18 0 16,18-17-15,36 17 0,-54-18-1,1-17 1,-1 17 0,-35 0-1,-35 1-15,53-1 16,0 0-1,53 18 1,0-17 0,105 17-1,-105 0 1,-18 0 0,0 0 15,0-18-16,-70 18-15,70-17 16,0 17 0,0-18-1,-17 18 1,52 0 0,-53 0-1,19-18 1,-1 1-1,0 17 1,70 17 0,-52 1-1,0 0 1,17-1 0,71-17-1,-88 0 16,17 0-15,1 0 0,-18-17-1,17 17 1,-88 0 0,-17 0-1,-36 0 1</inkml:trace>
  <inkml:trace contextRef="#ctx0" brushRef="#br0" timeOffset="11310.47">6456 6862 0,'17'0'141,"1"0"-141,0 0 16,17 0-1,0 0-15,53-18 16,18 18 0,35-18-1,18 1 1,106 17-1,-71 0 1,-18 0 0,18 17-1,0 1 1,53 0 15,-88-18-31,17 0 16,-17 0 15,88 0-15,-88 0-1,0 0 1,-1 0 0,19 0-1,52 0 1,-70 0-1,-18-18 1,18 18 0,35 0-1,-71 0 1,1 0 0,-1-18-1,71 1 16,-53-1-15,0 0 0,18 18-1,-36-17 1,36-1 0,-53 18-1,-18-18 1,-35 18-1,-35 0 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3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24575,'32'-9'0,"23"-2"0,20-1 0,11 3 0,4 3 0,-5 2 0,-16 2-8191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4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0 222 24575,'27'0'0,"13"4"0,8 2 0,6 0 0,-3-2 0,-9 0-8191</inkml:trace>
  <inkml:trace contextRef="#ctx0" brushRef="#br0" timeOffset="1">340 13 24575,'-4'-9'0,"2"6"0,3 8 0,4 16 0,2 14 0,5 19 0,-1 13 0,-2 8 0,-2 6 0,-2 2 0,-3 0 0,-1-5 0,-1-7 0,0-15-8191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6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102 453 24575,'-4'9'0,"0"-1"0,1 1 0,1 0 0,0 0 0,0 0 0,0 0 0,1 0 0,0 0 0,1 0 0,1 13 0,-1-19 0,0 0 0,0 0 0,1 0 0,-1 0 0,1 0 0,0 0 0,-1 0 0,1 0 0,1 0 0,-1 0 0,0 0 0,1-1 0,-1 1 0,1-1 0,0 1 0,0-1 0,0 0 0,0 1 0,0-1 0,0 0 0,1 0 0,-1-1 0,1 1 0,0 0 0,-1-1 0,1 0 0,0 1 0,0-1 0,0 0 0,0 0 0,0-1 0,0 1 0,5 0 0,-5-1 0,0 0 0,-1 0 0,1-1 0,0 1 0,-1-1 0,1 1 0,0-1 0,-1 0 0,1 0 0,-1 0 0,0 0 0,1-1 0,-1 1 0,0-1 0,0 1 0,1-1 0,-1 0 0,2-2 0,-1 0 0,1-1 0,-1 1 0,0-1 0,0 0 0,-1 0 0,1 0 0,-1-1 0,2-7 0,-1 2 0,-1 1 0,0-1 0,0-1 0,-1 1 0,-1 0 0,0 0 0,0 0 0,-4-17 0,4 25 0,-1 0 0,0-1 0,0 1 0,0 0 0,0 0 0,0 0 0,0 0 0,-1 0 0,0 0 0,1 1 0,-1-1 0,0 0 0,0 1 0,-1-1 0,1 1 0,0 0 0,-1 0 0,1 0 0,-1 0 0,0 0 0,0 1 0,0-1 0,0 1 0,0 0 0,0-1 0,0 1 0,0 1 0,0-1 0,0 0 0,-1 1 0,-5 0 0,4 0 0,0 1 0,-1 0 0,1 0 0,0 0 0,0 1 0,0 0 0,0 0 0,0 0 0,0 1 0,1-1 0,-1 1 0,1 0 0,0 1 0,0-1 0,0 1 0,0 0 0,0 0 0,1 0 0,-4 5 0,-1 5 0,0-1 0,1 1 0,0 1 0,1-1 0,1 1 0,0 0 0,1 0 0,1 1 0,0-1 0,1 1 0,0 23 0,2-31 0,0 1 0,1-1 0,-1 0 0,2 0 0,-1 0 0,1 0 0,1 0 0,-1-1 0,1 1 0,0-1 0,1 1 0,0-1 0,0 0 0,1 0 0,0-1 0,0 1 0,0-1 0,1 0 0,0-1 0,0 1 0,0-1 0,1 0 0,12 7 0,-9-8 0,-1 0 0,1 0 0,0 0 0,0-2 0,0 1 0,0-1 0,0-1 0,0 0 0,1 0 0,-1-1 0,0 0 0,1-1 0,9-2 0,-5 0 0,0-1 0,0 0 0,-1-2 0,0 1 0,0-2 0,-1 0 0,0-1 0,15-10 0,-5 0 0,0-2 0,-2 0 0,0-1 0,-1-1 0,-1-1 0,-1-1 0,-1 0 0,21-42 0,-10 2 0,-26 58 0,0 1 0,0-1 0,-1 0 0,0 0 0,0 1 0,-1-1 0,0 0 0,0 0 0,0-7 0,0 12 0,0 1 0,0-1 0,0 0 0,-1 0 0,1 0 0,0 0 0,0 1 0,0-1 0,-1 0 0,1 0 0,0 1 0,-1-1 0,1 0 0,-1 0 0,1 1 0,-1-1 0,1 0 0,-1 1 0,1-1 0,-1 1 0,0-1 0,1 1 0,-1-1 0,0 1 0,1-1 0,-1 1 0,0 0 0,0-1 0,0 1 0,0 0 0,-1 0 0,0 0 0,0 0 0,0 0 0,1 1 0,-1-1 0,0 1 0,0 0 0,1-1 0,-1 1 0,0 0 0,1 0 0,-1 0 0,-1 1 0,-5 4 0,0 1 0,0 0 0,-12 15 0,-10 20 0,-48 89 0,41-65 0,35-62 0,1-1 0,-1 0 0,0 0 0,0 0 0,-1 0 0,1 0 0,0-1 0,-1 1 0,-4 2 0,7-5 0,0 1 0,-1-1 0,1 0 0,0 0 0,0 0 0,-1 0 0,1 0 0,0 0 0,-1 0 0,1 0 0,0 0 0,0 0 0,-1 0 0,1 0 0,0 0 0,-1 0 0,1 0 0,0 0 0,0-1 0,-1 1 0,1 0 0,0 0 0,0 0 0,-1 0 0,1-1 0,0 1 0,0 0 0,-1 0 0,1 0 0,0-1 0,0 1 0,0 0 0,0 0 0,-1-1 0,1 1 0,0 0 0,-5-24 0,2-12 0,2 0 0,1 0 0,2 0 0,8-46 0,-10 80 0,0 1 0,0-1 0,0 0 0,1 1 0,-1-1 0,1 1 0,-1-1 0,1 1 0,0-1 0,-1 1 0,1-1 0,0 1 0,0 0 0,0-1 0,0 1 0,0 0 0,0 0 0,1 0 0,-1 0 0,0 0 0,0 0 0,1 0 0,-1 0 0,1 0 0,-1 1 0,1-1 0,-1 0 0,3 0 0,-1 2 0,-1-1 0,1 1 0,-1-1 0,0 1 0,1 0 0,-1 0 0,1 0 0,-1 0 0,0 0 0,0 1 0,0-1 0,0 0 0,0 1 0,0 0 0,0 0 0,0-1 0,0 1 0,1 3 0,40 47 0,-18-21 0,1-1 0,42 37 0,-60-59 0,1-1 0,1 0 0,-1-1 0,1 0 0,0-1 0,0 0 0,1 0 0,-1-1 0,1 0 0,0-1 0,0-1 0,1 0 0,11 1 0,-19-3 0,0 0 0,-1 0 0,1 0 0,0-1 0,0 0 0,0 0 0,0 0 0,0 0 0,-1 0 0,1-1 0,0 0 0,-1 0 0,0 0 0,1 0 0,-1 0 0,0-1 0,0 1 0,0-1 0,0 0 0,-1 0 0,1 0 0,-1 0 0,0 0 0,0-1 0,0 1 0,2-5 0,4-10 0,-1 0 0,-1-1 0,-1 0 0,4-21 0,-3 9 0,-5 44 0,0 0 0,0 0 0,1 0 0,1-1 0,0 1 0,6 13 0,-7-22 0,1-1 0,1 1 0,-1-1 0,0 0 0,1 0 0,0 0 0,-1-1 0,1 1 0,0-1 0,0 0 0,1 0 0,-1 0 0,0-1 0,1 1 0,-1-1 0,1 0 0,-1-1 0,1 1 0,-1-1 0,1 1 0,0-2 0,-1 1 0,1 0 0,-1-1 0,1 0 0,-1 0 0,1 0 0,-1 0 0,1-1 0,-1 0 0,0 0 0,0 0 0,0 0 0,0-1 0,0 0 0,-1 1 0,1-1 0,-1-1 0,0 1 0,0 0 0,0-1 0,0 0 0,2-4 0,1-6 0,0 0 0,-2 0 0,0-1 0,0 0 0,2-26 0,-4 22 0,1 1 0,11-34 0,-14 50 0,1 0 0,-1 1 0,1-1 0,0 1 0,-1 0 0,1-1 0,0 1 0,0-1 0,0 1 0,0 0 0,0 0 0,0 0 0,0-1 0,1 1 0,-1 0 0,0 0 0,1 1 0,1-2 0,-1 1 0,-1 1 0,0 0 0,0 0 0,1 0 0,-1 0 0,0 0 0,0 0 0,1 0 0,-1 0 0,0 1 0,0-1 0,0 0 0,1 1 0,-1-1 0,0 1 0,0-1 0,0 1 0,2 1 0,2 2 0,0 0 0,-1 0 0,1 1 0,-1 0 0,0 0 0,0 0 0,5 10 0,2 6 0,-1 0 0,-1 0 0,-1 1 0,7 31 0,-12-41 0,0 0 0,-2 0 0,1 1 0,-1-1 0,-1 1 0,-1-1 0,1 0 0,-2 1 0,-5 22 0,5-30 0,-1 1 0,1-1 0,-1 0 0,0 0 0,-1 0 0,1-1 0,-1 1 0,0-1 0,0 0 0,0 0 0,-1 0 0,1 0 0,-1-1 0,-10 6 0,13-8 0,0 0 0,0 0 0,1 0 0,-1-1 0,0 1 0,0 0 0,-1-1 0,1 1 0,0-1 0,0 0 0,0 0 0,0 0 0,0 0 0,0 0 0,0 0 0,0-1 0,0 1 0,0 0 0,0-1 0,0 0 0,0 0 0,0 1 0,0-1 0,0 0 0,0-1 0,0 1 0,1 0 0,-1 0 0,0-1 0,1 1 0,0-1 0,-1 1 0,1-1 0,0 0 0,-1 1 0,1-1 0,0 0 0,0 0 0,1 0 0,-1 0 0,0 0 0,1 0 0,-1-3 0,-1-2 0,0-1 0,1 0 0,0 0 0,0 0 0,1 0 0,0 0 0,1 0 0,0 0 0,0 0 0,1 0 0,-1 0 0,2 0 0,-1 1 0,1-1 0,0 1 0,1-1 0,0 1 0,0 0 0,0 1 0,8-9 0,8-10 0,1 2 0,1 0 0,46-35 0,-1 7 0,-35 28 0,-2-1 0,44-44 0,-66 59 0,0 0 0,-1 0 0,0-1 0,-1 0 0,0 0 0,0 0 0,-1-1 0,-1 0 0,0 0 0,0 0 0,-1-1 0,3-21 0,-4 25 0,-1-1 0,-1 0 0,1 0 0,-2 1 0,1-1 0,-1 0 0,0 0 0,-1 1 0,-3-10 0,5 17 0,0 0 0,0 0 0,-1 0 0,1 0 0,-1 1 0,1-1 0,0 0 0,-1 0 0,0 1 0,1-1 0,-1 0 0,1 1 0,-1-1 0,0 1 0,1-1 0,-1 1 0,0-1 0,0 1 0,1-1 0,-1 1 0,0 0 0,0-1 0,0 1 0,0 0 0,1 0 0,-3-1 0,2 2 0,-1-1 0,1 0 0,-1 1 0,1 0 0,-1-1 0,1 1 0,-1 0 0,1-1 0,0 1 0,-1 0 0,1 0 0,0 0 0,-2 2 0,-2 3 0,0 0 0,0 0 0,1 0 0,0 0 0,-5 11 0,1 5 0,1-1 0,1 1 0,1 0 0,1 1 0,-2 34 0,3 115 0,5-122 0,11 72 0,-9-101 0,0 1 0,2-1 0,1 0 0,0-1 0,18 36 0,-23-53 0,-1-1 0,0 1 0,1 0 0,0-1 0,-1 0 0,1 1 0,0-1 0,0 0 0,0 0 0,1 0 0,-1 0 0,0 0 0,1-1 0,-1 1 0,1-1 0,0 0 0,-1 1 0,1-1 0,0 0 0,0-1 0,0 1 0,5 0 0,-5-1 0,1-1 0,-1 1 0,0-1 0,0 0 0,0 0 0,0 0 0,-1-1 0,1 1 0,0-1 0,0 0 0,-1 1 0,1-1 0,-1 0 0,0-1 0,1 1 0,-1 0 0,0-1 0,0 1 0,0-1 0,2-5 0,6-11 0,0-1 0,-2 0 0,-1 0 0,9-38 0,-9 31 0,1 1 0,13-29 0,-20 53 0,0 0 0,0 0 0,0 0 0,0 1 0,0-1 0,0 0 0,0 1 0,1-1 0,-1 1 0,1-1 0,-1 1 0,1 0 0,-1 0 0,1 0 0,2-2 0,-3 3 0,0 0 0,0-1 0,1 1 0,-1 0 0,0 0 0,0 0 0,0 0 0,1 0 0,-1 0 0,0 0 0,0 0 0,1 0 0,-1 1 0,0-1 0,0 0 0,0 1 0,0-1 0,2 2 0,1 0 0,-1 1 0,0 0 0,0-1 0,0 1 0,0 0 0,-1 0 0,1 1 0,-1-1 0,0 0 0,0 1 0,0 0 0,0-1 0,1 6 0,2 4 14,-1 1-1,-1-1 0,0 1 0,-1 0 1,0 0-1,-2 0 0,1 0 1,-3 23-1,1-30-96,-1 1 1,1-1-1,-1 0 1,0 0-1,-1 0 1,0-1-1,0 1 1,0-1-1,-1 1 1,0-1-1,0 0 1,0 0-1,-1-1 1,0 1-1,0-1 1,-1 0-1,-11 8 1,-28 12-6744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6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24575,'5'5'0,"5"5"0,7 6 0,-1 0-8191</inkml:trace>
  <inkml:trace contextRef="#ctx0" brushRef="#br0" timeOffset="1">682 104 24575,'40'-4'0,"31"-2"0,21 0 0,9-3 0,-14 0-8191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7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5.6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240 170 24575,'1'-22'0,"-1"14"0,1 0 0,-1 0 0,0 0 0,-1 0 0,0 0 0,0 0 0,-1 0 0,0 0 0,-4-9 0,6 16 0,0 1 0,0 0 0,0 0 0,0-1 0,-1 1 0,1 0 0,0 0 0,0-1 0,0 1 0,-1 0 0,1 0 0,0-1 0,0 1 0,-1 0 0,1 0 0,0 0 0,0 0 0,-1 0 0,1-1 0,0 1 0,0 0 0,-1 0 0,1 0 0,0 0 0,-1 0 0,1 0 0,0 0 0,-1 0 0,1 0 0,0 0 0,0 0 0,-1 0 0,1 0 0,0 0 0,-1 0 0,1 0 0,0 0 0,-1 1 0,1-1 0,0 0 0,0 0 0,-1 0 0,1 1 0,-14 15 0,-5 22 0,-119 374 0,96-270 0,39-170 0,1-26 0,6-24 0,3 1 0,3-1 0,39-140 0,-46 207 0,19-55 0,-20 61 0,0 1 0,0 0 0,0 0 0,0 0 0,1 1 0,0-1 0,-1 1 0,2-1 0,-1 1 0,0 0 0,0 0 0,6-4 0,-8 7 0,1 0 0,-1-1 0,0 1 0,0 0 0,0-1 0,1 1 0,-1 0 0,0 0 0,0 0 0,0 0 0,1 0 0,-1 0 0,0 0 0,0 1 0,1-1 0,-1 0 0,0 1 0,0-1 0,0 1 0,0-1 0,0 1 0,0 0 0,0-1 0,0 1 0,0 0 0,0 0 0,0 0 0,0-1 0,0 1 0,0 0 0,-1 0 0,1 0 0,0 0 0,-1 1 0,1-1 0,-1 0 0,1 0 0,-1 1 0,5 7 0,-2 0 0,1 0 0,2 14 0,45 247 0,-22-94 0,7 1-1365,-29-136-5461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6.0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63 196 24575,'-18'-18'0,"-6"-10"0,6 0 0,15 4 0,17 2 0,14 5 0,17 0 0,13 4 0,6 4 0,6-1 0,-10 1-8191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6.4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24575,'0'4'0,"0"11"0,0 16 0,0 12 0,0 11 0,0 6 0,0 2 0,0-1 0,0-7 0,0-7 0,5-13 0,1-11-8191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6.7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0 24575,'-13'107'0,"0"122"0,15-272 0,3 0 0,17-67 0,-22 108 0,15-47 0,-14 47 0,0 1 0,0-1 0,-1 0 0,1 0 0,0 1 0,0-1 0,0 1 0,1-1 0,-1 1 0,0-1 0,1 1 0,-1 0 0,1-1 0,-1 1 0,1 0 0,-1 0 0,1 0 0,0 0 0,-1 0 0,1 1 0,0-1 0,3 0 0,-3 1 0,0 1 0,0-1 0,0 1 0,0 0 0,0-1 0,-1 1 0,1 0 0,0 0 0,0 1 0,-1-1 0,1 0 0,-1 0 0,1 1 0,-1-1 0,0 1 0,1-1 0,-1 1 0,0 0 0,1 1 0,20 36 0,-13-18 0,17 32 0,-25-51 0,0 0 0,0 0 0,0 0 0,1-1 0,-1 1 0,0 0 0,1-1 0,0 1 0,-1-1 0,1 0 0,0 1 0,0-1 0,-1 0 0,1 0 0,0 0 0,0 0 0,0-1 0,0 1 0,1-1 0,-1 1 0,3 0 0,-3-2 0,1 0 0,-1 1 0,0-1 0,0 0 0,1 0 0,-1 0 0,0-1 0,0 1 0,0 0 0,0-1 0,-1 1 0,1-1 0,0 0 0,-1 0 0,1 1 0,-1-1 0,1 0 0,-1 0 0,0 0 0,1-3 0,20-47 0,-9-2 0,-11 42 0,1 0 0,0 0 0,9-23 0,-12 35 0,0 0 0,0 0 0,0 0 0,0 0 0,0 0 0,0-1 0,0 1 0,0 0 0,0 0 0,0 0 0,0 0 0,0 0 0,0 0 0,0 0 0,0-1 0,0 1 0,0 0 0,0 0 0,0 0 0,0 0 0,0 0 0,0 0 0,1 0 0,-1 0 0,0 0 0,0 0 0,0-1 0,0 1 0,0 0 0,0 0 0,0 0 0,1 0 0,-1 0 0,0 0 0,0 0 0,0 0 0,0 0 0,0 0 0,0 0 0,0 0 0,1 0 0,-1 0 0,0 0 0,0 0 0,0 0 0,0 0 0,0 0 0,0 0 0,1 0 0,-1 0 0,0 1 0,0-1 0,0 0 0,0 0 0,0 0 0,0 0 0,0 0 0,0 0 0,0 0 0,1 0 0,-1 1 0,4 11 0,-1 16 0,2 24-455,2 0 0,19 67 0,-18-87-6371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7.2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47 24575,'-9'-5'0,"-2"4"0,4 1 0,4-3 0,2-7 0,1-4 0,1 3 0,1 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7-25T09:34:54.43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3722 6756 0,'0'0'0,"0"-53"63,0 70-32,0 19-15,0 17-1,0 35 1,0 18 0,0-89-1,0 1 1,53-36-1,123-140 1,0-1 0,36 18-1,-18 17 1,-35 18 0,0 36-1,-106 52 1,-36 18 15,-17 18 0,-17-1-15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7.6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0 24575,'-13'9'0,"-5"8"0,1-5 0,4-7 0,3-10 0,4-8 0,3-3-8191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8.9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244 117 24575,'0'-7'0,"0"-1"0,0 1 0,-1 0 0,0 0 0,0-1 0,0 1 0,-1 0 0,-4-10 0,5 15 0,-1 0 0,0-1 0,1 1 0,-1 0 0,0 0 0,0 0 0,0 0 0,-1 0 0,1 1 0,0-1 0,-1 1 0,1-1 0,-1 1 0,1 0 0,-1 0 0,1 0 0,-1 0 0,0 0 0,0 1 0,1-1 0,-1 1 0,0 0 0,0 0 0,-5 0 0,3 1 0,-1 0 0,1 0 0,0 0 0,0 0 0,-1 1 0,1 0 0,0 0 0,1 0 0,-1 0 0,0 1 0,1 0 0,-1 0 0,1 0 0,0 1 0,0 0 0,0-1 0,1 1 0,-1 0 0,-2 6 0,-2 1 0,0 0 0,1 1 0,1 0 0,0 1 0,0-1 0,-4 19 0,3-7 0,2 0 0,-4 32 0,8-49 0,0 0 0,1 0 0,0 0 0,0 0 0,1 0 0,0 0 0,0 0 0,1 0 0,-1 0 0,1 0 0,1-1 0,6 13 0,-7-16 0,0 0 0,1 0 0,0 0 0,0 0 0,0 0 0,0-1 0,0 0 0,1 1 0,-1-1 0,1 0 0,-1-1 0,1 1 0,0-1 0,-1 1 0,1-1 0,0 0 0,0-1 0,0 1 0,0-1 0,0 0 0,0 1 0,0-2 0,0 1 0,0 0 0,5-2 0,-3 1 0,0-1 0,0 1 0,-1-1 0,1-1 0,0 1 0,-1-1 0,1 0 0,-1 0 0,0 0 0,0-1 0,-1 1 0,1-1 0,-1-1 0,1 1 0,-1-1 0,4-5 0,-2-3 0,1 0 0,-2 0 0,0 0 0,0-1 0,-1 0 0,-1 0 0,0 0 0,1-27 0,-2 0 0,-6-76 0,-6 78 0,10 38 0,0 1 0,0 0 0,0 0 0,0 0 0,0-1 0,0 1 0,0 0 0,0 0 0,0 0 0,0-1 0,-1 1 0,1 0 0,0 0 0,0 0 0,0 0 0,0-1 0,0 1 0,-1 0 0,1 0 0,0 0 0,0 0 0,0 0 0,0 0 0,-1-1 0,1 1 0,0 0 0,0 0 0,0 0 0,-1 0 0,1 0 0,0 0 0,0 0 0,0 0 0,-1 0 0,1 0 0,0 0 0,0 0 0,0 0 0,-1 0 0,1 0 0,0 0 0,0 0 0,0 0 0,-1 0 0,-5 21 0,3 1 17,1 0 0,1 0 1,2 0-1,0 1 0,1-1 0,9 42 0,-8-53-116,1 1 0,-1-1 0,2 1 0,0-1 0,0-1 0,1 1 0,0-1 0,1 0 0,0 0 0,0-1 0,1 1 0,0-2 0,1 1 0,13 9 0,12 2-6727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9.3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24575,'-5'0'0,"4"0"0,10 0 0,9 0 0,9 0 0,10 0 0,7 0 0,5 0 0,-1 0 0,-1 0 0,-2 0 0,-6 0 0,-9 0-8191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9.7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 24575,'0'-4'0,"4"-2"0,11 0 0,7 2 0,13-4 0,10 0 0,5 2 0,4 1 0,2 1 0,-1 3 0,-4 0 0,-7 1 0,-6 0 0,-14 0 0,-12 0-8191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0.2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24575,'1'4'0,"0"0"0,0 0 0,0-1 0,0 1 0,1 0 0,-1 0 0,1-1 0,0 1 0,0-1 0,0 1 0,1-1 0,-1 0 0,6 5 0,41 36 0,-19-21 0,2-1 0,1-2 0,67 32 0,-97-51 0,-1 0 0,1 0 0,-1 0 0,1 0 0,-1 0 0,0 1 0,1 0 0,-1-1 0,0 1 0,0 0 0,0 0 0,2 3 0,-3-3 0,-1-1 0,0 1 0,0-1 0,0 1 0,0-1 0,0 1 0,0-1 0,0 0 0,0 1 0,-1-1 0,1 1 0,-1-1 0,1 0 0,-1 1 0,1-1 0,-1 0 0,0 1 0,0-1 0,0 0 0,1 0 0,-1 0 0,0 0 0,0 0 0,-2 1 0,-21 27 0,0 1 0,3 0 0,0 2 0,2 0 0,1 2 0,2 0 0,-21 64 0,35-91-195,0 0 0,1 0 0,0 0 0,0 0 0,0 1 0,2 10 0,3 1-6631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0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24575,'0'47'0,"-1"38"0,3-1 0,22 138 0,-23-219 0,8 31 0,-9-35 0,0 1 0,0 0 0,0-1 0,0 1 0,1-1 0,-1 1 0,0 0 0,0-1 0,0 1 0,0 0 0,1 0 0,-1-1 0,0 1 0,0 0 0,1-1 0,-1 1 0,0 0 0,1 0 0,-1 0 0,0-1 0,0 1 0,1 0 0,-1 0 0,0 0 0,1 0 0,-1-1 0,1 1 0,-1 0 0,0 0 0,1 0 0,-1 0 0,0 0 0,1 0 0,-1 0 0,0 0 0,1 0 0,-1 0 0,1 0 0,-1 1 0,0-1 0,1 0 0,-1 0 0,0 0 0,1 0 0,-1 0 0,0 1 0,1-1 0,-1 0 0,0 0 0,0 1 0,1-1 0,-1 0 0,0 0 0,0 1 0,1-1 0,-1 0 0,0 1 0,0-1 0,0 0 0,0 1 0,0-1 0,1 0 0,-1 1 0,0-1 0,0 0 0,0 1 0,0 0 0,9-23 0,-1-1 0,7-26 0,-9 25 0,1 2 0,1-1 0,16-32 0,-21 49 0,0 1 0,0 0 0,1 0 0,0 0 0,0 1 0,0-1 0,0 1 0,1 0 0,0 0 0,-1 0 0,2 1 0,-1-1 0,0 1 0,1 1 0,-1-1 0,1 1 0,0 0 0,8-2 0,-11 3 0,-1 1 0,1-1 0,0 1 0,-1 0 0,1 0 0,0 0 0,-1 0 0,1 0 0,0 1 0,0-1 0,-1 1 0,1 0 0,-1 0 0,1 0 0,-1 0 0,1 0 0,-1 0 0,0 1 0,4 2 0,-3-1 0,0 0 0,0 0 0,0 1 0,0 0 0,-1-1 0,0 1 0,0 0 0,0 0 0,0 0 0,2 9 0,0 2 0,-1 1 0,-1 0 0,0 0 0,-1 0 0,-2 26 0,0-35 0,0-1 0,-1 1 0,1 0 0,-1-1 0,-1 0 0,1 1 0,-1-1 0,0 0 0,-1 0 0,1 0 0,-1-1 0,0 1 0,-1-1 0,1 0 0,-1 0 0,0-1 0,0 1 0,-9 5 0,5-4 0,0-1 0,0 0 0,0 0 0,-1 0 0,0-2 0,0 1 0,0-1 0,0 0 0,0-1 0,-1 0 0,-12 0 0,13-5-1365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1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 24575,'4'0'0,"7"0"0,9 0 0,11 0 0,9 0 0,7 0 0,8 0 0,4-4 0,-4-2 0,-6 0 0,-8 2 0,-15 0 0,-16 2 0,-19 6 0,-7 1-8191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1.5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79 24575,'4'0'0,"6"-4"0,11-2 0,10 0 0,13 2 0,9-4 0,8 0 0,2 1 0,0-2 0,-6 0 0,-9 2 0,-8 1 0,-15 3 0,-12 1-8191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1.9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 24575,'0'0'0,"0"0"0,-1 0 0,1 0 0,0 0 0,0 0 0,0 0 0,0 0 0,0 0 0,-1 0 0,1 0 0,0 0 0,0 0 0,0 0 0,0 0 0,0 0 0,-1 0 0,1 0 0,0 0 0,0 0 0,0 0 0,0 0 0,0 1 0,-1-1 0,1 0 0,0 0 0,0 0 0,0 0 0,0 0 0,0 0 0,0 0 0,0 1 0,0-1 0,0 0 0,0 0 0,0 0 0,-1 0 0,1 0 0,0 1 0,0-1 0,0 0 0,0 0 0,0 0 0,0 0 0,0 1 0,0-1 0,0 0 0,6 10 0,9 7 0,3-2 0,0-1 0,1-1 0,0 0 0,1-2 0,1 0 0,-1-2 0,2 0 0,-1-1 0,1-1 0,0-1 0,1-1 0,0-1 0,24 1 0,-51 0 0,-1-1 0,0 1 0,0-1 0,0 0 0,-10 6 0,-15 12 0,0 3 40,2 2 0,-37 45 0,50-54-288,1 1 1,1 1-1,0 0 1,2 1-1,-13 30 1,17-29-6579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2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53 24575,'-1'-3'0,"0"0"0,0 0 0,0 0 0,-1 0 0,1 0 0,-1 0 0,0 0 0,0 1 0,0-1 0,0 1 0,0 0 0,0-1 0,-1 1 0,1 0 0,-1 0 0,1 0 0,-1 1 0,0-1 0,0 0 0,-3 0 0,3 1 0,0 1 0,-1-1 0,1 1 0,0 0 0,0 0 0,-1 0 0,1 1 0,0-1 0,-1 1 0,1 0 0,0-1 0,0 1 0,0 1 0,0-1 0,0 0 0,0 1 0,0 0 0,0 0 0,-3 3 0,-5 4 0,1 1 0,0 0 0,1 0 0,0 1 0,0 0 0,1 1 0,1 0 0,0 0 0,1 1 0,0 0 0,-6 20 0,6-16 0,1 1 0,1-1 0,1 1 0,1 0 0,0 0 0,1 0 0,1 1 0,3 27 0,-2-38-5,0-1 0,1 0 0,0 0 0,0 0 0,1 0 0,0 0 0,0 0 0,1-1 0,0 1 0,0-1 0,0 0 0,1 0 0,0-1 0,0 1 0,6 4 0,-3-4 23,-1-1 0,1 0 0,1 0 1,-1-1-1,1 0 0,-1-1 0,1 0 0,0 0 1,0-1-1,17 3 0,-10-4-124,1 0 0,-1-1 0,0 0 0,0-2 0,1 0 0,-1 0-1,0-2 1,-1 0 0,1-1 0,-1 0 0,0-1 0,0-1 0,19-12 0,-9 1-6720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5:16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24575,'4'-9'0,"2"-7"0,0 3 0,-2 9 0,-1 14 0,-1 9 0,-1 11 0,0 4 0,-1 1 0,0 0 0,-1-12 0,1-18 0,0-14 0,0-6-8191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2.7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40 24575,'-9'0'0,"2"0"0,6 0 0,12 0 0,9 0 0,10 0 0,8-5 0,8-1 0,4 0 0,2 2 0,-2 0 0,-6-2 0,-6-1 0,-10 5 0,-13 4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3.1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52 24575,'4'0'0,"7"0"0,9-4 0,11-2 0,9 0 0,6 2 0,5 0 0,2 2 0,-3-3 0,-2-1 0,-4 0 0,0 2 0,-4 1 0,-9 1-8191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3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24575,'1'5'0,"0"0"0,0 1 0,0-1 0,1 0 0,-1 0 0,1 0 0,0 0 0,1 0 0,0 0 0,-1 0 0,1-1 0,1 0 0,3 5 0,9 9 0,28 24 0,-40-38 0,44 35 0,2-3 0,57 33 0,-84-54 0,-7-1 0,-16-14 0,0 0 0,0 0 0,0 0 0,0 1 0,0-1 0,0 0 0,1 0 0,-1 1 0,0-1 0,0 0 0,-1 0 0,1 1 0,0-1 0,0 0 0,0 0 0,0 0 0,0 1 0,0-1 0,0 0 0,0 0 0,0 1 0,0-1 0,0 0 0,-1 0 0,1 0 0,0 0 0,0 1 0,0-1 0,0 0 0,-1 0 0,1 0 0,0 0 0,0 0 0,0 1 0,-1-1 0,1 0 0,0 0 0,0 0 0,0 0 0,-1 0 0,-38 4 0,12-2 0,12 2 0,0 2 0,0 0 0,0 0 0,1 1 0,0 1 0,0 0 0,1 1 0,0 1 0,-22 21 0,-5 10 0,-49 64 0,66-77 0,8-11 0,12-14 0,-1 1 0,1 0 0,-1 0 0,1 0 0,1 0 0,-1 0 0,0 0 0,1 1 0,0-1 0,0 1 0,-1 4 0,3-8-40,0 0 0,0 0 0,0-1 0,0 1-1,0 0 1,0 0 0,0-1 0,1 1 0,-1 0 0,0 0 0,0-1-1,1 1 1,-1 0 0,0-1 0,1 1 0,-1-1 0,1 1-1,-1 0 1,1-1 0,-1 1 0,1-1 0,-1 1 0,1-1 0,0 0-1,-1 1 1,1-1 0,0 0 0,-1 1 0,1-1 0,0 0-1,-1 0 1,1 1 0,1-1 0,13 3-6786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4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42 24575,'-2'-3'0,"1"0"0,-1 0 0,0 1 0,0-1 0,0 1 0,0-1 0,-1 1 0,1 0 0,-1 0 0,1 0 0,-1 0 0,0 0 0,0 0 0,0 1 0,0-1 0,0 1 0,0 0 0,0 0 0,0 0 0,0 1 0,-1-1 0,1 1 0,0-1 0,-1 1 0,1 0 0,0 0 0,0 1 0,-1-1 0,1 1 0,0 0 0,0-1 0,0 1 0,-1 1 0,1-1 0,0 0 0,0 1 0,1 0 0,-1-1 0,-3 4 0,-8 5 0,0 1 0,1 1 0,1 0 0,0 1 0,1 0 0,0 1 0,1 0 0,0 0 0,1 1 0,-8 19 0,9-15 0,0 1 0,1-1 0,1 1 0,1 0 0,1 0 0,1 1 0,1-1 0,0 28 0,2-41 0,0-1 0,1 0 0,0 1 0,0-1 0,1 0 0,-1 1 0,1-1 0,1 0 0,-1 0 0,1-1 0,0 1 0,1 0 0,-1-1 0,1 0 0,0 0 0,5 5 0,-6-8 0,0 1 0,0-1 0,0 0 0,0 0 0,0 0 0,1-1 0,-1 1 0,1-1 0,-1 1 0,1-1 0,0-1 0,-1 1 0,1 0 0,0-1 0,-1 0 0,1 0 0,0 0 0,0 0 0,-1 0 0,1-1 0,0 0 0,-1 0 0,1 0 0,0 0 0,-1 0 0,0-1 0,1 1 0,4-4 0,1-1 0,-1 0 0,0 0 0,0-1 0,-1 0 0,0 0 0,0-1 0,0 0 0,-1 0 0,0-1 0,-1 0 0,0 0 0,0 0 0,-1 0 0,0-1 0,-1 1 0,0-1 0,3-14 0,0-12 0,-1 0 0,-2 1 0,-1-57 0,-3 70 0,-1 26 0,0 38 0,2-19 0,0 0 0,2 0 0,1 0 0,0 0 0,2 0 0,13 37 0,-15-50 0,1-1 0,1 0 0,0 0 0,0-1 0,1 0 0,0 1 0,14 13 0,-15-17 0,0-1 0,1 0 0,-1 0 0,1 0 0,0-1 0,0 0 0,0 0 0,1 0 0,-1-1 0,1 0 0,-1 0 0,14 2 0,-14-4-59,0 0 0,0 0-1,0 0 1,0-1-1,0 1 1,0-2 0,0 1-1,0 0 1,-1-1 0,1 0-1,0-1 1,-1 1 0,1-1-1,-1 0 1,0 0-1,0-1 1,0 0 0,-1 0-1,1 0 1,-1 0 0,0 0-1,4-7 1,2-7-6767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5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324 33 24575,'7'-29'0,"-7"26"0,-2 7 0,-27 56 0,-69 100 0,-1 0 0,81-125 0,1 2 0,1 0 0,2 1 0,-12 52 0,23-75 0,0-1 0,0 1 0,2-1 0,0 1 0,0 0 0,2 0 0,-1 0 0,2-1 0,0 1 0,1 0 0,0-1 0,2 0 0,-1 0 0,2 0 0,6 14 0,-4-17 0,0-1 0,1 1 0,0-1 0,1-1 0,0 0 0,1 0 0,-1-1 0,1 0 0,1-1 0,0 0 0,0-1 0,0 0 0,1-1 0,-1 0 0,16 2 0,15 4 0,1-2 0,0-2 0,55 2 0,90-7 0,-164 0-1365,-7 3-5461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6.3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5 24575,'0'0'0,"0"0"0,0-1 0,0 1 0,-1 0 0,1 0 0,0-1 0,0 1 0,0 0 0,-1 0 0,1-1 0,0 1 0,0 0 0,-1 0 0,1 0 0,0 0 0,0-1 0,-1 1 0,1 0 0,0 0 0,0 0 0,-1 0 0,1 0 0,0 0 0,-1 0 0,1 0 0,0 0 0,-1 0 0,1 0 0,0 0 0,-1 0 0,1 0 0,0 0 0,0 0 0,-1 0 0,1 0 0,10 11 0,12-1 0,0-1 0,1-2 0,1 0 0,45 8 0,17 4 0,-168 20 0,68-31 10,0 1 1,1 1-1,0 0 0,1 0 0,0 2 1,0-1-1,1 2 0,1-1 0,-11 18 0,-6 14-508,-33 75 1,50-97 25,-21 43-6354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0:39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32 177 24575,'-1'-1'0,"1"1"0,0 0 0,0-1 0,-1 1 0,1 0 0,0-1 0,-1 1 0,1 0 0,0 0 0,-1 0 0,1-1 0,0 1 0,-1 0 0,1 0 0,0 0 0,-1 0 0,1-1 0,0 1 0,-1 0 0,1 0 0,-1 0 0,1 0 0,0 0 0,-1 0 0,1 0 0,-1 0 0,1 0 0,0 0 0,-1 1 0,1-1 0,-1 0 0,1 0 0,0 0 0,-1 0 0,1 1 0,0-1 0,-1 0 0,-7 18 0,3 26 0,5-42 0,-2 27 0,-1 51 0,3-72 0,1 1 0,-1-1 0,2 1 0,-1-1 0,1 0 0,6 15 0,-7-21 0,0 1 0,0-1 0,0 0 0,0 0 0,1-1 0,-1 1 0,1 0 0,-1 0 0,1-1 0,0 1 0,0-1 0,-1 1 0,1-1 0,0 0 0,0 1 0,0-1 0,1 0 0,-1-1 0,0 1 0,0 0 0,0-1 0,1 1 0,-1-1 0,0 1 0,1-1 0,-1 0 0,0 0 0,1 0 0,-1-1 0,4 0 0,5-1 0,1-1 0,-1-1 0,1 0 0,18-11 0,174-92 0,103-46 0,-202 114 0,3 4 0,169-31 0,-207 49-1365,-47 10-5461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6:47.7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06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84 24575,'12'-29'0,"-10"23"0,0 0 0,1 0 0,0 1 0,0-1 0,0 1 0,0-1 0,7-7 0,-10 13 0,0 0 0,0 0 0,0 0 0,0 0 0,0 0 0,0 0 0,0 0 0,1 0 0,-1-1 0,0 1 0,0 0 0,0 0 0,0 0 0,0 0 0,0 0 0,0 0 0,0 0 0,0 0 0,0 0 0,0 0 0,1 0 0,-1 0 0,0 0 0,0 0 0,0 0 0,0 0 0,0 0 0,0 0 0,0 0 0,0 0 0,0 0 0,1 0 0,-1 0 0,0 0 0,0 0 0,0 0 0,0 0 0,0 0 0,0 0 0,0 0 0,0 0 0,0 0 0,1 0 0,-1 0 0,0 0 0,0 0 0,0 0 0,0 0 0,0 0 0,0 1 0,0-1 0,0 0 0,0 0 0,0 0 0,0 0 0,0 0 0,0 0 0,0 0 0,0 0 0,0 0 0,0 0 0,0 1 0,1-1 0,-1 0 0,0 0 0,-1 0 0,1 12 0,-7 15 0,-35 93 0,5 1 0,-24 143 0,51-217 0,6-36 0,1 0 0,1 0 0,0 0 0,0 0 0,1 1 0,1-1 0,0 0 0,2 19 0,-1-28 0,-1 0 0,1-1 0,0 1 0,0 0 0,1 0 0,-1-1 0,0 1 0,0 0 0,1-1 0,-1 1 0,1-1 0,0 0 0,-1 0 0,1 1 0,0-1 0,0 0 0,-1 0 0,1 0 0,0-1 0,0 1 0,0 0 0,0-1 0,0 0 0,0 1 0,3-1 0,7 1 0,0 0 0,0-1 0,15-2 0,-12 1 0,626-5 0,-387 8 0,-45 10 0,-29 1 0,-54-11 0,-42-3 0,0 4 0,0 3 0,93 20 0,-137-19 0,1-2 0,71 0 0,-62-4 0,57 9 0,96 10 0,-65-8 0,103 14 0,-152-17 0,171-7 0,24 1 0,469 19 0,-677-22 0,113 13 0,-19 0 0,692-11 0,-418-4 0,-194-12 0,-22 1 0,148-2 0,338 2 0,-443 16 0,561-3 0,-606 13 0,-17 0 0,28 3 0,-120-6 0,3 0 0,171 7 0,-49-1 0,-113-5 0,157 14 0,30 1 0,-1 0 0,-187-15 0,142 5 0,798-17 0,-1059 1-341,-1 0 0,1-1-1,16-3 1,-8-2-6485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08.9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24575,'1800'0'0,"-1544"14"0,-2-1 0,181 3 0,-364-11 0,375 37 0,-257-28 0,267-13 0,-49-27 0,-407 26-2,5 0-169,1-1 1,-1 1 0,0-1-1,0 0 1,0-1 0,0 1-1,7-4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5:3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42 336 24575,'0'45'0,"-1"-1"0,-2 0 0,-3 0 0,-20 83 0,25-123 0,-1 0 0,1 0 0,1 0 0,-1 0 0,0 1 0,1 7 0,0-11 0,0 0 0,0-1 0,1 1 0,-1 0 0,0 0 0,1 0 0,-1 0 0,0 0 0,1-1 0,-1 1 0,1 0 0,-1 0 0,1-1 0,-1 1 0,1 0 0,0-1 0,-1 1 0,1 0 0,0-1 0,0 1 0,-1-1 0,1 1 0,0-1 0,0 0 0,0 1 0,-1-1 0,1 0 0,0 1 0,0-1 0,0 0 0,0 0 0,0 0 0,0 0 0,0 0 0,0 0 0,-1 0 0,1 0 0,1-1 0,15-2 0,-1-1 0,0 0 0,0-1 0,0-1 0,0-1 0,-1 0 0,25-17 0,-5 4 0,177-90 0,350-128 0,104 44 0,-494 148 0,-119 31-1365,-20 4-5461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09.3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1 24575,'9'26'0,"12"28"0,6 21 0,4 17 0,-4 10 0,-6 5 0,-16 7 0,-26 2 0,-33-1 0,-28-11 0,-1-24-8191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10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24575,'4'14'0,"6"8"0,7 10 0,8 8 0,9 7 0,3 3 0,5-2 0,-1-4 0,1-6 0,-1-8 0,-8-11-8191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10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393 1 24575,'-9'4'0,"-7"6"0,-10 11 0,-10 10 0,-2 13 0,-5 4 0,-3 2 0,1 2 0,5 1 0,4-4 0,3-6 0,8-11-8191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11.0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367 1 24575,'1'0'0,"-1"0"0,1 0 0,0 0 0,0 1 0,0-1 0,0 0 0,-1 1 0,1-1 0,0 1 0,-1-1 0,1 1 0,0-1 0,-1 1 0,1 0 0,0-1 0,-1 1 0,1 0 0,-1 0 0,1-1 0,-1 1 0,0 0 0,1 0 0,0 1 0,7 24 0,-6-19 0,6 29 0,0 0 0,-2 0 0,1 47 0,-8 111 0,-7-85 0,6-93 0,-1-1 0,0 0 0,-1 0 0,-12 28 0,15-40-105,0 0 0,-1-1 0,1 1 0,-1-1 0,0 1 0,0-1 0,0 0 0,0 1 0,0-1 0,-1 0 0,1-1 0,-4 3 0,-9 3-6721</inkml:trace>
  <inkml:trace contextRef="#ctx0" brushRef="#br0" timeOffset="1">1 263 24575,'17'0'0,"25"0"0,18 0 0,16 0 0,18 0 0,11 0 0,0-5 0,-17-1-8191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35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572 135 24575,'-1'-7'0,"0"-1"0,0 1 0,-1 0 0,-3-9 0,4 11 0,-1 0 0,1 0 0,0 0 0,0 0 0,0 0 0,0 0 0,1-1 0,0-5 0,1 9 0,0 1 0,-1-1 0,1 0 0,0 0 0,0 1 0,0-1 0,0 0 0,0 1 0,0-1 0,1 1 0,-1-1 0,0 1 0,1 0 0,-1 0 0,1 0 0,0-1 0,-1 1 0,1 1 0,0-1 0,0 0 0,-1 0 0,1 1 0,0-1 0,0 1 0,0-1 0,0 1 0,2 0 0,5-2 0,-1 0 0,1 1 0,-1 0 0,1 1 0,-1 0 0,1 1 0,14 2 0,-20-3 0,0 1 0,-1-1 0,1 1 0,-1 0 0,0 0 0,1 0 0,-1 1 0,0-1 0,1 1 0,-1-1 0,0 1 0,0 0 0,0-1 0,-1 1 0,1 0 0,0 0 0,-1 0 0,1 1 0,-1-1 0,0 0 0,1 1 0,-1-1 0,0 0 0,0 1 0,-1-1 0,1 1 0,-1 0 0,1-1 0,-1 4 0,1 5 0,-2 0 0,1-1 0,-1 1 0,-1-1 0,0 1 0,-1-1 0,0 0 0,0 0 0,-6 11 0,-8 15 0,-26 38 0,3-4 0,28-46 0,1 1 0,0-1 0,2 1 0,1 1 0,-5 32 0,11-48 0,1 0 0,1 0 0,0 0 0,0 0 0,1 0 0,0 0 0,4 14 0,-3-18 0,0 0 0,0 0 0,1 0 0,0 0 0,0 0 0,0 0 0,1-1 0,0 1 0,0-1 0,0 0 0,1-1 0,7 7 0,13 7 0,1-1 0,1-1 0,1-2 0,49 19 0,-75-32 0,0 0 0,1 0 0,-1 0 0,0 0 0,0 0 0,0 0 0,0 1 0,0-1 0,0 1 0,-1-1 0,1 1 0,0 0 0,-1-1 0,2 4 0,-2-4 0,-1 0 0,0 0 0,0 0 0,0 0 0,0 0 0,0 0 0,0 0 0,0 1 0,0-1 0,-1 0 0,1 0 0,0 0 0,-1 0 0,1 0 0,0 0 0,-1 0 0,1 0 0,-1 0 0,0 0 0,1-1 0,-1 1 0,0 0 0,1 0 0,-1 0 0,0-1 0,0 1 0,0 0 0,0-1 0,0 1 0,0-1 0,-1 2 0,-76 43 0,57-34 0,1 0 0,1 1 0,-36 29 0,50-35 0,-1-1 0,1 1 0,0 1 0,0-1 0,1 0 0,0 1 0,0 0 0,0 0 0,1 1 0,0-1 0,1 0 0,0 1 0,0 0 0,0-1 0,0 15 0,0 15 0,2-1 0,2 1 0,13 69 0,37 104 0,2 13 0,-34-95 0,2 181 0,-30 131 0,-1-314 0,-5 0 0,-7 0 0,-4-2 0,-6-1 0,-48 122 0,68-216 0,-2 0 0,0 0 0,-2-2 0,-1 0 0,-2-1 0,-26 32 0,33-45 0,-1-2 0,0 1 0,0-2 0,-1 0 0,-1 0 0,0-1 0,0-1 0,-1 0 0,0-1 0,0 0 0,-1-2 0,1 0 0,-27 5 0,31-8 0,1 0 0,-1-1 0,0 0 0,0-1 0,0 0 0,1-1 0,-1 0 0,-14-4 0,22 4 0,0 0 0,-1 0 0,1 0 0,0-1 0,0 1 0,0-1 0,0 0 0,1 0 0,-1 0 0,0 0 0,1-1 0,-1 1 0,1-1 0,0 0 0,0 1 0,0-1 0,0 0 0,0 0 0,1 0 0,0 0 0,-1-1 0,1 1 0,0 0 0,0 0 0,1-1 0,-1 1 0,1-1 0,-1 1 0,2-7 0,3-32-1365,5 1-5461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55 24575,'0'-1'0,"0"1"0,1-1 0,-1 0 0,0 0 0,0 1 0,1-1 0,-1 0 0,0 0 0,1 1 0,-1-1 0,1 0 0,-1 1 0,1-1 0,-1 1 0,1-1 0,-1 1 0,1-1 0,0 1 0,-1-1 0,1 1 0,0-1 0,0 1 0,-1 0 0,1-1 0,0 1 0,0 0 0,0-1 0,26-3 0,-22 3 0,290-32 0,-369 32 0,-82 4 0,153-3 0,0 1 0,-1-1 0,1 1 0,0 0 0,0 0 0,0 1 0,0-1 0,0 1 0,0-1 0,0 1 0,0 0 0,0 0 0,1 0 0,-1 1 0,1-1 0,-1 0 0,1 1 0,0 0 0,0-1 0,0 1 0,1 0 0,-1 0 0,1 0 0,-2 5 0,-3 8 0,1 1 0,0 0 0,-3 28 0,3-16 0,-95 641 0,-28 122 0,95-651 0,-15 153 0,38-227 0,6-38 0,-4 58 0,8-86 0,0 1 0,0 0 0,0 0 0,1 0 0,-1 0 0,0 0 0,1-1 0,-1 1 0,1 0 0,-1 0 0,1 0 0,0-1 0,0 1 0,0-1 0,0 1 0,0 0 0,0-1 0,0 0 0,0 1 0,1-1 0,-1 0 0,1 1 0,-1-1 0,1 0 0,-1 0 0,1 0 0,0 0 0,-1-1 0,1 1 0,0 0 0,0-1 0,-1 1 0,1-1 0,0 0 0,0 1 0,0-1 0,0 0 0,0 0 0,2-1 0,10 0 0,-1-1 0,1 0 0,-1-1 0,21-7 0,-8 2 0,45-10-113,242-56-1139,-235 57-5574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2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24575,'0'5'0,"0"9"0,0 13 0,0 9 0,-4 9 0,-2 4 0,0 0 0,-2-1 0,-2-4 0,3-4 0,1-10-8191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5 24575,'0'-4'0,"0"7"0,0 7 0,-5 12 0,-5 15 0,-2 10 0,2 6 0,2 3 0,-2 1 0,1-5 0,2-3 0,2-4 0,2-7 0,1-13 0,2-11-8191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24575,'0'17'0,"0"16"0,0 6 0,0 5 0,0 5 0,0 2 0,0-3 0,0-5 0,0-5 0,-4-5 0,-2-8-8191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4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24575,'0'9'0,"0"12"0,0 6 0,0 9 0,-4 1 0,-2 5 0,-4-2 0,0-3 0,1-2 0,2-4 0,-1-6 0,-1-8-8191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0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3 24575,'-31'-1'0,"18"0"0,1 0 0,-1 1 0,1 1 0,-1 0 0,1 0 0,-1 1 0,1 1 0,0 0 0,-22 9 0,34-12 0,-1 0 0,0 0 0,1 0 0,-1 1 0,1-1 0,-1 0 0,1 0 0,-1 1 0,1-1 0,-1 0 0,1 0 0,-1 1 0,1-1 0,-1 1 0,1-1 0,-1 0 0,1 1 0,0-1 0,-1 1 0,1-1 0,0 1 0,-1-1 0,1 1 0,0-1 0,0 1 0,-1 0 0,1-1 0,0 1 0,0-1 0,0 1 0,0-1 0,0 1 0,0 0 0,0-1 0,0 1 0,0 0 0,2 1 0,-1-1 0,0 0 0,1-1 0,-1 1 0,1 0 0,-1 0 0,1-1 0,-1 1 0,1 0 0,-1-1 0,1 0 0,2 1 0,55 4 0,10-9 0,-1-4 0,81-20 0,-101 19 0,-158 5 0,45 5 0,0 2 0,0 3 0,-94 21 0,140-19 0,27-3 0,36-1 0,167-3-1365,-133-1-5461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24575,'-17'18'0,"1"0"0,0 0 0,2 2 0,0 0 0,-14 27 0,23-37 0,0 0 0,1 0 0,0 0 0,1 0 0,0 1 0,1-1 0,0 1 0,1 0 0,0 0 0,0 0 0,1 0 0,1-1 0,0 1 0,2 13 0,-1-19 0,-1 0 0,1-1 0,0 1 0,1 0 0,-1-1 0,1 0 0,0 1 0,0-1 0,0 0 0,0 0 0,1-1 0,-1 1 0,1-1 0,0 0 0,0 0 0,1 0 0,-1 0 0,0-1 0,1 0 0,0 0 0,-1 0 0,1 0 0,0-1 0,0 0 0,0 0 0,0 0 0,0 0 0,0-1 0,0 0 0,10-1 0,-8 1 0,1-1 0,-1 1 0,0-2 0,0 1 0,-1-1 0,1 0 0,0 0 0,0-1 0,-1 1 0,0-2 0,1 1 0,-1-1 0,0 0 0,-1 0 0,1 0 0,-1-1 0,0 0 0,0 0 0,0-1 0,-1 1 0,0-1 0,4-6 0,-5 5 6,0 1 0,-1-1 0,0 0 0,0 0 0,-1 0 0,1 0 0,-2 0 0,1 0 0,-1 0 0,0 0 0,0 0 0,-1 0 0,0 0 0,0 0 0,-1 0 0,0 0 0,0 0 0,-1 1 0,-4-10 0,2 7-130,-1-1 0,0 1 1,-1 0-1,0 1 0,0 0 0,-1 0 1,0 0-1,0 1 0,-1 0 0,0 1 1,-17-10-1,-14-3-6702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13 24575,'-20'20'0,"1"1"0,1 1 0,0 0 0,2 1 0,1 1 0,0 1 0,-14 36 0,24-51 0,2 1 0,-1 0 0,1 0 0,1 0 0,0 0 0,0 0 0,1 1 0,1-1 0,0 0 0,1 1 0,0-1 0,0 0 0,1 0 0,1 1 0,0-2 0,0 1 0,1 0 0,0-1 0,1 1 0,0-1 0,8 10 0,-7-12 0,0-1 0,0 0 0,1-1 0,0 1 0,0-1 0,0 0 0,1-1 0,0 0 0,0 0 0,0-1 0,1 0 0,0 0 0,0-1 0,0 0 0,0-1 0,0 1 0,0-2 0,1 0 0,13 1 0,-15-2 0,-1 0 0,0-1 0,0 1 0,1-1 0,-1-1 0,0 1 0,0-1 0,0-1 0,0 1 0,-1-1 0,1 0 0,-1-1 0,1 1 0,-1-1 0,0-1 0,-1 1 0,1-1 0,-1 0 0,0 0 0,0 0 0,0-1 0,-1 0 0,0 0 0,0 0 0,5-12 0,-1-2 0,-2 0 0,0 0 0,-2-1 0,0 0 0,-1 0 0,-1 0 0,-1 0 0,-1 0 0,-1 0 0,0 0 0,-2 0 0,0 0 0,-2 0 0,0 1 0,-15-35 0,17 48-65,-1 0 0,0 1 0,0-1 0,-1 1 0,0 0 0,0 0 0,0 0 0,-1 1 0,0 0 0,0 0 0,0 1 0,0-1 0,-1 1 0,0 1 0,0-1 0,0 1 0,0 0 0,-1 1 0,1 0 0,-13-2 0,-11 0-6761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154 196 24575,'0'0'0,"0"-1"0,0 0 0,-1 1 0,1-1 0,0 0 0,0 1 0,0-1 0,0 0 0,-1 1 0,1-1 0,0 0 0,0 1 0,-1-1 0,1 0 0,-1 1 0,1-1 0,0 1 0,-1-1 0,1 1 0,-1-1 0,1 1 0,-1-1 0,0 1 0,1 0 0,-1-1 0,1 1 0,-1 0 0,0-1 0,1 1 0,-1 0 0,0 0 0,1 0 0,-1 0 0,0-1 0,1 1 0,-1 0 0,0 0 0,0 0 0,1 0 0,-1 1 0,0-1 0,1 0 0,-1 0 0,0 0 0,1 0 0,-1 1 0,0-1 0,1 0 0,-1 1 0,1-1 0,-1 1 0,-4 0 0,2 1 0,-1 0 0,0 0 0,0 0 0,1 1 0,-1-1 0,-3 4 0,-1 5 0,0 1 0,0 0 0,1 0 0,1 1 0,0 0 0,1 0 0,1 0 0,-1 1 0,2 0 0,0-1 0,1 1 0,0 0 0,1 1 0,1-1 0,2 23 0,-1-31 0,0-1 0,0 1 0,0 0 0,1 0 0,0-1 0,0 1 0,1-1 0,-1 0 0,1 1 0,1-1 0,-1-1 0,1 1 0,-1 0 0,1-1 0,0 0 0,9 7 0,-6-7 0,0 1 0,0-1 0,0-1 0,1 1 0,0-2 0,-1 1 0,1-1 0,0 0 0,0 0 0,0-1 0,9 0 0,-2 0 0,0-1 0,1-1 0,-1 0 0,0-1 0,-1-1 0,1-1 0,0 0 0,-1 0 0,0-2 0,0 1 0,0-2 0,23-15 0,-24 12 0,-1-1 0,0 0 0,-1-1 0,0 0 0,-1-1 0,0 0 0,-1-1 0,-1 0 0,0 0 0,-1-1 0,0 0 0,-1 0 0,-1 0 0,5-25 0,-8 32 0,0-1 0,-1 0 0,0 0 0,-1 1 0,0-1 0,0 0 0,-1 0 0,0 0 0,-1 1 0,1-1 0,-2 1 0,1-1 0,-1 1 0,-1 0 0,1 0 0,-1 0 0,-1 0 0,1 1 0,-1 0 0,-1 0 0,1 0 0,-1 0 0,-1 1 0,1 0 0,-1 0 0,0 1 0,-15-9 0,4 5 0,0 0 0,0 2 0,-1 0 0,0 2 0,-1 0 0,-36-4 0,28 6 0,-1 1 0,1 2 0,0 1 0,-36 5 0,14 6-1365,11 2-5461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7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24575,'81'-13'0,"1"4"0,0 3 0,109 7 0,-184-1 0,0 1 0,1 0 0,-1 0 0,0 0 0,0 1 0,11 4 0,-15-5 0,-1 0 0,0 0 0,0 0 0,0 1 0,0-1 0,0 1 0,0 0 0,0-1 0,0 1 0,-1 0 0,1 0 0,0 0 0,-1 0 0,0 1 0,0-1 0,1 0 0,-1 0 0,-1 1 0,1-1 0,0 1 0,0 4 0,2 19 0,-2 1 0,0 0 0,-5 35 0,0-3 0,15 736 0,60-1 0,-57-548 0,-15-204 0,-2-1 0,-2 1 0,-19 75 0,15-63 0,8-43 0,-1 0 0,0 0 0,0 0 0,-6 15 0,7-24 3,-1 0 0,0 0 0,1 0 0,-1 0 0,0 0-1,0 0 1,0 0 0,0-1 0,0 1 0,-1-1 0,1 1 0,0-1 0,-1 0-1,1 0 1,-1 0 0,1 0 0,-1 0 0,0-1 0,1 1 0,-5-1 0,-9 2-192,0 0 1,-20-2-1,19 0-671,-42 1-5966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0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6 24575,'0'-4'0,"0"2"0,0 7 0,0 15 0,0 18 0,0 16 0,0 17 0,0 9 0,0 4 0,0 2 0,-5-5 0,0-8 0,-1-6 0,1-12 0,2-23 0,1-17-8191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0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34 24575,'-14'256'0,"2"-76"0,19-275 0,5 0 0,36-141 0,-47 232 0,0 1 0,0 0 0,0 0 0,1-1 0,-1 1 0,1 0 0,0 0 0,-1 0 0,1 0 0,1 1 0,2-5 0,-4 7 0,-1 0 0,1-1 0,-1 1 0,1 0 0,-1 0 0,1-1 0,-1 1 0,1 0 0,0 0 0,-1 0 0,1-1 0,-1 1 0,1 0 0,0 0 0,-1 0 0,1 0 0,-1 0 0,1 0 0,0 0 0,-1 1 0,1-1 0,-1 0 0,1 0 0,-1 0 0,2 1 0,-1 0 0,1 0 0,-1 0 0,0 1 0,1-1 0,-1 0 0,0 1 0,1-1 0,-1 1 0,0-1 0,0 1 0,-1 0 0,2 2 0,13 34 0,-2 0 0,-1 1 0,8 54 0,-11-49 0,-1-5-682,5 78-1,-12-92-6143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0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24575,'27'-17'0,"17"-11"0,11-5 0,4 3 0,2 2 0,-10 7-8191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24575,'-5'0'0,"-1"4"0,1 7 0,0 10 0,2 14 0,1 15 0,1 13 0,0 3 0,1 5 0,1-1 0,-1-8 0,0-5 0,0-9 0,0-7 0,1-16 0,3-16 0</inkml:trace>
  <inkml:trace contextRef="#ctx0" brushRef="#br0" timeOffset="1">289 183 24575,'26'-9'0,"19"-2"0,10-1 0,4 3 0,-3 3 0,-6 2 0,-13 2-8191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1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24575,'4'0'0,"6"0"0,11 0 0,10 0 0,8 0 0,12-4 0,-3-2-8191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22 24575,'-3'0'0,"0"1"0,0 0 0,0-1 0,0 1 0,0 0 0,0 0 0,1 1 0,-1-1 0,0 1 0,1-1 0,-1 1 0,1 0 0,-1 0 0,1 0 0,0 0 0,0 0 0,-4 6 0,-2 2 0,1 0 0,-11 23 0,10-16 0,0 1 0,2-1 0,0 2 0,1-1 0,-4 28 0,7-37 0,1-1 0,1 0 0,-1 1 0,1-1 0,1 1 0,0-1 0,0 0 0,0 1 0,1-1 0,0 0 0,1 0 0,0 0 0,0 0 0,8 13 0,-7-17 0,0 0 0,0 0 0,0 0 0,0-1 0,1 0 0,-1 1 0,1-1 0,0-1 0,0 1 0,0-1 0,0 0 0,0 0 0,1 0 0,-1-1 0,1 0 0,-1 0 0,1 0 0,-1-1 0,1 0 0,10-1 0,-7 1 0,0-1 0,0-1 0,0 1 0,0-1 0,0-1 0,0 0 0,-1 0 0,1-1 0,-1 0 0,0 0 0,0-1 0,7-5 0,-6 1 0,-1 1 0,-1-1 0,0-1 0,0 1 0,0-1 0,-1 0 0,-1-1 0,0 0 0,0 1 0,-1-2 0,-1 1 0,0 0 0,0-1 0,-1 1 0,1-15 0,-3 16 0,1 1 0,-2-1 0,1 0 0,-1 1 0,-1-1 0,1 1 0,-2-1 0,-4-13 0,5 17 0,-1 1 0,0-1 0,0 1 0,0 0 0,-1-1 0,0 2 0,0-1 0,0 0 0,0 1 0,-1 0 0,0 0 0,1 0 0,-11-6 0,3 5-136,1 1-1,-1-1 1,1 2-1,-1 0 1,-1 0-1,1 1 1,0 1-1,0 0 0,-21 1 1,-43 4-6690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10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498 1 24575,'-117'2'0,"-168"24"0,269-24 0,0 1 0,0 0 0,-18 8 0,20-2 0,16-2 0,0-6 0,1 1 0,-1-1 0,1 0 0,0 0 0,-1 0 0,1 0 0,0-1 0,3 1 0,67 5 0,-1-3 0,1-3 0,106-13 0,81-2 0,-226 19 0,-21 0 0,-12-4 0,-1 0 0,0 0 0,0 1 0,0-1 0,0 0 0,0 0 0,0 0 0,0 0 0,0 0 0,0 0 0,0 1 0,0-1 0,0 0 0,1 0 0,-1 0 0,0 0 0,0 0 0,0 1 0,0-1 0,0 0 0,0 0 0,0 0 0,-1 0 0,1 1 0,0-1 0,0 0 0,0 0 0,0 0 0,0 0 0,0 0 0,0 0 0,0 1 0,0-1 0,0 0 0,0 0 0,0 0 0,-1 0 0,1 0 0,0 0 0,0 0 0,0 1 0,0-1 0,0 0 0,0 0 0,-1 0 0,1 0 0,0 0 0,0 0 0,0 0 0,0 0 0,0 0 0,-1 0 0,1 0 0,0 0 0,0 0 0,0 0 0,0 0 0,0 0 0,-1 0 0,1 0 0,-33 10 0,-1-1 0,0-2 0,-61 5 0,31-4 0,-33 6 0,83-11 0,22-1 0,31-1 0,-35-1 0,234-1-1365,-153 0-5461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2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24575,'0'4'0,"0"11"0,-4 12 0,-2 9 0,1 9 0,0 9 0,6 4 0,8 2 0,5-1 0,6-5 0,4-9 0,2-6 0,1-10 0,1-11 0,-5-7-8191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 24575,'-20'59'0,"10"-22"0,2-1 0,2 1 0,1 0 0,2 0 0,2 42 0,1-78 0,0-1 0,0 1 0,0-1 0,0 1 0,0 0 0,0-1 0,0 1 0,0-1 0,1 1 0,-1-1 0,0 1 0,0-1 0,0 0 0,0 1 0,1-1 0,-1 1 0,0-1 0,1 1 0,-1-1 0,0 0 0,1 1 0,-1-1 0,1 1 0,8-6 0,8-20 0,19-46 0,46-129 0,-81 197 0,0-1 0,0 1 0,0 0 0,1 0 0,0 0 0,-1 0 0,1 0 0,0 0 0,1 0 0,-1 1 0,5-5 0,-6 7 0,0-1 0,1 1 0,-1-1 0,0 1 0,1-1 0,-1 1 0,0 0 0,1 0 0,-1 0 0,0 0 0,1 0 0,-1 0 0,1 0 0,-1 0 0,0 0 0,1 1 0,-1-1 0,0 0 0,1 1 0,-1 0 0,0-1 0,0 1 0,1-1 0,-1 1 0,0 0 0,0 0 0,0 0 0,0 0 0,0 0 0,2 2 0,80 82-1365,-55-57-5461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4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27 24575,'-2'20'0,"-1"-1"0,0 1 0,-2-1 0,0 0 0,-16 36 0,6-17 0,-18 78 0,13-41 0,11-50 0,4-21 0,4-15 0,3-20 0,10-31 0,2 1 0,3 0 0,32-77 0,-45 131 0,-1-1 0,1 1 0,0 0 0,1 0 0,-1 1 0,1 0 0,7-7 0,-11 12 0,0 0 0,0 0 0,0 0 0,0 0 0,0 0 0,0 1 0,0-1 0,1 0 0,-1 1 0,0-1 0,0 0 0,1 1 0,-1 0 0,1-1 0,-1 1 0,0 0 0,1 0 0,-1 0 0,1-1 0,-1 2 0,0-1 0,1 0 0,-1 0 0,1 0 0,-1 1 0,0-1 0,1 0 0,-1 1 0,0-1 0,1 1 0,-1 0 0,0 0 0,0-1 0,1 1 0,-1 0 0,0 0 0,0 0 0,0 0 0,0 0 0,0 0 0,-1 0 0,1 0 0,0 1 0,0-1 0,-1 0 0,1 1 0,0 0 0,6 11 0,-1 1 0,0-1 0,0 1 0,-2 0 0,4 17 0,11 78 0,-10-49 0,-2-21-109,-2-18-71,-1-1 1,-1 1 0,-1 0-1,-1-1 1,0 1-1,-4 25 1,-2-27-6647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4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24575,'0'-9'0,"9"-3"0,7 0 0,11-2 0,8 2 0,8 2 0,1-1 0,2 1 0,-3 3 0,-8 1-8191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5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7 314 24575,'0'5'0,"0"5"0,0 11 0,0 10 0,0 4 0,0 1 0,0-1 0,0-2 0,0-7-8191</inkml:trace>
  <inkml:trace contextRef="#ctx0" brushRef="#br0" timeOffset="1">7 0 24575,'-5'31'0,"4"20"0,1 9 0,6 4 0,1-9-8191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5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24575,'0'-4'0,"0"1"0,1 0 0,-1-1 0,1 1 0,0 0 0,0 0 0,0-1 0,1 1 0,-1 0 0,1 0 0,-1 1 0,1-1 0,0 0 0,0 0 0,0 1 0,1-1 0,-1 1 0,1 0 0,-1 0 0,1 0 0,0 0 0,-1 0 0,1 0 0,0 1 0,5-2 0,-6 2 0,1 0 0,-1 0 0,0 1 0,0-1 0,1 1 0,-1 0 0,0 0 0,1 0 0,-1 0 0,0 0 0,0 0 0,1 0 0,-1 1 0,0 0 0,0-1 0,1 1 0,-1 0 0,0 0 0,0 0 0,0 0 0,0 0 0,0 0 0,0 1 0,-1-1 0,1 1 0,0-1 0,-1 1 0,1 0 0,-1-1 0,1 1 0,-1 0 0,0 0 0,0 0 0,0 0 0,0 0 0,0 1 0,1 2 0,1 6 0,0 0 0,-1 0 0,0 0 0,-1 0 0,1 19 0,-2-26 0,0-1 0,0 1 0,0-1 0,-1 1 0,1-1 0,-1 0 0,1 1 0,-1-1 0,0 0 0,-1 0 0,1 1 0,0-1 0,-1 0 0,0 0 0,0 0 0,0-1 0,0 1 0,0 0 0,0-1 0,-1 1 0,1-1 0,-5 3 0,6-4 0,0-1 0,0 1 0,0-1 0,0 1 0,0-1 0,0 0 0,-1 1 0,1-1 0,0 0 0,0 0 0,0 0 0,0 0 0,0 0 0,0 0 0,0 0 0,0 0 0,-1 0 0,1-1 0,0 1 0,0 0 0,0-1 0,0 1 0,0-1 0,0 1 0,-1-1 0,1-1 0,-1 1 0,0-1 0,1 0 0,0 0 0,0 1 0,-1-1 0,1 0 0,0 0 0,0 0 0,1 0 0,-1 0 0,0-3 0,-1-1 0,1 0 0,0 0 0,0-1 0,0 1 0,1 0 0,0-1 0,1 1 0,0-8 0,0 11-68,0-1 0,1 1-1,-1 0 1,0 0 0,1 0 0,0 0-1,0 0 1,0 0 0,0 1 0,0-1-1,1 0 1,-1 1 0,1 0 0,-1-1-1,1 1 1,0 0 0,0 1 0,0-1-1,4-1 1,13-5-6758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1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24575,'3'-8'0,"4"15"0,3 19 0,-9 0 0,-2-1 0,-8 48 0,0 8 0,7-32 0,2-49 0,0 0 0,0 0 0,0 0 0,0 1 0,0-1 0,0 0 0,0 0 0,0 0 0,0 0 0,1 0 0,-1 1 0,0-1 0,0 0 0,0 0 0,0 0 0,0 0 0,0 0 0,0 0 0,0 1 0,1-1 0,-1 0 0,0 0 0,0 0 0,0 0 0,0 0 0,0 0 0,0 0 0,1 0 0,-1 0 0,0 0 0,0 0 0,0 0 0,0 0 0,1 0 0,-1 0 0,0 0 0,0 0 0,0 0 0,0 0 0,0 0 0,1 0 0,-1 0 0,0 0 0,0 0 0,0 0 0,0 0 0,1 0 0,-1 0 0,0 0 0,0 0 0,0 0 0,0-1 0,0 1 0,0 0 0,0 0 0,1 0 0,-1 0 0,0 0 0,0 0 0,0-1 0,0 1 0,0 0 0,8-9 0,5-12 0,0 1 0,17-43 0,-24 47 0,1-1 0,1 1 0,1 1 0,0 0 0,1 0 0,0 1 0,18-19 0,-26 32 0,-1-1 0,0 1 0,1 0 0,-1-1 0,1 1 0,0 0 0,-1 0 0,1 0 0,0 0 0,-1 1 0,1-1 0,0 0 0,0 1 0,0-1 0,0 1 0,0 0 0,0-1 0,-1 1 0,1 0 0,0 0 0,4 1 0,-4 0 0,0 0 0,1 0 0,-1 0 0,0 0 0,0 1 0,0-1 0,0 1 0,-1-1 0,1 1 0,0 0 0,-1-1 0,1 1 0,-1 0 0,0 0 0,2 3 0,3 7 0,0 1 0,-1 0 0,-1 0 0,6 25 0,-8-28 0,0 0 0,1 0 0,0 0 0,1 0 0,0-1 0,7 13 0,-9-20 0,0 1 0,-1-1 0,1 0 0,0 0 0,0 0 0,0 0 0,0 0 0,1 0 0,-1-1 0,0 1 0,1-1 0,-1 0 0,1 1 0,0-1 0,-1 0 0,1 0 0,0-1 0,0 1 0,-1-1 0,1 1 0,0-1 0,0 0 0,0 0 0,0 0 0,-1 0 0,1-1 0,0 1 0,3-2 0,1 0 0,0-1 0,0 0 0,0 0 0,-1-1 0,0 0 0,0 0 0,0 0 0,0-1 0,0 1 0,-1-2 0,0 1 0,6-8 0,7-12 0,25-40 0,-40 59 0,0 2 0,0-1 0,0 1 0,0-1 0,0 0 0,0 0 0,-1-1 0,0 1 0,0 0 0,0-1 0,-1 1 0,0-1 0,0 1 0,0-7 0,-1 12 0,0-1 0,0 1 0,0-1 0,0 1 0,0-1 0,0 1 0,0-1 0,0 1 0,0-1 0,0 1 0,-1-1 0,1 1 0,0 0 0,0-1 0,0 1 0,-1-1 0,1 1 0,0-1 0,-1 1 0,1 0 0,0-1 0,-1 1 0,1 0 0,0-1 0,-1 1 0,1 0 0,-1 0 0,1-1 0,0 1 0,-1 0 0,0 0 0,-13 7 0,-8 22 0,15-14 0,2-1 0,0 2 0,1-1 0,0 1 0,1-1 0,1 1 0,1 0 0,0 0 0,2 29 0,-1-43 0,1 1 0,-1 0 0,0-1 0,1 1 0,0-1 0,0 1 0,-1-1 0,1 0 0,1 1 0,-1-1 0,0 0 0,1 0 0,-1 0 0,1 0 0,-1 0 0,1 0 0,0 0 0,0 0 0,0-1 0,0 1 0,0-1 0,0 1 0,0-1 0,1 0 0,-1 0 0,0 0 0,1 0 0,-1 0 0,1-1 0,-1 1 0,1-1 0,-1 1 0,1-1 0,5 0 0,-2 0 0,0-1 0,0 1 0,0-1 0,0 0 0,0-1 0,0 0 0,0 0 0,0 0 0,0 0 0,-1-1 0,0 0 0,1 0 0,8-7 0,-10 6 0,1-1 0,-1 1 0,1-1 0,-1 0 0,-1 0 0,1-1 0,-1 1 0,0-1 0,0 1 0,0-1 0,-1 0 0,0 0 0,2-7 0,-4 10 0,1 0 0,-1-1 0,0 1 0,0 0 0,0-1 0,-1 1 0,1 0 0,-1 0 0,1-1 0,-1 1 0,0 0 0,0 0 0,-1 0 0,1 0 0,-1 0 0,1 0 0,-1 1 0,0-1 0,0 0 0,0 1 0,-1 0 0,1-1 0,0 1 0,-1 0 0,0 0 0,-4-3 0,-1 1 0,0 0 0,0 1 0,0 0 0,0 0 0,0 1 0,-1 0 0,1 1 0,-1 0 0,-13-1 0,35 2 0,0-1 0,-1-1 0,1 0 0,-1-1 0,1-1 0,-1 1 0,0-2 0,0 0 0,-1 0 0,1-1 0,-1-1 0,-1 1 0,1-2 0,-1 0 0,0 0 0,15-17 0,13-17 0,-37 42 0,-1 0 0,0-1 0,0 1 0,0 0 0,0 0 0,1-1 0,-1 1 0,0 0 0,0 0 0,0 0 0,1 0 0,-1-1 0,0 1 0,0 0 0,1 0 0,-1 0 0,0 0 0,0 0 0,1 0 0,-1 0 0,0 0 0,0 0 0,1 0 0,-1 0 0,0 0 0,1 0 0,-1 0 0,0 0 0,0 0 0,1 0 0,-1 0 0,0 0 0,1 0 0,2 11 0,-6 22 0,2-25 0,-3 23 0,1-16 0,1-1 0,1 1 0,0-1 0,1 1 0,0 0 0,1-1 0,4 17 0,-5-30 0,0 0 0,0 0 0,1 0 0,-1 0 0,0-1 0,0 1 0,1 0 0,-1 0 0,1-1 0,-1 1 0,1 0 0,-1-1 0,1 1 0,-1 0 0,1-1 0,-1 1 0,1-1 0,0 1 0,-1-1 0,1 1 0,0-1 0,-1 1 0,1-1 0,0 0 0,0 1 0,0-1 0,-1 0 0,1 0 0,1 1 0,0-2 0,-1 1 0,1 0 0,-1-1 0,1 0 0,-1 1 0,0-1 0,1 0 0,-1 0 0,0 0 0,1 0 0,-1 0 0,0 0 0,0 0 0,1-2 0,5-5 0,0 0 0,-1-1 0,7-14 0,5-13 0,-11 19 0,1 1 0,1 0 0,1 0 0,16-19 0,-26 34 0,1 0 0,-1 0 0,1 0 0,0 1 0,0-1 0,0 0 0,-1 1 0,1-1 0,0 0 0,0 1 0,0-1 0,0 1 0,0-1 0,0 1 0,0 0 0,0-1 0,0 1 0,2 0 0,-3 0 0,1 0 0,0 0 0,-1 0 0,1 1 0,-1-1 0,1 0 0,0 1 0,-1-1 0,1 0 0,-1 1 0,1-1 0,-1 1 0,0-1 0,1 1 0,-1-1 0,1 1 0,-1-1 0,0 1 0,1-1 0,-1 1 0,0 0 0,1 0 0,1 6 0,0 1 0,-1-1 0,1 1 0,-1 9 0,1-4 0,6 48-8,11 58-1349,-12-92-5469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24575,'0'4'0,"0"7"0,0 0-8191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 24575,'0'-5'0,"-4"9"0,-2 15 0,-4 19 0,0 16 0,1 8 0,2 6 0,3 1 0,2 2 0,1-6 0,0-6 0,2-9 0,-1-7 0,-4-12 0,-1-11-8191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2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24575,'5'-9'0,"9"-7"0,13-6 0,10 1 0,7 0 0,1 4 0,-7 4-8191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0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96 241 24575,'-3'-10'0,"3"6"0,-1 1 0,1-1 0,-1 1 0,0-1 0,-1 1 0,1 0 0,-1 0 0,1-1 0,-3-2 0,3 7 0,0 1 0,0-1 0,0 1 0,1-1 0,-1 0 0,1 1 0,-1-1 0,1 1 0,-1 0 0,1-1 0,0 1 0,-1-1 0,1 1 0,0 2 0,-2 45 0,1 0 0,2 0 0,3 0 0,12 61 0,-15-107 0,-1-1 0,1 1 0,0 0 0,0-1 0,0 1 0,0-1 0,0 1 0,1-1 0,-1 0 0,4 4 0,-5-6 0,0 0 0,0 0 0,0 0 0,0 0 0,0 1 0,0-1 0,0 0 0,1 0 0,-1 0 0,0 0 0,0 0 0,0 0 0,0 0 0,0 0 0,1 0 0,-1 0 0,0 0 0,0 0 0,0 1 0,0-1 0,0 0 0,1 0 0,-1 0 0,0 0 0,0 0 0,0-1 0,0 1 0,0 0 0,1 0 0,-1 0 0,0 0 0,0 0 0,0 0 0,0 0 0,0 0 0,1 0 0,-1 0 0,0 0 0,0 0 0,0 0 0,0-1 0,0 1 0,0 0 0,0 0 0,1 0 0,-1 0 0,0 0 0,0 0 0,0-1 0,0 1 0,0 0 0,1-21 0,-16-67 0,-33-115 0,39 169 0,-7-13 0,12 36 0,0 0 0,0 0 0,1-1 0,0 1 0,1-1 0,1 1 0,-1-17 0,2 27 0,1-1 0,-1 0 0,1 1 0,0-1 0,-1 0 0,1 1 0,0-1 0,0 1 0,0-1 0,0 1 0,0 0 0,1-1 0,-1 1 0,0 0 0,1 0 0,-1 0 0,1 0 0,-1 0 0,1 0 0,-1 0 0,1 0 0,-1 1 0,1-1 0,3 0 0,48-9 0,-43 9 0,42-6-273,1 3 0,0 2 0,0 3 0,53 6 0,-74-1-6553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2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24575,'79'171'0,"-78"-169"0,0-1 0,0 1 0,-1-1 0,1 0 0,-1 1 0,1-1 0,-1 0 0,0 1 0,1-1 0,-1 1 0,0-1 0,0 1 0,0-1 0,0 0 0,0 1 0,-1 2 0,1-3 0,0-1 0,0 1 0,-1 0 0,1-1 0,0 1 0,-1-1 0,1 1 0,-1-1 0,1 1 0,0-1 0,-1 1 0,1-1 0,-1 0 0,1 1 0,-1-1 0,0 0 0,1 1 0,-1-1 0,1 0 0,-1 0 0,0 1 0,1-1 0,-1 0 0,0 0 0,-1 0 0,1 0 0,-1 0 0,1 0 0,-1 0 0,1-1 0,0 1 0,-1 0 0,1-1 0,0 1 0,-1-1 0,1 0 0,0 1 0,-1-1 0,1 0 0,0 0 0,0 0 0,0 0 0,0 0 0,0 0 0,0 0 0,0 0 0,0 0 0,0 0 0,0 0 0,1-1 0,-1 1 0,0 0 0,1-1 0,-1-1 0,0-1 0,1 0 0,-1 0 0,1 0 0,0-1 0,0 1 0,1 0 0,-1 0 0,1 0 0,0 0 0,0 0 0,0 0 0,0 0 0,1 0 0,0 0 0,0 0 0,4-6 0,2-3 0,1 1 0,0 0 0,14-14 0,-11 14 0,1 1 0,0 0 0,28-17 0,-34 24 0,0 0 0,-1 0 0,1 1 0,1 0 0,-1 1 0,0-1 0,1 2 0,-1-1 0,1 1 0,14-1 0,-21 2 0,1 0 0,0 1 0,0-1 0,0 1 0,0-1 0,0 1 0,0 0 0,-1-1 0,1 1 0,0 0 0,-1 0 0,1 1 0,-1-1 0,1 0 0,-1 0 0,1 1 0,-1-1 0,0 1 0,0-1 0,0 1 0,0-1 0,0 1 0,0 0 0,0 0 0,0-1 0,-1 1 0,1 0 0,-1 0 0,1 0 0,-1 0 0,0 0 0,1 0 0,-1 3 0,0 7 0,0 0 0,-1 0 0,0 1 0,-3 10 0,4-19 0,-18 99-1365,15-76-5461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3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24575,'0'27'0,"4"13"0,2-1-8191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3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24575,'121'239'0,"-121"-239"0,0 1 0,0 0 0,0-1 0,0 1 0,1-1 0,-1 1 0,0-1 0,0 1 0,1-1 0,-1 1 0,0-1 0,1 1 0,-1-1 0,1 1 0,-1-1 0,0 1 0,1-1 0,-1 0 0,1 1 0,-1-1 0,1 0 0,0 1 0,-1-1 0,1 0 0,-1 0 0,1 1 0,4-15 0,-6-36 0,1 43 0,-1-5 0,1-1 0,1 1 0,0 0 0,0 0 0,6-23 0,-6 31 0,1 0 0,0 0 0,0 0 0,0 0 0,0 0 0,1 0 0,-1 1 0,1-1 0,0 1 0,0 0 0,1-1 0,-1 1 0,0 1 0,1-1 0,0 0 0,0 1 0,0 0 0,0 0 0,5-2 0,-5 2 0,1 0 0,-1 1 0,1 0 0,0-1 0,0 1 0,-1 1 0,1-1 0,0 1 0,0 0 0,8 1 0,-11-1 0,1 1 0,-1 0 0,0-1 0,0 1 0,0 0 0,0 1 0,0-1 0,0 0 0,0 1 0,0-1 0,0 1 0,-1-1 0,1 1 0,-1 0 0,1-1 0,-1 1 0,0 0 0,1 0 0,-1 0 0,0 0 0,0 1 0,-1-1 0,1 0 0,0 3 0,4 15-85,-2 0-1,0 1 1,-2-1-1,0 1 1,-3 32-1,1-31-766,0 7-5974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4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24575,'0'31'0,"5"15"0,1-1-8191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4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238 325 24575,'-7'-4'0,"0"1"0,0 0 0,0 0 0,-1 1 0,1-1 0,-1 2 0,0-1 0,0 1 0,1 0 0,-1 1 0,0 0 0,-13 1 0,15 0 0,0 1 0,1 0 0,-1 0 0,1 0 0,-1 0 0,1 1 0,0 0 0,0 0 0,0 0 0,1 1 0,-1-1 0,1 1 0,-1 1 0,1-1 0,1 0 0,-1 1 0,-4 7 0,3-4 0,0 0 0,1 1 0,0-1 0,0 1 0,1-1 0,1 1 0,-1 0 0,1 0 0,1 1 0,-2 12 0,3-19 0,0 1 0,0-1 0,1 0 0,-1 1 0,1-1 0,-1 1 0,1-1 0,0 0 0,0 0 0,1 0 0,-1 1 0,1-1 0,-1 0 0,1-1 0,0 1 0,0 0 0,0 0 0,0-1 0,1 1 0,-1-1 0,1 0 0,0 0 0,-1 0 0,1 0 0,0 0 0,0-1 0,0 1 0,0-1 0,1 0 0,5 2 0,-2-1 0,1-1 0,-1 0 0,0 0 0,1-1 0,-1 0 0,0 0 0,1-1 0,-1 1 0,0-2 0,1 1 0,-1-1 0,0 0 0,0-1 0,0 1 0,-1-1 0,1-1 0,-1 1 0,1-1 0,-1 0 0,0-1 0,5-4 0,-4 2 0,0 0 0,0-1 0,-1 1 0,0-1 0,0 0 0,-1-1 0,0 0 0,0 1 0,-1-2 0,-1 1 0,1 0 0,-1-1 0,-1 1 0,0-1 0,1-10 0,-3 16 0,0 1 0,0 0 0,0 0 0,0-1 0,-1 1 0,0 0 0,0 0 0,-1-3 0,2 6 0,0-1 0,0 1 0,0 0 0,0 0 0,0-1 0,0 1 0,0 0 0,0 0 0,-1-1 0,1 1 0,0 0 0,0 0 0,0 0 0,0-1 0,-1 1 0,1 0 0,0 0 0,0 0 0,0 0 0,-1 0 0,1-1 0,0 1 0,0 0 0,0 0 0,-1 0 0,1 0 0,0 0 0,0 0 0,-1 0 0,1 0 0,0 0 0,0 0 0,-1 0 0,-7 14 0,6-5 0,0-1 0,1 1 0,0 0 0,0-1 0,1 1 0,0 0 0,0 0 0,1-1 0,3 14 0,-4-20 0,1 1 0,0 0 0,0 0 0,0 0 0,0-1 0,0 1 0,0 0 0,1-1 0,-1 1 0,1-1 0,0 1 0,0-1 0,0 0 0,0 0 0,0 0 0,0 0 0,0 0 0,1-1 0,-1 1 0,1 0 0,-1-1 0,1 0 0,0 0 0,-1 0 0,1 0 0,0 0 0,0 0 0,0-1 0,0 1 0,-1-1 0,1 0 0,3 0 0,3-1 0,0-1 0,-1 1 0,1-2 0,0 1 0,-1-1 0,0 0 0,0-1 0,0 0 0,0-1 0,-1 1 0,1-1 0,-1-1 0,0 1 0,-1-1 0,0 0 0,0-1 0,0 0 0,7-10 0,4-9 0,0 0 0,-2-1 0,22-55 0,-24 50 0,-2-2 0,-2 1 0,-1-1 0,-1 0 0,2-50 0,-10 176-455,3 1 0,22 142 0,-15-179-6371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5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24575,'-22'13'0,"-12"13"0,-5 17 0,0 17 0,7 13 0,9 7 0,8 3 0,6-3 0,10-3 0,9-9 0,11-12 0,8-16 0,-3-14-8191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95 24575,'-7'3'0,"-1"1"0,1 0 0,0 0 0,0 0 0,1 1 0,0 0 0,-1 1 0,1-1 0,1 1 0,-1 0 0,1 1 0,0-1 0,1 1 0,0 0 0,-6 12 0,4-7 0,1 0 0,0 0 0,1 1 0,1-1 0,0 1 0,0 0 0,2 0 0,-1-1 0,1 15 0,1-23 0,1 0 0,-1 0 0,0 0 0,1 1 0,0-1 0,0 0 0,0 0 0,1-1 0,0 1 0,-1 0 0,1 0 0,0-1 0,1 1 0,-1-1 0,0 0 0,1 1 0,0-1 0,4 3 0,-3-3 0,1 0 0,0 0 0,-1-1 0,1 1 0,0-1 0,0-1 0,0 1 0,1-1 0,-1 0 0,0 0 0,1 0 0,7 0 0,-1-1 0,0-1 0,0 0 0,0-1 0,0 0 0,0-1 0,0 0 0,-1-1 0,0 0 0,1 0 0,-2-2 0,19-10 0,-17 7 0,0-1 0,-1-1 0,0 0 0,12-15 0,-19 22 0,-1 0 0,0-1 0,1 0 0,-2 1 0,1-1 0,0 0 0,-1-1 0,0 1 0,0 0 0,-1-1 0,0 1 0,0-1 0,0 1 0,0-10 0,-1 14 0,0 0 0,0-1 0,0 1 0,0 0 0,0 0 0,0-1 0,-1 1 0,1 0 0,0 0 0,-1 0 0,1-1 0,-1 1 0,1 0 0,-1 0 0,0 0 0,1 0 0,-1 0 0,0 0 0,0 0 0,0 0 0,0 1 0,0-1 0,0 0 0,0 0 0,0 1 0,0-1 0,0 0 0,0 1 0,0-1 0,0 1 0,0 0 0,-1-1 0,1 1 0,0 0 0,0 0 0,-1 0 0,1 0 0,0 0 0,0 0 0,-1 0 0,1 0 0,0 0 0,0 0 0,-1 1 0,-1 0 0,-1 0 0,-1 1 0,1 0 0,0 0 0,-1 0 0,1 1 0,0-1 0,0 1 0,1 0 0,-1 0 0,-5 6 0,5-4 0,0 2 0,0-1 0,0 0 0,0 1 0,1-1 0,0 1 0,1 0 0,-1 0 0,2 0 0,-3 12 0,4-17 0,-1 0 0,1 1 0,0-1 0,0 0 0,0 1 0,0-1 0,0 1 0,1-1 0,-1 0 0,1 1 0,0-1 0,-1 0 0,1 0 0,0 0 0,0 1 0,1-1 0,-1 0 0,0 0 0,1 0 0,-1-1 0,1 1 0,0 0 0,-1-1 0,1 1 0,0-1 0,0 1 0,0-1 0,0 0 0,0 0 0,0 0 0,0 0 0,1 0 0,-1 0 0,0 0 0,4 0 0,-1 0 0,-1 0 0,1 0 0,0-1 0,-1 1 0,1-1 0,0 0 0,-1 0 0,1 0 0,0-1 0,-1 0 0,1 0 0,-1 0 0,1 0 0,-1-1 0,1 0 0,-1 0 0,0 0 0,0 0 0,0 0 0,0-1 0,0 0 0,-1 0 0,1 0 0,-1 0 0,0-1 0,0 1 0,0-1 0,0 0 0,-1 0 0,1 0 0,-1 0 0,0 0 0,0-1 0,-1 1 0,1 0 0,-1-1 0,0 1 0,0-1 0,0 0 0,-1 1 0,0-1 0,0 0 0,0 1 0,0-1 0,-1 0 0,-1-6 0,0 2 0,1 3 0,0 1 0,1 0 0,-1-1 0,1 1 0,0-1 0,1-6 0,-1 10 0,0 1 0,1-1 0,0 1 0,-1-1 0,1 1 0,0-1 0,-1 1 0,1 0 0,0-1 0,0 1 0,0 0 0,0 0 0,0 0 0,1 0 0,-1 0 0,0 0 0,0 0 0,1 0 0,-1 0 0,0 0 0,1 1 0,-1-1 0,1 1 0,-1-1 0,1 1 0,-1-1 0,3 1 0,0-1 0,1 0 0,-1 0 0,1 1 0,-1-1 0,1 1 0,0 0 0,-1 0 0,1 1 0,-1 0 0,1-1 0,0 2 0,-1-1 0,0 0 0,1 1 0,-1 0 0,0 0 0,0 0 0,0 0 0,0 1 0,0 0 0,-1 0 0,1 0 0,-1 0 0,0 0 0,1 1 0,4 7 0,-2-2 0,-1 2 0,0-1 0,0 1 0,-1-1 0,0 1 0,-1 1 0,0-1 0,-1 0 0,1 20 0,1-10 0,-4-21 0,0 0 0,0 0 0,0 0 0,0 0 0,0-1 0,0 1 0,0 0 0,0 0 0,0 0 0,0 0 0,0 0 0,0 0 0,0 0 0,0 0 0,0-1 0,0 1 0,0 0 0,0 0 0,0 0 0,0 0 0,0 0 0,0 0 0,0 0 0,0 0 0,0 0 0,0 0 0,0 0 0,0 0 0,1-1 0,-1 1 0,0 0 0,0 0 0,0 0 0,0 0 0,0 0 0,0 0 0,0 0 0,0 0 0,0 0 0,1 0 0,-1 0 0,0 0 0,0 0 0,0 0 0,0 0 0,0 0 0,0 0 0,0 0 0,0 0 0,0 0 0,1 0 0,-1 0 0,0 0 0,0 0 0,0 0 0,0 0 0,0 1 0,0-1 0,0 0 0,0 0 0,0 0 0,0 0 0,0 0 0,1 0 0,-1 0 0,0 0 0,8-37 0,-4 15 0,4-16 0,-6 27 0,0-1 0,0 1 0,1 0 0,1-1 0,-1 1 0,2 1 0,0-1 0,0 1 0,8-12 0,-13 21 0,1 1 0,-1-1 0,1 1 0,-1-1 0,1 1 0,-1 0 0,0-1 0,1 1 0,0-1 0,-1 1 0,1 0 0,-1 0 0,1-1 0,-1 1 0,1 0 0,0 0 0,-1 0 0,1 0 0,-1 0 0,1 0 0,0-1 0,-1 1 0,1 1 0,-1-1 0,1 0 0,0 0 0,-1 0 0,2 0 0,12 14 0,3 25 0,-10-16 0,18 36 0,-22-53 0,0 1 0,1-1 0,0 0 0,0-1 0,0 1 0,1-1 0,0 0 0,0 0 0,0 0 0,8 4 0,-12-8 0,1 0 0,-1 0 0,1 0 0,-1 0 0,1 0 0,0-1 0,-1 1 0,1-1 0,0 1 0,-1-1 0,1 1 0,0-1 0,0 0 0,-1 0 0,1 0 0,0 0 0,0 0 0,-1-1 0,1 1 0,0 0 0,0-1 0,1 0 0,0-1 0,-1 1 0,0-1 0,0 1 0,0-1 0,0 0 0,0 0 0,0 0 0,0 0 0,0-1 0,-1 1 0,1 0 0,1-5 0,3-6 0,-2-1 0,1 0 0,-1 0 0,2-16 0,-6 29 0,7-57 0,1-80 0,-8 107 0,0 53 0,-1 165 0,2-161 0,2 0 0,1-1 0,0 0 0,2 0 0,11 30 0,-15-51 0,0 1 0,0-1 0,0 0 0,1 1 0,0-1 0,4 6 0,-6-10 0,-1 0 0,0 1 0,1-1 0,-1 0 0,0 1 0,1-1 0,-1 0 0,0 0 0,1 1 0,-1-1 0,1 0 0,-1 0 0,0 0 0,1 0 0,-1 1 0,1-1 0,-1 0 0,1 0 0,-1 0 0,0 0 0,1 0 0,-1 0 0,1 0 0,-1 0 0,1 0 0,-1 0 0,1-1 0,0 0 0,0 1 0,0-1 0,-1 0 0,1 0 0,0 0 0,-1 0 0,1 0 0,-1 0 0,1 0 0,-1 0 0,1 0 0,-1 0 0,0 0 0,0 0 0,1-1 0,-1 0 0,1-10 0,-1 1 0,0-1 0,0 1 0,-1-1 0,0 1 0,-1-1 0,-5-13 0,4 15 0,1-1 0,0 0 0,0 0 0,1-1 0,1 1 0,-1 0 0,4-21 0,-3 30 0,0 0 0,1-1 0,0 1 0,-1 0 0,1 0 0,0-1 0,0 1 0,0 0 0,0 0 0,1 0 0,-1 0 0,0 0 0,1 1 0,-1-1 0,1 0 0,0 1 0,0-1 0,-1 1 0,1-1 0,0 1 0,0 0 0,1 0 0,-1 0 0,0 0 0,0 0 0,0 0 0,1 1 0,-1-1 0,0 1 0,0 0 0,1-1 0,-1 1 0,1 0 0,-1 0 0,0 1 0,1-1 0,-1 0 0,0 1 0,0 0 0,1-1 0,-1 1 0,0 0 0,0 0 0,0 0 0,0 0 0,0 0 0,0 1 0,0-1 0,0 1 0,0-1 0,-1 1 0,1 0 0,-1 0 0,1-1 0,1 4 0,4 7 0,-1 1 0,0-1 0,0 1 0,-2 0 0,7 26 0,2 36 0,-14-95 0,0 6 0,0 0 0,2-1 0,-1 1 0,2 0 0,3-15 0,-5 26 0,2-1 0,-1 1 0,0-1 0,0 1 0,1 0 0,0 0 0,0-1 0,0 1 0,0 1 0,0-1 0,1 0 0,-1 0 0,1 1 0,-1 0 0,1-1 0,0 1 0,0 0 0,0 0 0,0 1 0,1-1 0,-1 1 0,0-1 0,1 1 0,-1 0 0,6-1 0,16-1-1365,-2 2-5461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6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19 24575,'-11'-4'0,"-1"0"0,0 1 0,0 0 0,0 1 0,0 1 0,-22-1 0,30 3 0,0-1 0,0 1 0,0 0 0,-1 0 0,1 0 0,0 0 0,0 1 0,0-1 0,1 1 0,-1 0 0,0 0 0,1 1 0,-1-1 0,1 1 0,0 0 0,-1 0 0,1 0 0,1 0 0,-1 0 0,0 1 0,1-1 0,-3 6 0,2-4 0,1 0 0,0 0 0,-1 0 0,2 1 0,-1-1 0,1 1 0,0-1 0,0 1 0,0-1 0,1 1 0,0 0 0,0-1 0,0 1 0,1-1 0,-1 1 0,3 6 0,-2-9 0,0 0 0,1 0 0,-1-1 0,1 1 0,-1 0 0,1-1 0,0 0 0,0 1 0,0-1 0,0 0 0,0 0 0,1 0 0,-1 0 0,1 0 0,-1-1 0,1 1 0,-1-1 0,1 1 0,0-1 0,0 0 0,0 0 0,0-1 0,0 1 0,0 0 0,0-1 0,0 0 0,0 0 0,0 0 0,0 0 0,0 0 0,4-1 0,-2 0 0,0 0 0,1-1 0,-1 1 0,0-1 0,0 0 0,0 0 0,0-1 0,0 0 0,-1 0 0,1 0 0,-1 0 0,0 0 0,1-1 0,-2 0 0,1 0 0,5-7 0,-6 6 0,1 0 0,-1 0 0,1 0 0,-1-1 0,-1 0 0,1 1 0,-1-1 0,0 0 0,-1 0 0,1 0 0,-1 0 0,0-1 0,-1 1 0,1-7 0,-4 1 0,-2 13 0,5 0 0,-1 1 0,0-1 0,1 0 0,-1 1 0,1-1 0,0 1 0,0-1 0,-1 1 0,1-1 0,0 0 0,0 1 0,0-1 0,1 3 0,0-1 6,-1 0 0,1-1-1,0 1 1,1 0 0,-1-1-1,0 1 1,1-1 0,0 0 0,-1 0-1,1 1 1,0-1 0,0 0-1,0 0 1,0-1 0,0 1-1,1 0 1,-1-1 0,1 1 0,-1-1-1,3 1 1,3 1-254,1 0 1,-1 0-1,1-1 1,-1-1-1,10 2 1,11-1-6579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7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184 301 24575,'-10'-2'0,"0"1"0,0 0 0,0 0 0,-1 1 0,1 0 0,0 1 0,0 1 0,-17 3 0,22-4 0,1 0 0,0 1 0,0-1 0,0 1 0,1 0 0,-1 0 0,0 0 0,1 1 0,-1-1 0,1 1 0,0 0 0,-1 0 0,1 0 0,1 0 0,-1 0 0,0 1 0,1-1 0,0 1 0,0 0 0,0 0 0,0 0 0,-2 7 0,4-9 0,-1 0 0,1 0 0,-1-1 0,1 1 0,0 0 0,0 0 0,0 0 0,0-1 0,0 1 0,1 0 0,-1 0 0,0-1 0,1 1 0,-1 0 0,1-1 0,0 1 0,-1 0 0,1-1 0,0 1 0,0-1 0,0 1 0,2 1 0,-1-1 0,0 0 0,1 0 0,-1-1 0,1 1 0,-1-1 0,1 0 0,0 1 0,0-1 0,-1 0 0,1-1 0,0 1 0,5 0 0,-2 0 0,0 0 0,0-1 0,0 0 0,0-1 0,0 1 0,0-1 0,-1 0 0,1 0 0,0-1 0,0 0 0,-1 0 0,1 0 0,6-4 0,-6 1 0,0 0 0,0-1 0,-1 0 0,0 0 0,0 0 0,0 0 0,-1-1 0,0 0 0,0 1 0,-1-2 0,0 1 0,0 0 0,-1-1 0,3-11 0,0-10 0,-1-1 0,1-46 0,-2 14 0,2 28 0,-3 24 0,-1 0 0,0-1 0,0 1 0,-1-1 0,-2-12 0,0 24 0,-2 10 0,-1 17 0,5-23 0,-4 29 0,2-1 0,1 1 0,6 50 0,-4-74 0,1 0 0,0 0 0,1 0 0,0-1 0,1 1 0,0-1 0,6 9 0,-7-13 0,0 0 0,1 0 0,-1 0 0,1-1 0,0 0 0,1 0 0,-1 0 0,1 0 0,0-1 0,-1 0 0,2 0 0,-1 0 0,7 2 0,-9-3 0,0-1 0,0 0 0,0 0 0,0 0 0,0-1 0,0 1 0,0-1 0,1 1 0,-1-1 0,0 0 0,0 0 0,0-1 0,1 1 0,-1-1 0,0 1 0,0-1 0,0 0 0,0 0 0,0 0 0,0-1 0,0 1 0,-1-1 0,1 0 0,0 0 0,-1 1 0,1-2 0,-1 1 0,0 0 0,1 0 0,-1-1 0,0 1 0,-1-1 0,3-4 0,-1 2 0,0-1 0,-1 0 0,0 0 0,0 0 0,0 0 0,-1 0 0,0 0 0,0 0 0,0 0 0,-1-1 0,0 1 0,0 0 0,-1 0 0,1 0 0,-2-1 0,-1-8 0,3 15 0,0-1 0,-1 0 0,1 1 0,0-1 0,0 1 0,0-1 0,0 1 0,-1-1 0,1 0 0,0 1 0,-1-1 0,1 1 0,0-1 0,-1 1 0,1 0 0,0-1 0,-1 1 0,1-1 0,-1 1 0,1 0 0,-1-1 0,1 1 0,-2-1 0,-4 10 0,-2 23 0,6-24-97,1 0-1,0 0 1,1 0-1,0 1 1,0-1-1,1 0 1,-1 0-1,2 0 1,-1 0-1,1 0 1,1 0-1,-1-1 0,7 13 1,1-6-6729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7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24575,'4'26'0,"2"10"-8191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0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24575,'9'5'0,"12"1"0,11-1 0,13 0 0,13-2 0,6-1 0,0-1 0,-11-1-8191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24575,'15'15'0,"-4"-5"0,0 0 0,0 1 0,-1 1 0,0 0 0,-1 0 0,-1 0 0,0 1 0,10 22 0,-18-32 0,1-1 0,-1 1 0,1 0 0,-1 0 0,0 0 0,0 0 0,0 0 0,0 0 0,-1-1 0,1 1 0,-1 0 0,1 0 0,-1 0 0,0-1 0,-2 5 0,-27 40 0,6-10 0,21-31 0,0 0 0,0 1 0,1-1 0,0 0 0,1 1 0,-1 0 0,0 12 0,2-17 0,0 0 0,0 0 0,0 0 0,1 0 0,-1 0 0,1 1 0,0-1 0,-1 0 0,1 0 0,0-1 0,0 1 0,0 0 0,0 0 0,0 0 0,1 0 0,-1-1 0,1 1 0,-1-1 0,1 1 0,-1-1 0,1 0 0,0 1 0,0-1 0,-1 0 0,1 0 0,0 0 0,0 0 0,4 0 0,-1 1 0,1 0 0,-1-1 0,1 0 0,0 0 0,-1-1 0,1 1 0,0-1 0,-1 0 0,1-1 0,0 1 0,-1-1 0,1-1 0,0 1 0,-1-1 0,0 1 0,1-2 0,-1 1 0,0-1 0,0 1 0,0-1 0,-1-1 0,6-3 0,-2 0 0,1-1 0,-1 0 0,-1-1 0,0 0 0,0 0 0,-1 0 0,0-1 0,0 0 0,-1 0 0,4-14 0,2-12 0,-2-1 0,-1 0 0,-2 0 0,-2 0 0,-1-1 0,-4-54 0,-1 167 0,-1-24 0,2-1 0,8 80 0,-5-121 0,0-1 0,0 1 0,1-1 0,1 0 0,-1 0 0,1 0 0,0 0 0,1-1 0,0 0 0,8 10 0,-11-15 0,0 0 0,-1 0 0,1 0 0,0 0 0,0-1 0,0 1 0,0-1 0,1 1 0,-1-1 0,0 0 0,1 0 0,-1 0 0,0 0 0,1-1 0,-1 1 0,1 0 0,-1-1 0,1 0 0,0 0 0,-1 1 0,1-2 0,-1 1 0,1 0 0,-1 0 0,1-1 0,-1 1 0,1-1 0,-1 0 0,1 0 0,-1 0 0,0 0 0,1 0 0,-1-1 0,0 1 0,0-1 0,0 1 0,0-1 0,3-3 0,1-2 0,0 1 0,0-1 0,-1 0 0,0 0 0,5-10 0,-8 13 0,0 0 0,0 0 0,0 0 0,0 0 0,-1 0 0,0 0 0,0-1 0,0 1 0,-1-1 0,1 1 0,-1-8 0,-1 16 0,1-3 0,-1 0 0,1 0 0,0 0 0,0 0 0,-1 0 0,1 0 0,0 0 0,0 0 0,0 0 0,0 0 0,0 0 0,1 0 0,-1 0 0,0-1 0,0 1 0,0 0 0,1 0 0,-1 0 0,1 0 0,-1 0 0,1 0 0,-1 0 0,1-1 0,-1 1 0,1 0 0,0 0 0,-1-1 0,2 2 0,3 1 0,0 0 0,1 1 0,0-2 0,-1 1 0,1-1 0,0 0 0,0 0 0,0-1 0,0 1 0,1-1 0,-1-1 0,0 1 0,7-1 0,-9 0 0,1 0 0,0 0 0,-1 0 0,1-1 0,0 0 0,-1 0 0,1 0 0,-1 0 0,0-1 0,1 1 0,-1-1 0,0 0 0,0 0 0,0-1 0,0 0 0,0 1 0,6-7 0,-3-11 0,-8 16 0,-3 12 0,3-6 0,0 0 0,1-1 0,-1 1 0,1 0 0,0-1 0,-1 1 0,1 0 0,0 0 0,0-1 0,0 1 0,0 0 0,0 0 0,0-1 0,1 1 0,-1 0 0,0 0 0,1-1 0,0 1 0,-1 0 0,1-1 0,0 1 0,0-1 0,0 1 0,0-1 0,0 1 0,0-1 0,0 0 0,2 2 0,1-1 0,-1 0 0,0 0 0,1-1 0,-1 0 0,1 1 0,-1-1 0,1-1 0,0 1 0,-1 0 0,1-1 0,0 0 0,6 0 0,-8 0-62,0-1 0,0 1 0,0 0 0,0 0 0,0 0 0,0 0 0,0 1 0,0-1 0,0 1 0,0-1 0,0 1 0,0-1-1,0 1 1,0 0 0,0 0 0,0 0 0,-1 0 0,1 0 0,0 1 0,-1-1 0,3 2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24575,'35'-8'0,"22"-4"0,0 1-8191</inkml:trace>
  <inkml:trace contextRef="#ctx0" brushRef="#br0" timeOffset="1">629 1 24575,'5'35'0,"1"21"0,-1 15 0,-5 8 0,-11 4 0,-22-3 0,-24-7 0,-1-15-8191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10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11 24575,'0'0'0,"0"0"0,0-1 0,0 1 0,0-1 0,0 1 0,0 0 0,0-1 0,0 1 0,0-1 0,0 1 0,-1 0 0,1-1 0,0 1 0,0 0 0,0-1 0,-1 1 0,1 0 0,0-1 0,0 1 0,0 0 0,-1-1 0,1 1 0,0 0 0,-1-1 0,1 1 0,0 0 0,-1 0 0,1 0 0,0-1 0,-1 1 0,0 0 0,-14 2 0,-15 14 0,20-8 0,1-1 0,-1 1 0,1 1 0,1-1 0,0 1 0,0 1 0,1 0 0,-12 20 0,17-26 0,0 0 0,0 0 0,0 0 0,1 0 0,0 0 0,-1 0 0,2 1 0,-1-1 0,0 0 0,1 1 0,0-1 0,0 0 0,0 1 0,0-1 0,1 1 0,0-1 0,0 0 0,0 0 0,0 1 0,1-1 0,-1 0 0,1 0 0,0 0 0,0-1 0,1 1 0,-1 0 0,1-1 0,3 4 0,2 0 0,0 0 0,1-1 0,-1 0 0,1-1 0,10 5 0,-11-6 0,-1 0 0,1 0 0,-1 0 0,-1 1 0,1 0 0,-1 0 0,1 1 0,8 11 0,-14-15 0,0 0 0,0 0 0,0 1 0,-1-1 0,1 0 0,-1 1 0,1-1 0,-1 0 0,0 1 0,0-1 0,0 1 0,0-1 0,0 0 0,-1 1 0,1-1 0,-1 1 0,0-1 0,1 0 0,-1 0 0,0 1 0,0-1 0,0 0 0,-1 0 0,1 0 0,-1 0 0,1 0 0,-1 0 0,1-1 0,-1 1 0,0-1 0,0 1 0,0-1 0,0 1 0,0-1 0,0 0 0,0 0 0,0 0 0,-1 0 0,1 0 0,-4 0 0,-1-3-1365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10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40 142 24575,'-16'46'0,"-5"15"0,20-57 0,1-1 0,-1 1 0,1 0 0,-1-1 0,1 1 0,0-1 0,0 1 0,1 0 0,-1-1 0,1 1 0,0-1 0,-1 1 0,4 5 0,-4-8 0,0 0 0,1 0 0,-1 0 0,0-1 0,1 1 0,-1 0 0,1 0 0,0 0 0,-1-1 0,1 1 0,0 0 0,-1-1 0,1 1 0,0 0 0,0-1 0,-1 1 0,1-1 0,0 1 0,0-1 0,0 1 0,0-1 0,0 0 0,0 0 0,0 1 0,0-1 0,0 0 0,0 0 0,0 0 0,-1 0 0,1 0 0,0 0 0,0 0 0,0 0 0,0 0 0,0-1 0,0 1 0,0 0 0,1-1 0,0 0 0,-1 0 0,0 0 0,1 0 0,-1 0 0,0-1 0,0 1 0,0 0 0,0-1 0,0 1 0,0 0 0,0-1 0,0 1 0,0-1 0,-1 0 0,1 1 0,0-1 0,-1 1 0,0-1 0,1 0 0,-1 0 0,0-2 0,0 1 0,-1 0 0,1 0 0,-1 0 0,0 0 0,0 0 0,0 1 0,0-1 0,0 0 0,-1 1 0,1-1 0,-1 1 0,1-1 0,-1 1 0,0 0 0,0 0 0,0 0 0,-5-4 0,5 4 0,0 1 0,-1-1 0,1 0 0,0 0 0,1 0 0,-1-1 0,0 1 0,1 0 0,-1-1 0,1 1 0,0-1 0,0 1 0,0-1 0,0 0 0,0 1 0,0-5 0,1 5 0,0 0 0,0 1 0,1-1 0,-1 1 0,1-1 0,0 0 0,-1 1 0,1-1 0,0 1 0,0-1 0,0 1 0,0 0 0,0-1 0,0 1 0,0 0 0,1 0 0,-1 0 0,0 0 0,3-2 0,33-19 0,-19 13 0,-8 3 0,0 0 0,-1 0 0,1-1 0,-1 0 0,0-1 0,-1 0 0,0-1 0,0 1 0,0-1 0,-2-1 0,1 1 0,6-15 0,-6 11 0,-6 13 0,-5 23 0,0-5 0,-6 40 0,3 2 0,2-1 0,5 95 0,4-125-1365,2-9-5461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10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37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78 24575,'18'-77'0,"-36"119"0,3 1 0,1 1 0,3 0 0,1 1 0,2 0 0,2 1 0,1 50 0,5-64 0,2-1 0,1 1 0,2 0 0,0-1 0,3 0 0,0 0 0,2-1 0,1 0 0,2-1 0,1-1 0,19 32 0,-10-28-151,2 0-1,0-2 0,2 0 0,1-2 1,2-2-1,0 0 0,2-2 1,51 30-1,34 10-6674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38.7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269 0 24575,'13'4'0,"9"11"0,5 7 0,3 14 0,0 13 0,-4 16 0,-8 16 0,-5 11 0,-11 12 0,-14 12 0,-9 2 0,-15 0 0,-15-7 0,-11-9 0,-18-17 0,-18-24 0,9-21-8191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3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10 238 24575,'0'0'0,"0"0"0,0 0 0,-1 0 0,1 1 0,0-1 0,0 0 0,-1 0 0,1 0 0,0 0 0,-1 0 0,1 0 0,0 0 0,0 0 0,-1 0 0,1 0 0,0 0 0,-1 0 0,1 0 0,0 0 0,0 0 0,-1 0 0,1 0 0,0 0 0,0-1 0,-1 1 0,1 0 0,0 0 0,0 0 0,-1 0 0,1-1 0,0 1 0,0 0 0,0 0 0,-1 0 0,1-1 0,0 1 0,0 0 0,0 0 0,0-1 0,0 1 0,-1 0 0,1 0 0,0-1 0,0 1 0,0 0 0,0 0 0,0-1 0,0 1 0,0 0 0,0-1 0,0 1 0,0 0 0,0 0 0,0-1 0,0 1 0,0 0 0,0 0 0,0-1 0,1 1 0,-1 0 0,0 0 0,0-1 0,1 0 0,0 0 0,0 0 0,0 0 0,0 0 0,0 0 0,0 0 0,0 1 0,0-1 0,1 0 0,-1 1 0,0-1 0,3 0 0,26-4 0,0 1 0,0 2 0,0 1 0,43 4 0,-1 0 0,1314-3 0,-1219-12 0,-35 0 0,193 11 0,12-1 0,-33-24 0,-138 13 0,35-1 0,-104 14 0,-5 1 0,105-11 0,80-5 0,-138 12 0,21-9 0,41-1 0,140-17 0,-158 10 0,-79 8 0,92-5 0,-160 16 0,0 2 0,-1 1 0,55 11 0,258 78 0,-9-2 0,-270-79 0,1-3 0,0-2 0,92-7 0,116 8 0,-170 3 0,1-4 0,198-18 0,-218 3 0,318-18 0,547 29 0,-742-15 0,-16 0 0,854 13 0,-506 3 0,346-2 0,-695 14 0,-13 0 0,816-13 0,-482-3 0,-202 18 0,-67 0 0,-61-6 0,60 1 0,48 4 0,295 22 0,-448-37 0,431 15 0,-347 6 0,464 22 0,-547-42 0,157-4 0,-45-23 0,-150 13 0,119-1 0,-113 15 0,134-2 0,-190-6 120,-50 7-244,0-1 0,0 0 1,-1 0-1,1-1 0,0 1 0,-1-1 1,1 0-1,-1 0 0,0 0 0,1 0 1,3-5-1,-1-2-6702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4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37 24575,'-4'-9'0,"2"-2"0,11-1 0,9 8 0,9 8 0,10 12 0,2 9 0,5 3 0,2 3 0,3-1 0,2 0 0,-3-6 0,-1-6 0,-4-7 0,-5-5 0,-4-4 0,-8-2-8191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4.6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367 5 24575,'-18'-4'0,"-10"11"0,-5 14 0,-2 22 0,-3 15 0,0 13 0,3 7 0,2 3 0,2-2 0,2-11 0,2-17 0,5-17-8191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1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24575,'9'0'0,"16"0"0,18-5 0,14-1 0,11-4 0,8-1 0,-1 2 0,-13 3-8191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5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0 24575,'-9'13'0,"-4"19"0,2 16 0,2 13 0,2 6 0,3 5 0,2-2 0,1-7 0,1-11 0,0-9 0,1-13-8191</inkml:trace>
  <inkml:trace contextRef="#ctx0" brushRef="#br0" timeOffset="1">0 209 24575,'14'0'0,"17"0"0,26-4 0,25-6 0,31-6 0,26-9 0,17-5 0,8-2 0,-23 5-8191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1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30 24575,'-2'-11'0,"2"3"0,13 3 0,17 2 0,-1 1 0,55 3 0,-28 0 0,-27 1 0,48 9 0,11 0 0,175-10 0,13 1 0,-214 5 0,91 24 0,5 0 0,-103-23 0,32 5 0,123 2 0,-21-18 0,187 5 0,-175 24 0,-133-14 0,106 4 0,551-17 0,-471-13 0,-22 1 0,-21-1 0,23 0 0,121 0 0,-300 8 0,453-26 0,124 34 0,-621-2-341,1-1 0,-1 0-1,14-2 1,-6-3-6485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2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 24575,'461'1'0,"493"-3"0,-175-50 0,-726 45-1365,-41 6-5461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3.8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24 24575,'0'0'0,"0"-1"0,-1 1 0,1 0 0,0 0 0,-1-1 0,1 1 0,0 0 0,0-1 0,-1 1 0,1 0 0,0 0 0,0-1 0,0 1 0,0 0 0,-1-1 0,1 1 0,0-1 0,0 1 0,0 0 0,0-1 0,0 1 0,0 0 0,0-1 0,0 1 0,0-1 0,0 1 0,0 0 0,0-1 0,0 1 0,0 0 0,0-1 0,1 1 0,-1-1 0,13-6 0,24 2 0,-34 5 0,707 17 0,-488-3 0,169 7 0,1499 102 0,-1799-116-118,39 3-506,198 41 1,-299-43-6203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4.4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 24575,'513'-24'-347,"1"41"-186,-267-7 436,1893 13 327,-1833-23-220,-299 0-2,-1 0 15,1 0 0,0 0 0,0-1 0,14-3 0,-15-2-897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6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1 24575,'-26'0'0,"10"-1"0,0 1 0,0 1 0,0 0 0,1 1 0,-23 6 0,37-8 0,1 0 0,-1 0 0,0 0 0,0 0 0,1 0 0,-1 1 0,0-1 0,1 0 0,-1 0 0,0 1 0,1-1 0,-1 1 0,1-1 0,-1 1 0,1-1 0,-1 1 0,1-1 0,-1 1 0,1-1 0,-1 1 0,1-1 0,-1 1 0,1 1 0,0-2 0,0 1 0,0 0 0,1-1 0,-1 1 0,0-1 0,1 1 0,-1-1 0,0 1 0,1-1 0,-1 1 0,1-1 0,-1 0 0,1 1 0,-1-1 0,1 1 0,0-1 0,-1 0 0,1 0 0,-1 1 0,2-1 0,39 11 0,52-1 0,178-6 0,-152-5 0,2136-1-654,-2229 2 654,128 5 0,-130 0 0,-24-5 0,0 0 0,0 0 0,0 0 0,0 0 0,0 1 0,1-1 0,-1 0 0,0 0 0,0 0 0,0 0 0,0 0 0,0 1 0,-1-1 0,1 0 0,0 0 0,0 0 0,0 0 0,0 1 0,0-1 0,0 0 0,0 0 0,0 0 0,0 0 0,0 0 0,0 0 0,0 1 0,-1-1 0,1 0 0,0 0 0,0 0 0,0 0 0,0 0 0,0 0 0,0 0 0,-1 0 0,1 0 0,0 1 0,0-1 0,0 0 0,0 0 0,0 0 0,-1 0 0,1 0 0,0 0 0,0 0 0,0 0 0,0 0 0,-1 0 0,1 0 0,0 0 0,0 0 0,0 0 0,0 0 0,0-1 0,-1 1 0,-42 7 0,-1077 52 654,970-60-654,-445 17 0,593-17 0,0 1 0,0 0 0,0 0 0,0 0 0,0 0 0,0 1 0,0-1 0,0 1 0,0-1 0,0 1 0,0 0 0,0-1 0,-3 3 0,44 1 0,884-15-430,-395-2 245,608 10 185,-1125 3 266,-23 0 117,-24 0-1782,8 0-5427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6.6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37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53 24575,'-1'-1'0,"1"0"0,-1 0 0,1 0 0,-1 0 0,1 1 0,-1-1 0,1 0 0,-1 0 0,0 0 0,0 0 0,1 1 0,-1-1 0,0 0 0,0 1 0,-1-2 0,-6-5 0,8 7 0,0 0 0,0-1 0,0 1 0,0 0 0,0 0 0,1-1 0,-1 1 0,0 0 0,0 0 0,0 0 0,0-1 0,0 1 0,1 0 0,-1 0 0,0 0 0,0 0 0,0-1 0,1 1 0,-1 0 0,0 0 0,0 0 0,0 0 0,1 0 0,-1 0 0,0 0 0,0 0 0,1-1 0,-1 1 0,0 0 0,0 0 0,1 0 0,-1 0 0,0 0 0,0 0 0,1 0 0,-1 1 0,0-1 0,0 0 0,1 0 0,70-4 0,84 5 0,-49 1 0,519-2 0,-577 2 0,49 9 0,30 2 0,421-11 0,-277-4 0,-63-10 0,-28-1 0,690 10 0,-447 5 0,419-2 0,-804-1 62,56-11-1,-55 6-805,50-2 0,-66 8-6082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39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24575,'73'1'0,"323"-12"0,-76-5 0,-166 14 0,31-10 0,58-2 0,1636 15-1365,-1857-1-5461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42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1 24575,'0'0'0,"0"0"0,-1 0 0,1 0 0,-1 0 0,1 0 0,0 0 0,-1 0 0,1 0 0,0 0 0,-1 0 0,1 0 0,0 0 0,-1 0 0,1 0 0,0 0 0,-1 1 0,1-1 0,0 0 0,-1 0 0,1 0 0,0 1 0,-1-1 0,1 0 0,0 0 0,0 1 0,0-1 0,-1 0 0,1 1 0,0-1 0,0 0 0,0 1 0,-1-1 0,1 0 0,0 1 0,0-1 0,0 0 0,0 1 0,0-1 0,0 0 0,0 1 0,0-1 0,0 0 0,0 1 0,0-1 0,0 1 0,0-1 0,0 1 0,1 0 0,-1 1 0,1-1 0,-1 0 0,1 0 0,-1 0 0,1 0 0,0 0 0,-1 0 0,1-1 0,0 1 0,0 0 0,0 0 0,1 1 0,5 1 0,-1 0 0,1 0 0,0 0 0,-1-1 0,1 0 0,0 0 0,14 1 0,56 1 0,-52-3 0,1205-25-305,-466-3 35,49 25 318,-573 3 383,-217 1-231,-23 2-433,-11 0-1003,-11 2-5590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314 347 24575,'-9'-6'0,"0"1"0,-1 0 0,0 0 0,0 1 0,0 0 0,-1 0 0,0 2 0,1-1 0,-1 1 0,0 1 0,0 0 0,0 0 0,0 1 0,-21 3 0,25-2 0,0 0 0,0 1 0,1 0 0,-1 1 0,1 0 0,-1 0 0,1 0 0,0 0 0,0 1 0,0 0 0,1 1 0,-1-1 0,1 1 0,0 0 0,0 0 0,1 1 0,-1-1 0,1 1 0,1 0 0,-1 0 0,1 1 0,0-1 0,0 1 0,-1 6 0,2-9 0,1 0 0,0 1 0,0-1 0,1 0 0,-1 0 0,1 1 0,0-1 0,0 0 0,0 0 0,0 1 0,1-1 0,0 0 0,0 0 0,0 0 0,0 0 0,1 0 0,0 0 0,0 0 0,0 0 0,0-1 0,0 1 0,1-1 0,-1 1 0,1-1 0,0 0 0,0 0 0,0 0 0,1 0 0,-1-1 0,1 0 0,-1 1 0,1-1 0,4 1 0,-3 0 0,0-1 0,0 0 0,0-1 0,0 1 0,1-1 0,-1 0 0,0 0 0,1-1 0,-1 0 0,1 0 0,-1 0 0,1 0 0,-1-1 0,0 0 0,1 0 0,-1-1 0,0 1 0,0-1 0,0 0 0,0-1 0,0 1 0,0-1 0,-1 0 0,1 0 0,6-7 0,-4 3 0,0-1 0,-1 0 0,0-1 0,-1 0 0,0 1 0,0-2 0,-1 1 0,0 0 0,4-17 0,-6 19 0,0-1 0,0 0 0,-1 0 0,0 0 0,-1 0 0,1 0 0,-2 0 0,1 0 0,-1 0 0,0 1 0,-1-1 0,-4-15 0,5 22 0,1-1 0,-1 1 0,1-1 0,-1 1 0,0-1 0,1 1 0,-1-1 0,0 1 0,0 0 0,0-1 0,0 1 0,0 0 0,-1 0 0,1 0 0,0 0 0,0 0 0,-1 0 0,1 0 0,0 0 0,-1 1 0,1-1 0,-1 0 0,1 1 0,-1-1 0,0 1 0,1 0 0,-1-1 0,1 1 0,-1 0 0,-3 0 0,3 1 0,1 0 0,-1 0 0,0 0 0,0 0 0,0 0 0,1 0 0,-1 0 0,1 1 0,-1-1 0,1 0 0,-1 1 0,1-1 0,0 1 0,0 0 0,0 0 0,0-1 0,0 1 0,0 0 0,0 0 0,0 0 0,1 0 0,-1 0 0,1 0 0,-1 2 0,0 1 0,0 0 0,0 1 0,1-1 0,-1 0 0,1 1 0,0-1 0,1 0 0,-1 0 0,1 1 0,0-1 0,0 0 0,1 0 0,0 0 0,0 0 0,0 0 0,4 7 0,-3-8 0,0-1 0,1 1 0,-1-1 0,1 1 0,0-1 0,0 0 0,0-1 0,0 1 0,0-1 0,1 0 0,-1 0 0,1 0 0,-1 0 0,1-1 0,0 0 0,0 0 0,-1 0 0,7 0 0,-6 0 0,0-1 0,0 0 0,0 0 0,-1 0 0,1-1 0,0 1 0,0-1 0,-1 0 0,1 0 0,0-1 0,-1 0 0,1 1 0,-1-2 0,0 1 0,0 0 0,1-1 0,4-4 0,-3 1 0,0 0 0,-1-1 0,1 0 0,-1 0 0,-1 0 0,1 0 0,-1-1 0,6-16 0,-1-1 0,11-29 0,-19 51 0,0 1 0,0-1 0,1 1 0,-1-1 0,1 1 0,-1 0 0,1 0 0,0-1 0,0 1 0,0 0 0,0 1 0,0-1 0,1 0 0,-1 1 0,3-2 0,-2 2 0,-1 1 0,1 0 0,-1 0 0,1 0 0,0 0 0,-1 0 0,1 0 0,-1 1 0,0-1 0,1 1 0,-1 0 0,1 0 0,-1 0 0,0 0 0,1 0 0,-1 0 0,0 1 0,0-1 0,0 1 0,0-1 0,0 1 0,2 3 0,7 6 0,-2 0 0,14 19 0,-20-26 0,5 10 0,-6-10 0,-1-1 0,1 0 0,0 0 0,0 0 0,0 1 0,0-2 0,1 1 0,-1 0 0,1 0 0,0-1 0,4 4 0,-6-6 0,-1 0 0,1-1 0,-1 1 0,1 0 0,-1-1 0,1 1 0,-1 0 0,1-1 0,-1 1 0,0-1 0,1 1 0,-1-1 0,0 1 0,1 0 0,-1-1 0,0 1 0,0-1 0,1 0 0,-1 1 0,0-1 0,0 1 0,0-1 0,0 1 0,0-1 0,0 1 0,0-1 0,0 0 0,0 1 0,0-1 0,0 1 0,0-2 0,0-19 0,-1 17 0,1-1 0,-1 1 0,0 0 0,-1 0 0,1 0 0,-1 0 0,0 0 0,0 1 0,0-1 0,0 0 0,-1 1 0,1 0 0,-1-1 0,0 1 0,0 0 0,0 0 0,0 1 0,-1-1 0,1 1 0,-1-1 0,1 1 0,-1 0 0,0 1 0,0-1 0,0 1 0,0-1 0,0 1 0,0 0 0,0 1 0,-1-1 0,1 1 0,0 0 0,0 0 0,-1 0 0,1 0 0,0 1 0,0 0 0,0-1 0,0 2 0,0-1 0,0 0 0,0 1 0,0 0 0,0 0 0,0 0 0,1 0 0,-1 1 0,1-1 0,0 1 0,0 0 0,0 0 0,-5 6 0,3-1 0,0 0 0,0 0 0,1 1 0,0-1 0,1 1 0,0 0 0,0 0 0,1 0 0,0 1 0,1-1 0,0 0 0,0 1 0,1 15 0,1-20 0,-1 1 0,1 0 0,0 0 0,1-1 0,0 1 0,-1 0 0,2-1 0,-1 0 0,1 1 0,-1-1 0,2 0 0,-1-1 0,0 1 0,1 0 0,0-1 0,0 0 0,0 0 0,1 0 0,-1 0 0,1-1 0,0 0 0,9 5 0,-3-4 0,-1 0 0,1-1 0,-1 0 0,1-1 0,0 0 0,0 0 0,0-2 0,0 1 0,0-1 0,0-1 0,0 0 0,0 0 0,0-1 0,-1-1 0,1 0 0,0 0 0,-1-1 0,0 0 0,18-11 0,-16 8 0,0-1 0,0 0 0,-1-1 0,0 0 0,-1 0 0,0-1 0,0 0 0,-1-1 0,-1 0 0,1-1 0,-2 0 0,0 0 0,0 0 0,-1-1 0,5-16 0,-3-4 0,-2 0 0,-2 0 0,0 0 0,-2 0 0,-2-1 0,-1 1 0,-6-37 0,7 67 0,-1 1 0,1-1 0,-1 0 0,1 0 0,-1 0 0,0 0 0,0 1 0,0-1 0,-1 1 0,-2-6 0,4 8 0,0 0 0,0 0 0,-1 0 0,1 0 0,0 0 0,0 0 0,0 0 0,0-1 0,-1 1 0,1 0 0,0 0 0,0 0 0,0 0 0,-1 0 0,1 0 0,0 0 0,0 0 0,0 0 0,-1 0 0,1 0 0,0 0 0,0 0 0,0 0 0,0 0 0,-1 0 0,1 0 0,0 1 0,0-1 0,0 0 0,-1 0 0,1 0 0,0 0 0,0 0 0,0 0 0,0 0 0,0 1 0,-1-1 0,1 0 0,0 0 0,0 0 0,0 0 0,0 1 0,0-1 0,0 0 0,0 0 0,-6 23 0,2 18 0,1 1 0,3 0 0,1 0 0,2 0 0,2-1 0,2 1 0,1-1 0,24 65 0,-29-96 0,1 0 0,1-1 0,7 12 0,-11-19 0,0-1 0,0 1 0,0-1 0,0 0 0,1 1 0,-1-1 0,0 0 0,1 0 0,-1 0 0,1 1 0,3 0 0,-5-2 0,1 0 0,0 0 0,-1 1 0,1-1 0,0 0 0,0 0 0,-1 0 0,1-1 0,0 1 0,0 0 0,-1 0 0,1 0 0,0 0 0,-1-1 0,1 1 0,0 0 0,-1-1 0,1 1 0,0-1 0,-1 1 0,1 0 0,-1-1 0,1 1 0,-1-1 0,1 0 0,-1 1 0,1-1 0,-1 1 0,1-1 0,-1 0 0,8-14 0,0-1 0,-1 1 0,-1-1 0,-1 0 0,7-30 0,4-12 0,-12 44 0,-3 9 0,0 0 0,0 0 0,1 1 0,0-1 0,0 0 0,0 1 0,0-1 0,1 1 0,-1 0 0,1 0 0,0 0 0,6-6 0,-8 10 0,0 0 0,-1 0 0,1 0 0,0 0 0,0 0 0,-1 0 0,1 0 0,0 0 0,0 0 0,-1 1 0,1-1 0,0 0 0,-1 1 0,1-1 0,0 0 0,-1 1 0,1-1 0,0 1 0,-1-1 0,1 1 0,-1-1 0,1 1 0,-1-1 0,1 1 0,-1 0 0,1-1 0,-1 1 0,0 0 0,1-1 0,-1 1 0,0 0 0,0-1 0,1 1 0,-1 0 0,0 0 0,10 29 0,-10-30 0,9 41-103,-4-18 216,13 38 0,-16-55-227,0-1-1,0 0 1,0-1-1,1 1 1,0 0-1,0-1 1,0 1-1,0-1 1,1 0-1,0 0 1,0 0-1,8 5 1,3 0-6712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42.5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0 208 24575,'511'-23'-40,"-3"-29"196,188-13-1509,636 18 586,-1141 37 1129,33 0 479,-192 12-1873,-12 2-5326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42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06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24575,'-1'90'0,"2"152"0,0-231 0,0 0 0,0 0 0,1 0 0,1 0 0,-1-1 0,2 1 0,-1-1 0,9 16 0,-9-21 0,1 1 0,-1-1 0,1 0 0,0 0 0,1 0 0,-1-1 0,1 1 0,0-1 0,0 0 0,0-1 0,0 1 0,1-1 0,-1 0 0,1 0 0,0-1 0,7 2 0,8 2 0,0-2 0,0 0 0,1-2 0,23 1 0,90-7 0,-61 0 0,15 2 0,-93 0 0,-31-19 0,35 20 0,-1 1 0,1-1 0,0 1 0,-1 0 0,1-1 0,-1 1 0,1-1 0,0 1 0,-1-1 0,1 1 0,0-1 0,0 1 0,-1-1 0,1 1 0,0-1 0,0 1 0,0-1 0,0 1 0,0-1 0,0 0 0,0 1 0,0-1 0,0 1 0,0-1 0,0 0 0,1 0 0,0 0 0,0 0 0,0 0 0,-1 0 0,2 0 0,-1 0 0,0 1 0,0-1 0,0 0 0,0 1 0,0-1 0,0 1 0,1 0 0,-1-1 0,0 1 0,0 0 0,3-1 0,56-7 0,-55 8 0,0 0 0,0 0 0,0 0 0,0 0 0,0 1 0,0 0 0,0 0 0,0 0 0,8 4 0,-13-5 0,1 1 0,-1-1 0,1 1 0,-1-1 0,1 0 0,-1 1 0,0-1 0,1 1 0,-1-1 0,0 1 0,1 0 0,-1-1 0,0 1 0,0-1 0,1 1 0,-1-1 0,0 1 0,0 0 0,0-1 0,0 1 0,0 0 0,0-1 0,0 1 0,0-1 0,0 1 0,0 0 0,0-1 0,0 1 0,0 0 0,-1-1 0,1 1 0,0-1 0,0 1 0,-1-1 0,1 1 0,0-1 0,-1 1 0,1-1 0,-1 2 0,-20 20 0,19-19 0,-79 73-1365,60-53-5461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5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12 24575,'0'-4'0,"5"-2"0,1 5 0,0 6 0,-1 13 0,-2 10 0,-1 7 0,-5 5 0,-3 5 0,0 4 0,-3-3 0,-1 1 0,-2-4 0,0-4 0,3-9-8191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5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16 24575,'0'57'0,"-3"0"0,-10 64 0,4-82 0,7-36 0,2-25 0,2 2 0,1 1 0,1 0 0,0 0 0,2 1 0,0 0 0,1-1 0,0 2 0,2-1 0,0 1 0,1 1 0,1 0 0,13-17 0,-22 32 0,-1-1 0,0 0 0,1 1 0,-1-1 0,1 1 0,-1-1 0,1 1 0,0 0 0,0 0 0,0-1 0,0 1 0,-1 0 0,1 1 0,0-1 0,1 0 0,-1 1 0,0-1 0,0 1 0,0 0 0,0-1 0,0 1 0,4 0 0,-4 1 0,0 0 0,0 1 0,0-1 0,0 0 0,0 0 0,-1 1 0,1-1 0,0 1 0,-1 0 0,0-1 0,1 1 0,-1 0 0,0 0 0,0 0 0,0 0 0,0 0 0,0 0 0,0 0 0,-1 0 0,1 0 0,-1 0 0,1 3 0,6 39 0,-3 1 0,-1-1 0,-2 1 0,-9 73 0,4-84-1365,-3-9-5461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6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24575,'32'-9'0,"18"-2"0,10-5 0,4 1 0,-5 3 0,-7-1 0,-13 2-8191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6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18 24575,'0'-9'0,"0"2"0,0 6 0,0 12 0,0 13 0,0 12 0,0 8 0,0 11 0,0 4 0,0 1 0,0-1 0,0-1 0,0-6 0,0-8 0,-5-6 0,0-10-8191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6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24575,'4'0'0,"7"0"0,9 0 0,11 0 0,9 0 0,11 0 0,5 0 0,3 0 0,-5 0 0,-6 0 0,-8 0 0,-19 0 0,-18 0 0,-14 0 0,-4 0-8191</inkml:trace>
  <inkml:trace contextRef="#ctx0" brushRef="#br0" timeOffset="1">1 131 24575,'9'-4'0,"7"-2"0,11 0 0,4 2 0,6 1 0,6 1 0,-1 1 0,3 0 0,-3 1 0,-4 0 0,-3 1 0,-18-1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 24575,'-4'-4'0,"-2"2"0,0 11 0,6 9 0,3 9 0,5 6 0,1 5 0,5 5 0,-2 5 0,-2 2 0,2 2 0,-1-3 0,-3-6 0,-3-5 0,-2-6 0,-1-7-8191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0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29 24575,'-1'-1'0,"0"0"0,-1 0 0,1 0 0,0 0 0,0 1 0,0-1 0,-1 1 0,1-1 0,0 1 0,-1-1 0,1 1 0,-1 0 0,1-1 0,0 1 0,-1 0 0,1 0 0,-1 0 0,1 0 0,0 0 0,-1 0 0,1 1 0,-1-1 0,1 0 0,0 1 0,-1-1 0,1 1 0,0-1 0,0 1 0,-1 0 0,1 0 0,0-1 0,0 1 0,0 0 0,0 0 0,0 0 0,0 0 0,0 0 0,0 1 0,0-1 0,1 0 0,-1 0 0,-1 3 0,-1 4 0,-1 0 0,1 1 0,1 0 0,-1-1 0,-1 15 0,1 0 0,1-1 0,1 1 0,1-1 0,1 1 0,1 0 0,1-1 0,10 40 0,-10-51 0,1-1 0,0 1 0,1-1 0,0 0 0,1 0 0,0 0 0,12 14 0,-13-18 0,-1-1 0,2-1 0,-1 1 0,0-1 0,1 0 0,0 0 0,0 0 0,0-1 0,1 0 0,-1 0 0,1-1 0,-1 1 0,10 1 0,-11-3 0,1 0 0,-1-1 0,1 1 0,-1-1 0,0 0 0,1 0 0,-1-1 0,0 0 0,1 0 0,-1 0 0,0 0 0,0-1 0,0 0 0,0 0 0,0 0 0,7-5 0,-5 2 0,-1-1 0,1 1 0,-2-1 0,1 0 0,-1 0 0,0-1 0,0 0 0,0 1 0,6-16 0,-2 0 0,-1 0 0,0 0 0,-2-1 0,-1 0 0,-1 0 0,3-41 0,-9 13 0,2 49 0,0 0 0,0 0 0,-1 0 0,1-1 0,-1 1 0,1 0 0,-1 0 0,0 0 0,0 0 0,0 0 0,0 0 0,0 0 0,0 0 0,-1 0 0,1 1 0,-1-1 0,1 1 0,-1-1 0,-1-1 0,2 3 0,1 0 0,0 0 0,-1 0 0,1-1 0,-1 1 0,1 0 0,0 0 0,-1 0 0,1 0 0,0 0 0,-1 0 0,1 0 0,-1 0 0,1 0 0,0 0 0,-1 1 0,1-1 0,0 0 0,-1 0 0,1 0 0,0 0 0,-1 1 0,1-1 0,0 0 0,-1 0 0,1 0 0,0 1 0,0-1 0,-1 0 0,1 1 0,0-1 0,-1 1 0,-6 16 0,0 18 0,7-26 0,0 1 0,1-1 0,-1 0 0,2 0 0,0 0 0,0 0 0,0 0 0,1 0 0,0 0 0,1-1 0,0 1 0,1-1 0,-1 0 0,1-1 0,1 1 0,0-1 0,0 0 0,0 0 0,1-1 0,0 0 0,0 0 0,0 0 0,15 7 0,-9-5 0,1-1 0,0 0 0,0-1 0,0-1 0,1 0 0,0-1 0,0 0 0,0-1 0,0-1 0,1-1 0,-1 0 0,0-1 0,28-3 0,-37 2 0,0 0 0,-1 0 0,1-1 0,0 0 0,-1 0 0,0 0 0,1-1 0,-1 0 0,0 0 0,0 0 0,0-1 0,-1 1 0,1-1 0,-1 0 0,7-8 0,-7 5 0,0 1 0,0-1 0,-1 1 0,0-1 0,0 0 0,0 0 0,-1-1 0,0 1 0,0 0 0,-1-1 0,1-9 0,-2 7 0,1-1 0,-2 0 0,0 1 0,0-1 0,0 0 0,-2 1 0,1 0 0,-1-1 0,-1 1 0,0 0 0,0 1 0,-1-1 0,0 1 0,0-1 0,-1 2 0,-1-1 0,-10-11 0,8 13 15,0-1 0,0 2 0,-1-1 0,0 1 0,-1 1 0,1-1 0,-19-5 0,24 10-33,1 0-1,0 0 1,-1 0 0,1 0 0,-1 1-1,1 0 1,-1 0 0,1 0 0,-1 0-1,-4 2 1,6-2-50,1 1 1,0 0-1,-1 0 1,1 0-1,0 0 0,0 1 1,-1-1-1,1 1 1,0-1-1,0 1 1,1 0-1,-1-1 0,0 1 1,0 0-1,1 0 1,0 0-1,-1 0 1,-1 5-1,-6 16-6758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82 381 24575,'-3'3'0,"-1"-1"0,1 1 0,-1 0 0,1 0 0,0 0 0,1 1 0,-1-1 0,0 1 0,1-1 0,0 1 0,0 0 0,0 0 0,0 0 0,0 0 0,1 0 0,-2 9 0,1-5 0,1 1 0,-1-1 0,1 1 0,1 0 0,0-1 0,0 1 0,3 14 0,-2-19 0,0-1 0,0 0 0,1 0 0,-1 1 0,1-1 0,0 0 0,0 0 0,0 0 0,0-1 0,1 1 0,-1 0 0,1-1 0,-1 0 0,1 1 0,0-1 0,0 0 0,0 0 0,0-1 0,1 1 0,-1-1 0,0 1 0,1-1 0,-1 0 0,1-1 0,-1 1 0,1 0 0,-1-1 0,1 0 0,-1 0 0,1 0 0,0 0 0,-1-1 0,1 1 0,-1-1 0,1 0 0,-1 0 0,0 0 0,1 0 0,-1-1 0,0 1 0,0-1 0,0 0 0,0 0 0,0 0 0,0 0 0,0-1 0,-1 1 0,1-1 0,2-3 0,0-2 0,-1-1 0,0 1 0,0-1 0,-1 0 0,0 0 0,-1 0 0,0 0 0,0 0 0,-1 0 0,0 0 0,-1-1 0,0 1 0,0 0 0,-2-11 0,1 14 0,0 1 0,0 0 0,-1-1 0,1 1 0,-1 0 0,0 0 0,0 0 0,-1 1 0,0-1 0,1 0 0,-7-6 0,7 9 0,-1-1 0,1 1 0,-1 0 0,0 0 0,0 0 0,0 1 0,0-1 0,0 1 0,0-1 0,0 1 0,0 0 0,-1 0 0,1 0 0,0 1 0,-1-1 0,1 1 0,0 0 0,-1 0 0,-5 1 0,5-1 0,0 1 0,0-1 0,0 1 0,0 0 0,1 1 0,-1-1 0,0 1 0,1-1 0,-1 1 0,1 0 0,0 1 0,-1-1 0,1 0 0,0 1 0,-3 3 0,2-1 0,-1 1 0,1 0 0,0 0 0,0 0 0,1 1 0,0-1 0,-4 13 0,2-3 0,1 0 0,0 1 0,2 0 0,0-1 0,1 1 0,1 24 0,1-34 0,-1 0 0,1 0 0,1 0 0,-1 0 0,1 0 0,1 0 0,-1-1 0,1 1 0,0-1 0,1 0 0,-1 1 0,1-1 0,0-1 0,1 1 0,-1-1 0,1 0 0,0 0 0,1 0 0,-1 0 0,1-1 0,0 0 0,0 0 0,0-1 0,1 0 0,8 4 0,-6-4 0,0-1 0,0 0 0,0 0 0,1 0 0,-1-1 0,0-1 0,0 0 0,1 0 0,-1 0 0,0-2 0,1 1 0,-1-1 0,0 0 0,0-1 0,0 0 0,-1 0 0,1-1 0,15-9 0,-12 4 0,0-1 0,-1 1 0,-1-2 0,1 0 0,-2 0 0,1-1 0,-2 0 0,0 0 0,0-1 0,-1 0 0,0 0 0,-2-1 0,1 0 0,-2 0 0,4-16 0,1-9 0,-3 0 0,-1-1 0,-1 1 0,-4-60 0,1 86 0,-2-1 0,0 0 0,0 1 0,-1-1 0,-1 1 0,0 0 0,-1 0 0,0 0 0,-1 0 0,-8-14 0,13 26 0,-1 0 0,1 0 0,-1 0 0,1-1 0,-1 1 0,0 0 0,0 0 0,0 0 0,0 0 0,0 0 0,1 1 0,-2-1 0,1 0 0,0 0 0,0 0 0,0 1 0,0-1 0,0 1 0,-1-1 0,1 1 0,0-1 0,0 1 0,-1 0 0,1 0 0,0-1 0,-1 1 0,1 0 0,0 0 0,-1 0 0,1 1 0,0-1 0,0 0 0,-1 0 0,1 1 0,0-1 0,0 1 0,-1-1 0,1 1 0,0-1 0,0 1 0,0 0 0,0 0 0,0-1 0,0 1 0,0 0 0,0 0 0,-2 2 0,-1 3 0,0-1 0,0 1 0,0 0 0,1 0 0,0 0 0,0 0 0,0 1 0,-1 7 0,-4 25 0,1 0 0,2 0 0,1 1 0,3 0 0,1 0 0,7 58 0,-5-86 0,0 1 0,0-1 0,1 0 0,1 0 0,0 0 0,0 0 0,2-1 0,8 15 0,-11-21 0,0-1 0,0 0 0,1 0 0,0 0 0,0 0 0,0 0 0,0-1 0,1 0 0,-1 0 0,1 0 0,0 0 0,0-1 0,0 0 0,0 0 0,0 0 0,0 0 0,1-1 0,-1 0 0,0 0 0,1-1 0,6 1 0,-4-2 0,-1 1 0,1-1 0,-1-1 0,1 1 0,-1-1 0,0-1 0,0 1 0,0-1 0,0-1 0,0 1 0,-1-1 0,1 0 0,-1 0 0,0-1 0,0 0 0,-1 0 0,1 0 0,-1-1 0,0 0 0,-1 0 0,1 0 0,5-13 0,-3 8 0,-1-1 0,-1 1 0,0-1 0,-1-1 0,0 1 0,-1-1 0,-1 1 0,1-1 0,-2 0 0,0 0 0,-1 0 0,-2-23 0,2 33 0,-1 0 0,1-1 0,-1 1 0,0 0 0,-1 0 0,1 0 0,0 0 0,-1 0 0,0 0 0,0 0 0,0 0 0,0 1 0,-3-4 0,4 5 0,0 0 0,0 1 0,0-1 0,-1 0 0,1 1 0,0-1 0,0 1 0,0-1 0,0 1 0,0 0 0,-1-1 0,1 1 0,0 0 0,0 0 0,-1 0 0,1 0 0,0 0 0,0 0 0,-1 0 0,1 0 0,0 1 0,0-1 0,0 0 0,-1 1 0,1-1 0,0 1 0,0 0 0,0-1 0,0 1 0,0 0 0,0-1 0,0 1 0,0 0 0,0 0 0,0 0 0,1 0 0,-1 0 0,-1 1 0,-3 5 0,1 0 0,-1 1 0,1-1 0,1 1 0,-1 0 0,1 0 0,0 0 0,1 0 0,0 1 0,1-1 0,-2 11 0,2-9 0,1-1 0,-1 1 0,1 0 0,1 0 0,0-1 0,0 1 0,1 0 0,0-1 0,7 16 0,-6-19 0,0-1 0,1 0 0,-1 0 0,1-1 0,0 1 0,1-1 0,-1 0 0,1 0 0,0-1 0,-1 1 0,2-1 0,-1 0 0,0 0 0,1-1 0,-1 1 0,1-1 0,0 0 0,0-1 0,0 0 0,0 0 0,0 0 0,0 0 0,9-1 0,-9 0 0,0 0 0,0 0 0,0-1 0,0 0 0,0 0 0,0 0 0,0-1 0,-1 1 0,1-1 0,0-1 0,-1 1 0,0-1 0,1 0 0,-1 0 0,0-1 0,-1 1 0,1-1 0,-1 0 0,1-1 0,-1 1 0,0-1 0,-1 1 0,6-11 0,-3 1 0,-2-1 0,0 0 0,0 0 0,-2-1 0,0 1 0,0-1 0,-2 1 0,-1-21 0,11 77 0,2-1 0,21 48 0,-26-69 0,-6-16 0,-1-1 0,1 0 0,0 0 0,0 1 0,0-1 0,0 0 0,1 0 0,-1 0 0,1 0 0,-1 0 0,1-1 0,-1 1 0,1 0 0,0-1 0,0 1 0,0-1 0,0 0 0,0 1 0,0-1 0,0 0 0,4 1 0,-4-2 0,1 0 0,-1 0 0,0-1 0,1 1 0,-1 0 0,0-1 0,1 0 0,-1 1 0,0-1 0,0 0 0,1 0 0,-1 0 0,0-1 0,0 1 0,0 0 0,-1-1 0,1 1 0,0-1 0,0 0 0,-1 1 0,1-1 0,1-3 0,7-10 0,0 0 0,-1-1 0,0 0 0,7-22 0,-5 13 0,-10 24 0,-1-1 0,1 1 0,-1 0 0,1 0 0,0-1 0,-1 1 0,1 0 0,0 0 0,0 0 0,0-1 0,0 1 0,0 0 0,0 1 0,0-1 0,3-2 0,-4 3 0,1 0 0,-1 0 0,1 0 0,-1 0 0,1 0 0,-1 1 0,1-1 0,-1 0 0,1 0 0,-1 0 0,1 0 0,-1 1 0,1-1 0,-1 0 0,1 0 0,-1 1 0,0-1 0,1 0 0,-1 1 0,1-1 0,-1 0 0,0 1 0,1-1 0,-1 1 0,0-1 0,0 0 0,1 1 0,-1 0 0,4 6 0,-1 1 0,0-1 0,-1 1 0,3 9 0,-3-8 0,1 1 0,0 0 0,1 0 0,0-1 0,1 0 0,8 15 0,-12-23 0,0 0 0,0 0 0,0 0 0,-1 0 0,1 0 0,0 0 0,0 0 0,0 0 0,1-1 0,-1 1 0,0 0 0,0-1 0,0 1 0,0-1 0,1 1 0,-1-1 0,0 1 0,1-1 0,-1 0 0,3 1 0,-2-2 0,-1 0 0,1 1 0,0-1 0,-1 0 0,1 0 0,0 0 0,-1 0 0,1 0 0,-1 0 0,1-1 0,-1 1 0,0 0 0,0-1 0,0 1 0,1-1 0,-1 1 0,0-1 0,-1 0 0,1 1 0,1-3 0,4-10 0,0-1 0,-1 0 0,4-16 0,6-16 0,-15 47 0,0 0 0,0-1 0,0 1 0,0-1 0,0 1 0,0 0 0,1-1 0,-1 1 0,0-1 0,0 1 0,0 0 0,1-1 0,-1 1 0,0 0 0,1-1 0,-1 1 0,0 0 0,0 0 0,1-1 0,-1 1 0,1 0 0,-1 0 0,0 0 0,1-1 0,-1 1 0,0 0 0,1 0 0,-1 0 0,1 0 0,-1 0 0,1 0 0,-1 0 0,0 0 0,1 0 0,0 0 0,13 11 0,12 30 0,-24-36 0,4 4 0,-1-1 0,1 0 0,0 0 0,1-1 0,0 1 0,0-1 0,1-1 0,0 1 0,9 4 0,-14-9 0,-1 0 0,1 0 0,0 0 0,0-1 0,0 0 0,1 1 0,-1-1 0,0 0 0,0-1 0,1 1 0,-1 0 0,0-1 0,1 0 0,-1 0 0,0 0 0,1 0 0,-1-1 0,0 1 0,1-1 0,-1 0 0,0 0 0,0 0 0,1 0 0,-1 0 0,0-1 0,0 1 0,-1-1 0,1 0 0,0 0 0,4-4 0,-2 0 0,-1-1 0,0 1 0,0-1 0,-1 0 0,1 0 0,-2-1 0,1 1 0,-1 0 0,0-1 0,0 0 0,-1 1 0,0-1 0,0 0 0,-1 0 0,0 1 0,-1-1 0,0 0 0,0 0 0,-4-13 0,5 19 0,-1 1 0,1-1 0,-1 0 0,1 1 0,-1-1 0,0 1 0,0-1 0,0 1 0,0-1 0,0 1 0,0 0 0,-1-1 0,1 1 0,0 0 0,-1 0 0,1 0 0,-1 0 0,1 0 0,-1 0 0,1 0 0,-1 1 0,1-1 0,-1 1 0,0-1 0,1 1 0,-1-1 0,0 1 0,0 0 0,1 0 0,-1 0 0,0 0 0,0 0 0,1 0 0,-1 1 0,0-1 0,0 0 0,1 1 0,-1-1 0,-2 2 0,-1 1 0,1-1 0,0 0 0,0 1 0,0 0 0,0 0 0,1 0 0,-1 0 0,1 1 0,0-1 0,0 1 0,0 0 0,0 0 0,-3 7 0,3-4 0,0 1 0,0-1 0,1 1 0,0-1 0,1 1 0,-1 0 0,2 0 0,-1-1 0,1 1 0,0 0 0,1 0 0,-1 0 0,2-1 0,-1 1 0,1 0 0,0-1 0,1 1 0,3 8 0,-3-10 0,1-1 0,-1 0 0,1 1 0,0-1 0,0-1 0,0 1 0,1-1 0,0 1 0,0-1 0,0 0 0,0-1 0,0 1 0,1-1 0,0 0 0,0-1 0,-1 1 0,1-1 0,1 0 0,-1-1 0,0 0 0,0 0 0,12 1 0,-12-2 0,-1 0 0,1-1 0,-1 1 0,1-1 0,-1 0 0,1-1 0,-1 1 0,0-1 0,0 0 0,0 0 0,0-1 0,0 0 0,-1 0 0,1 0 0,-1 0 0,1 0 0,-1-1 0,0 0 0,-1 0 0,1 0 0,-1 0 0,0-1 0,0 1 0,0-1 0,3-7 0,5-12 0,0-1 0,-2 0 0,11-53 0,-10 37 0,-9 40 0,13-38 0,-3 25 0,-10 14 0,-1 0 0,1 0 0,-1 0 0,1 0 0,-1 0 0,0 0 0,1 0 0,-1 0 0,1 0 0,-1 0 0,1 0 0,-1 0 0,1 0 0,-1 0 0,1 1 0,-1-1 0,0 0 0,1 0 0,-1 0 0,1 1 0,-1-1 0,0 0 0,1 1 0,-1-1 0,0 0 0,1 1 0,-1-1 0,0 0 0,0 1 0,1-1 0,-1 1 0,0-1 0,0 1 0,8 13 0,-2-1 0,0 2 0,-1-1 0,0 0 0,3 19 0,-6-21 0,1 1 0,1-1 0,0 0 0,0 0 0,1-1 0,1 1 0,0-1 0,11 16 0,-16-26 0,0 0 0,0 0 0,-1 0 0,1 0 0,0 0 0,0 0 0,1 0 0,-1 0 0,0-1 0,0 1 0,0 0 0,0-1 0,1 1 0,-1-1 0,0 1 0,1-1 0,-1 1 0,0-1 0,1 0 0,-1 0 0,0 0 0,1 0 0,2 0 0,-2-1 0,-1 1 0,1-1 0,0 0 0,0 0 0,-1 0 0,1 0 0,-1-1 0,1 1 0,-1 0 0,1-1 0,-1 1 0,0-1 0,1 1 0,0-4 0,3-3 0,0-2 0,-1 1 0,0 0 0,0-1 0,2-12 0,-1-7 0,-4 22 0,0-1 0,1 1 0,0-1 0,0 1 0,1-1 0,6-12 0,-9 19 0,0 1 0,0 0 0,1-1 0,-1 1 0,0 0 0,0-1 0,1 1 0,-1 0 0,0-1 0,1 1 0,-1 0 0,0-1 0,1 1 0,-1 0 0,0 0 0,1 0 0,-1-1 0,1 1 0,-1 0 0,1 0 0,-1 0 0,0 0 0,1 0 0,-1 0 0,1 0 0,-1 0 0,1 0 0,-1 0 0,0 0 0,1 0 0,-1 0 0,1 0 0,14 13 0,9 26 0,-20-33 0,3 7 0,1-1 0,1 0 0,0 0 0,0-1 0,1 0 0,19 15 0,-26-23 0,-1-1 0,1 0 0,0 0 0,0 0 0,-1-1 0,1 1 0,1-1 0,-1 1 0,0-1 0,0 0 0,0 0 0,1-1 0,-1 1 0,0 0 0,1-1 0,-1 0 0,1 0 0,-1 0 0,0 0 0,1-1 0,-1 1 0,0-1 0,1 0 0,-1 0 0,0 0 0,0-1 0,0 1 0,0-1 0,0 1 0,0-1 0,0 0 0,-1 0 0,1 0 0,4-5 0,2-3 0,-1-1 0,-1 0 0,1 0 0,-2 0 0,1-1 0,-2 0 0,0 0 0,7-26 0,-1-3 0,7-62 0,-11 37 0,-3-128 0,-3 256 0,6 101 0,16-21 0,-19-122 0,2 0 0,0 0 0,1-1 0,17 35 0,-15-43 0,-7-13 0,-9-21 0,-36-32 0,33 43 0,0-1 0,0 0 0,-9-16 0,19 27 0,-1 1 0,0 0 0,0-1 0,1 1 0,-1-1 0,1 1 0,-1-1 0,1 1 0,0-1 0,-1 1 0,1-1 0,0 1 0,0-1 0,0 1 0,0-1 0,0 1 0,1-1 0,-1 1 0,0-1 0,1 1 0,-1-1 0,2-2 0,0 2 0,-1 0 0,1 1 0,0-1 0,-1 0 0,1 1 0,0 0 0,0-1 0,0 1 0,0 0 0,0 0 0,0 0 0,0 0 0,5-1 0,7-1 0,0 1 0,1 0 0,28 0 0,-35 2 0,65 1 0,-55 1 0,1-1 0,0-1 0,0 0 0,0-2 0,0 0 0,35-10 0,-53 12 0,0 0 0,0 0 0,0-1 0,0 1 0,0 0 0,0-1 0,0 1 0,0-1 0,0 1 0,-1-1 0,1 0 0,0 1 0,0-1 0,-1 0 0,1 0 0,0 1 0,0-1 0,-1 0 0,1 0 0,-1 0 0,1 0 0,-1 0 0,0 0 0,1 0 0,-1 0 0,0 0 0,1-1 0,-2 1 0,1 1 0,0-1 0,-1 0 0,1 1 0,-1-1 0,1 1 0,-1-1 0,0 1 0,1-1 0,-1 1 0,0-1 0,1 1 0,-1 0 0,0-1 0,1 1 0,-1 0 0,0 0 0,0-1 0,1 1 0,-1 0 0,0 0 0,0 0 0,1 0 0,-1 0 0,0 0 0,0 0 0,1 0 0,-1 0 0,0 1 0,0-1 0,1 0 0,-1 0 0,0 1 0,0-1 0,0 1 0,-6 1 0,0 1 0,0 0 0,1 1 0,-1 0 0,1 0 0,0 0 0,0 1 0,0 0 0,1 0 0,-1 0 0,1 1 0,0-1 0,1 1 0,-6 10 0,3-6 0,1 1 0,0 0 0,1 1 0,0-1 0,1 1 0,0 0 0,-4 24 0,7-33 0,1 1 0,0-1 0,-1 0 0,1 0 0,1 0 0,-1 1 0,0-1 0,1 0 0,0 0 0,0 0 0,-1 0 0,2 0 0,-1 0 0,0 0 0,1 0 0,-1 0 0,1 0 0,0-1 0,4 5 0,-3-4 0,1 0 0,0 0 0,0 0 0,0-1 0,1 0 0,-1 1 0,0-2 0,1 1 0,0 0 0,-1-1 0,1 0 0,5 1 0,2-1 0,0 0 0,0-1 0,0 0 0,0-1 0,0 0 0,0-1 0,0 0 0,0-1 0,-1 0 0,12-5 0,-17 5 0,-1-1 0,0 1 0,0-1 0,0 0 0,-1 0 0,1 0 0,-1 0 0,0-1 0,0 0 0,-1 0 0,1 0 0,-1 0 0,3-9 0,-4 11 0,-1 0 0,1 1 0,-1-1 0,0-1 0,0 1 0,-1 0 0,1 0 0,0 0 0,-1 0 0,0 0 0,0-1 0,0 1 0,0 0 0,-1 0 0,1 0 0,-1 0 0,1-1 0,-1 1 0,0 0 0,-1 0 0,1 1 0,0-1 0,-1 0 0,1 0 0,-1 0 0,0 1 0,-3-4 0,4 5 0,0 0 0,-1 0 0,1 0 0,0 0 0,-1 0 0,1 0 0,-1 1 0,1-1 0,-1 0 0,1 1 0,-1-1 0,0 1 0,1-1 0,-1 1 0,0 0 0,1 0 0,-1 0 0,0 0 0,1 0 0,-1 0 0,0 0 0,1 0 0,-1 1 0,0-1 0,1 1 0,-1-1 0,1 1 0,-1 0 0,1-1 0,-1 1 0,1 0 0,-1 0 0,1 0 0,0 0 0,0 0 0,-1 1 0,1-1 0,0 0 0,0 0 0,0 1 0,0-1 0,-1 3 0,-1 1 0,0-1 0,0 1 0,0 0 0,1 0 0,0 0 0,0 1 0,0-1 0,1 0 0,-1 1 0,1-1 0,1 1 0,-1 5 0,2-5 0,0-1 0,0 0 0,0 0 0,1 0 0,0 0 0,0 0 0,0 0 0,0 0 0,1-1 0,0 1 0,0-1 0,0 0 0,1 0 0,-1 0 0,1 0 0,0-1 0,0 1 0,0-1 0,0 0 0,1 0 0,0 0 0,-1-1 0,1 0 0,0 0 0,9 3 0,-10-4 0,0 0 0,1 0 0,-1 0 0,0 0 0,0-1 0,0 0 0,1 0 0,-1 0 0,0 0 0,0-1 0,1 1 0,-1-1 0,0 0 0,0 0 0,0-1 0,0 1 0,0-1 0,0 0 0,-1 0 0,1 0 0,0-1 0,-1 1 0,0-1 0,1 0 0,-1 0 0,0 0 0,-1 0 0,1 0 0,0-1 0,-1 1 0,0-1 0,3-6 0,0-4 0,-1 0 0,0 0 0,-1-1 0,-1 1 0,0-1 0,-1 0 0,0 1 0,-2-1 0,1 0 0,-2 0 0,0 1 0,-1-1 0,0 1 0,-1 0 0,-1-1 0,-11-24 0,14 36 0,-1 0 0,1 1 0,0-1 0,-1 0 0,0 1 0,1-1 0,-5-2 0,-4 3 0,10 2 0,1 1 0,-1-1 0,1 1 0,0-1 0,-1 1 0,1-1 0,0 1 0,-1-1 0,1 1 0,0 0 0,0-1 0,0 1 0,-1-1 0,1 1 0,0 0 0,0-1 0,0 1 0,0 0 0,0-1 0,0 1 0,0-1 0,0 1 0,1 1 0,-1 1 0,1 1 0,0-1 0,0 0 0,0 0 0,0 1 0,0-1 0,1 0 0,-1 0 0,1 0 0,0 0 0,0 0 0,0-1 0,0 1 0,1-1 0,-1 1 0,1-1 0,-1 0 0,1 0 0,0 0 0,0 0 0,0 0 0,0-1 0,0 1 0,0-1 0,6 2 0,7 1 0,1 0 0,-1-1 0,34 2 0,-38-4 0,-9-1 0,-1 0 0,0 0 0,1 0 0,-1 1 0,0-1 0,1 1 0,-1 0 0,0-1 0,0 1 0,0 0 0,0 0 0,1 0 0,-1 1 0,-1-1 0,1 0 0,0 1 0,0-1 0,0 1 0,-1 0 0,1-1 0,-1 1 0,1 0 0,-1 0 0,0 0 0,1 3 0,0 1 0,0 1 0,-1 0 0,0 0 0,0 0 0,0 0 0,-2 12 0,1-12 0,0 0 0,0 0 0,1 0 0,0 0 0,0 0 0,2 8 0,-2-13 0,0-1 0,0 1 0,0 0 0,0 0 0,0-1 0,0 1 0,1 0 0,-1-1 0,0 1 0,1-1 0,0 0 0,-1 1 0,1-1 0,0 0 0,-1 0 0,1 0 0,0 0 0,0 0 0,0-1 0,0 1 0,0-1 0,0 1 0,0-1 0,0 1 0,3-1 0,-2 0 0,1 0 0,0 0 0,-1-1 0,1 1 0,0-1 0,-1 0 0,1 0 0,-1 0 0,1-1 0,-1 1 0,0-1 0,1 0 0,-1 0 0,0 0 0,0 0 0,0 0 0,-1-1 0,1 1 0,0-1 0,-1 0 0,0 0 0,0 0 0,1 0 0,-2 0 0,1 0 0,0-1 0,1-4 0,2-4 0,0 0 0,-1 1 0,-1-1 0,3-16 0,-6 27 0,0 8 0,0 1 0,0-1 0,1 0 0,0 0 0,0 0 0,0 0 0,1 0 0,0 0 0,1-1 0,-1 1 0,1-1 0,6 10 0,-7-13 0,0 0 0,0-1 0,1 1 0,-1 0 0,1-1 0,-1 0 0,1 0 0,0 0 0,0 0 0,0 0 0,0 0 0,0-1 0,0 1 0,1-1 0,-1 0 0,0 0 0,1-1 0,-1 1 0,1 0 0,-1-1 0,1 0 0,-1 0 0,1 0 0,-1 0 0,1-1 0,-1 1 0,6-3 0,-4 2 0,0-1 0,0-1 0,0 1 0,0-1 0,-1 0 0,1 0 0,-1 0 0,0 0 0,0-1 0,0 0 0,0 0 0,-1 0 0,1 0 0,-1 0 0,0-1 0,-1 1 0,1-1 0,-1 0 0,0 0 0,0 0 0,0 0 0,2-11 0,0-5 0,0 0 0,-1 0 0,-1-1 0,-1-26 0,-2 67 0,2 132 0,28 89 0,2 12 0,-28-197 0,-1 1 0,-10 83 0,7-125 0,-1-1 0,-1 1 0,0-1 0,-1 0 0,0 0 0,-1-1 0,-11 21 0,14-29 0,-1-1 0,1 0 0,0 1 0,-1-1 0,1 0 0,-1-1 0,0 1 0,0 0 0,0-1 0,-1 1 0,1-1 0,0 0 0,-1 0 0,1-1 0,-1 1 0,0-1 0,0 1 0,0-1 0,1-1 0,-1 1 0,0 0 0,0-1 0,0 0 0,0 0 0,0 0 0,0 0 0,0-1 0,0 1 0,-7-3 0,1-1 0,0 0 0,0 0 0,0-1 0,0 0 0,1-1 0,0 0 0,0-1 0,1 0 0,0 0 0,0-1 0,1 0 0,-1 0 0,2-1 0,-11-17 0,2 2 0,2-1 0,1 0 0,0-1 0,-11-43 0,20 58 20,0 1 0,1 0 0,1-1 0,0 0 0,0-14 0,1 19-134,0 1 0,1 0-1,0-1 1,0 1 0,1 0 0,-1 0-1,1 0 1,0 0 0,1 0 0,-1 0-1,1 0 1,4-5 0,15-15-6712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7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 24575,'-2'111'0,"4"119"0,-2-228 0,0 0 0,0 0 0,0 0 0,1 0 0,-1 1 0,0-1 0,1 0 0,0 0 0,-1-1 0,1 1 0,0 0 0,0 0 0,0 0 0,0 0 0,0-1 0,1 1 0,-1 0 0,0-1 0,1 1 0,-1-1 0,1 0 0,-1 1 0,1-1 0,3 2 0,-3-3 0,0 0 0,0 1 0,1-1 0,-1 0 0,0 0 0,0-1 0,0 1 0,0 0 0,0-1 0,0 1 0,0-1 0,0 0 0,0 0 0,0 1 0,0-1 0,0 0 0,0-1 0,-1 1 0,1 0 0,0 0 0,-1-1 0,1 1 0,2-4 0,3-4 0,1-1 0,-1 1 0,-1-1 0,1-1 0,-2 1 0,0-1 0,0 0 0,6-20 0,-5 8 0,-1-1 0,-1 1 0,1-35 0,-4 51 14,-1 0 1,0 0-1,0 0 0,-1 0 0,0 0 0,-1 1 0,-3-12 0,4 14-112,-1 1-1,1-1 1,-1 1-1,0 0 1,-1 0-1,1 0 0,-1 0 1,1 0-1,-1 0 1,0 1-1,0-1 1,0 1-1,0 0 1,-6-4-1,-31-10-6727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8:51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27 24575,'-16'-1'0,"-1"-1"0,1 0 0,-19-6 0,16 4 0,-35-4 0,-41 6 0,431 3 0,-380 1 0,-50 9 0,-24 2 0,94-13 0,11 0 0,0 0 0,0 1 0,1 1 0,-1 0 0,0 0 0,-22 8 0,35-10 0,0 0 0,0 0 0,0 0 0,-1 0 0,1 0 0,0 0 0,0 0 0,0 0 0,0 0 0,0 0 0,0 0 0,0 0 0,0 0 0,-1 0 0,1 0 0,0 0 0,0 0 0,0 1 0,0-1 0,0 0 0,0 0 0,0 0 0,0 0 0,0 0 0,0 0 0,-1 0 0,1 0 0,0 0 0,0 0 0,0 0 0,0 1 0,0-1 0,0 0 0,0 0 0,0 0 0,0 0 0,0 0 0,0 0 0,0 0 0,0 0 0,0 0 0,0 1 0,0-1 0,0 0 0,0 0 0,0 0 0,0 0 0,0 0 0,0 0 0,0 0 0,0 0 0,0 1 0,0-1 0,0 0 0,0 0 0,0 0 0,1 0 0,-1 0 0,0 0 0,0 0 0,9 3 0,17-1 0,59-8 0,162-34 0,-235 35 0,-26 4 0,-28 4 0,28 0 0,4-2 0,0 1 0,-1 1 0,1 0 0,-16 7 0,26-10-20,-1 0-1,1 0 0,-1 0 1,1 0-1,0 0 0,-1 0 0,1 0 1,0 0-1,-1 0 0,1 1 1,0-1-1,-1 0 0,1 0 1,0 0-1,-1 1 0,1-1 1,0 0-1,0 0 0,-1 1 1,1-1-1,0 0 0,0 1 0,-1-1 1,1 0-1,0 1 0,0-1 1,0 0-1,0 1 0,-1-1 1,1 0-1,0 1 0,0-1 1,0 0-1,0 1 0,0-1 1,0 1-1,0-1 0,0 0 0,0 1 1,0-1-1,0 1 0,0-1 1,1 0-1,-1 1 0,0-1 1,0 0-1,0 1 0,0-1 1,1 0-1,-1 1 0,0-1 1,0 0-1,1 0 0,-1 1 0,0-1 1,0 0-1,1 0 0,-1 1 1,0-1-1,1 0 0,-1 0 1,0 0-1,1 1 0,-1-1 1,1 0-1,14 6-6805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3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1601 238 24575,'1'-5'0,"-2"0"0,1-1 0,0 1 0,-1 0 0,0-1 0,-1 1 0,1 0 0,-1 0 0,0 0 0,0 0 0,0 0 0,-1 0 0,0 1 0,0-1 0,0 1 0,0 0 0,-1 0 0,1 0 0,-1 0 0,0 1 0,-1-1 0,1 1 0,0 0 0,-1 0 0,-9-4 0,-23-10 0,0 0 0,-53-14 0,64 23 0,6 3 0,-1 0 0,1 2 0,-1 0 0,-30 1 0,24 1 0,-47-8 0,39 3 0,-1 0 0,0 3 0,1 1 0,-1 1 0,0 2 0,0 2 0,0 1 0,1 2 0,0 1 0,0 2 0,1 2 0,-48 20 0,19 3 0,2 2 0,-87 67 0,91-61 0,22-18 0,-59 47 0,83-60 0,0-1 0,1 1 0,0 0 0,1 1 0,-15 25 0,15-20 0,0 0 0,1 1 0,1 0 0,0 0 0,2 1 0,0 0 0,1 0 0,1 0 0,0 0 0,2 36 0,1-31 0,0-1 0,4 36 0,-3-51 0,1 0 0,0-1 0,0 1 0,1-1 0,0 1 0,0-1 0,1 0 0,6 10 0,8 9 0,1 0 0,1-2 0,1 0 0,1-2 0,1 0 0,1-1 0,1-2 0,0 0 0,2-2 0,0-1 0,32 14 0,133 40 0,-162-61 0,1-2 0,0-2 0,0 0 0,47 0 0,596-7 0,-638 1 0,0-1 0,0-2 0,37-9 0,-52 8 0,-1 0 0,1-2 0,-1 0 0,-1-2 0,1 0 0,27-18 0,-33 17 0,-1-1 0,0-1 0,-1 0 0,0-1 0,-1 0 0,0 0 0,-1-1 0,-1-1 0,0 0 0,-1 0 0,0 0 0,-2-1 0,9-29 0,-5 7 0,-3 0 0,0-1 0,-3 0 0,-1-77 0,-3 104 0,-1-1 0,0 1 0,-1 0 0,0 1 0,-1-1 0,-5-15 0,5 20 0,-1-1 0,1 1 0,-2 0 0,1 1 0,-1-1 0,0 1 0,0 0 0,0 0 0,-1 0 0,-10-7 0,-51-35 0,47 36 0,1-2 0,1 0 0,0-1 0,0 0 0,2-2 0,-28-34 0,37 40 0,0 1 0,0 1 0,-1-1 0,0 1 0,-1 1 0,0-1 0,0 1 0,-1 1 0,0 0 0,-1 0 0,1 1 0,-1 1 0,-21-9 0,0 5-32,18 5-301,0-1-1,0 0 1,-13-7 0,10 2-6493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3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212 128 24575,'-20'-122'0,"20"122"0,0-1 0,0 1 0,0 0 0,0 0 0,0 0 0,0 0 0,0 0 0,0-1 0,0 1 0,0 0 0,0 0 0,0 0 0,0 0 0,0-1 0,0 1 0,0 0 0,0 0 0,0 0 0,0 0 0,-1-1 0,1 1 0,0 0 0,0 0 0,0 0 0,0 0 0,0 0 0,0 0 0,0-1 0,-1 1 0,1 0 0,0 0 0,0 0 0,0 0 0,0 0 0,0 0 0,-1 0 0,1 0 0,0 0 0,0 0 0,0 0 0,0 0 0,-1 0 0,1 0 0,0 0 0,0 0 0,0 0 0,0 0 0,-1 0 0,1 0 0,-5 10 0,-2 17 0,-4 66 0,3 1 0,9 140 0,1-115 0,-2-113 0,0 0 0,-1 0 0,1 0 0,-1 0 0,-3 11 0,3-16 0,1 0 0,0-1 0,0 1 0,-1 0 0,1-1 0,0 1 0,-1-1 0,1 1 0,-1-1 0,1 1 0,-1-1 0,1 1 0,-1-1 0,1 1 0,-1-1 0,1 1 0,-1-1 0,0 0 0,1 1 0,-1-1 0,0 0 0,1 0 0,-2 1 0,1-1 0,-1-1 0,1 1 0,0 0 0,-1 0 0,1-1 0,0 1 0,-1-1 0,1 0 0,0 1 0,0-1 0,0 0 0,-1 1 0,1-1 0,0 0 0,0 0 0,-1-2 0,-12-13 0,0 0 0,2-1 0,0-1 0,1 0 0,1 0 0,1-1 0,0 0 0,2-1 0,0 0 0,-5-25 0,16 122 0,1-52 0,0 0 0,11 27 0,-13-44 0,0 0 0,1-1 0,-1 1 0,1-1 0,1 0 0,-1 0 0,1-1 0,0 1 0,1-1 0,10 9 0,-14-13 0,0-1 0,0 1 0,1-1 0,-1 0 0,0 0 0,1 0 0,-1 0 0,1 0 0,-1-1 0,1 1 0,-1-1 0,1 1 0,-1-1 0,1 0 0,-1 0 0,1 0 0,0-1 0,-1 1 0,1 0 0,-1-1 0,1 0 0,-1 0 0,1 1 0,-1-1 0,0-1 0,1 1 0,-1 0 0,0-1 0,3-1 0,5-6 0,1 0 0,-1-1 0,-1 0 0,12-16 0,-5 7 0,105-145 0,-109 147 0,-12 17-18,0 0 0,0 0-1,-1 0 1,1 0 0,0 0 0,0 0-1,0 1 1,-1-1 0,1 0 0,0 0-1,0 0 1,0 0 0,-1-1 0,1 1-1,0 0 1,0 0 0,0 0 0,0 0-1,-1 0 1,1 0 0,0 0 0,0 0-1,0 0 1,0 0 0,-1 0 0,1-1-1,0 1 1,0 0 0,0 0 0,0 0-1,0 0 1,0 0 0,-1-1 0,1 1-1,0 0 1,0 0 0,0 0 0,0 0-1,0-1 1,0 1 0,0 0 0,0 0-1,0 0 1,0 0 0,0-1 0,0 1-1,0 0 1,0 0 0,0 0-1,0-1 1,0 1 0,0 0 0,0 0-1,0 0 1,0-1 0,-1 1-325,-12 5-6483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39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17 24575,'0'-1'0,"0"0"0,0 1 0,0-1 0,0 0 0,0 0 0,0 0 0,0 0 0,0 0 0,0 0 0,-1 1 0,1-1 0,0 0 0,-1 0 0,1 0 0,0 0 0,-1 1 0,0-2 0,-8 7 0,-9 29 0,2 16 0,3 1 0,1 0 0,-5 73 0,1 161 0,15-270 0,-1 42 0,0 135 0,4-166 0,0 0 0,2 0 0,0-1 0,2 0 0,10 30 0,-13-49 0,-1 0 0,1 1 0,1-1 0,-1-1 0,1 1 0,0 0 0,0-1 0,7 7 0,-10-11 0,1 1 0,-1-1 0,1 0 0,0 0 0,-1 0 0,1 0 0,0 0 0,-1 0 0,1 0 0,0-1 0,0 1 0,0-1 0,0 1 0,0-1 0,0 0 0,0 1 0,0-1 0,0 0 0,0-1 0,0 1 0,0 0 0,0 0 0,0-1 0,-1 1 0,1-1 0,0 0 0,0 1 0,0-1 0,0 0 0,-1 0 0,4-2 0,1-3 0,0 1 0,-1-1 0,1 0 0,-1 0 0,0-1 0,-1 0 0,1 0 0,-1 0 0,-1 0 0,1 0 0,-1-1 0,-1 0 0,4-14 0,-1 3 0,-2-1 0,0 1 0,-1-1 0,-2-33 0,-1 41 0,0 1 0,0 0 0,-2 0 0,1 1 0,-1-1 0,-1 0 0,0 1 0,0 0 0,-1 0 0,-1 0 0,1 0 0,-1 1 0,-1 0 0,0 0 0,-9-8 0,0 2 0,-1 1 0,-1 0 0,0 2 0,0 0 0,-1 1 0,-36-14 0,39 18 0,9 4 0,0 0 0,0 0 0,0-1 0,-10-7 0,16 11 0,1 0 0,0 0 0,-1 0 0,1-1 0,0 1 0,-1 0 0,1 0 0,0-1 0,0 1 0,-1 0 0,1-1 0,0 1 0,0 0 0,0-1 0,0 1 0,-1 0 0,1-1 0,0 1 0,0-1 0,0 1 0,0 0 0,0-1 0,0 1 0,0 0 0,0-1 0,0 1 0,0-1 0,0 1 0,0 0 0,0-1 0,0 1 0,0-1 0,1 1 0,-1 0 0,0-1 0,15-9 0,26-3 0,-39 13 0,47-12-114,171-45-1137,-159 36-5575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0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124 158 24575,'-8'3'0,"1"-1"0,-1 1 0,1 0 0,-1 0 0,1 1 0,0 0 0,1 0 0,-1 1 0,1 0 0,0 0 0,0 1 0,0-1 0,-7 11 0,10-13 0,1-1 0,0 1 0,0 0 0,0 0 0,1 0 0,-1 0 0,1 0 0,0 0 0,-1 0 0,1 1 0,1-1 0,-1 0 0,0 1 0,1-1 0,0 0 0,-1 1 0,1-1 0,1 1 0,-1-1 0,0 1 0,1-1 0,0 0 0,0 1 0,0-1 0,0 0 0,0 0 0,1 0 0,0 0 0,-1 0 0,1 0 0,0 0 0,0 0 0,4 3 0,2 0 0,0 1 0,0-1 0,1-1 0,0 1 0,0-2 0,0 1 0,1-1 0,-1-1 0,1 1 0,0-2 0,0 1 0,0-1 0,1-1 0,-1 0 0,0 0 0,0-1 0,1-1 0,14-1 0,-23 1 0,1-1 0,-1 1 0,1 0 0,-1-1 0,0 1 0,0-1 0,1 1 0,-1-1 0,0 0 0,-1 0 0,1 0 0,0 0 0,-1 0 0,1-1 0,-1 1 0,1 0 0,-1-1 0,0 1 0,0-1 0,0 1 0,0-1 0,-1 0 0,1 1 0,-1-1 0,0 0 0,1 1 0,-1-1 0,0 0 0,-1 0 0,0-4 0,0-7 0,-1-1 0,-1 0 0,0 1 0,-7-17 0,3 13 0,4 9 0,0 1 0,0-1 0,0 0 0,-2-16 0,5 23 0,0 0 0,0 0 0,0 1 0,0-1 0,0 0 0,0 0 0,1 1 0,-1-1 0,1 0 0,-1 1 0,1-1 0,-1 0 0,1 1 0,0-1 0,0 1 0,0-1 0,0 1 0,0-1 0,0 1 0,0 0 0,0-1 0,1 1 0,-1 0 0,0 0 0,1 0 0,-1 0 0,1 0 0,-1 0 0,1 1 0,3-2 0,1 0 0,0 0 0,1 1 0,-1 0 0,1 0 0,-1 0 0,1 1 0,0 0 0,-1 0 0,1 1 0,-1 0 0,1 0 0,-1 0 0,1 1 0,-1 0 0,0 0 0,0 1 0,0-1 0,0 1 0,0 1 0,-1-1 0,6 5 0,-6-4 0,-1 0 0,1 0 0,-1 0 0,0 0 0,-1 1 0,1-1 0,-1 1 0,0 0 0,0 0 0,0 1 0,-1-1 0,0 0 0,0 1 0,0-1 0,-1 1 0,1 0 0,-1 0 0,-1-1 0,1 1 0,-1 0 0,0 0 0,0 0 0,-1-1 0,-1 8 0,2-11 0,-1-1 0,1 1 0,-1 0 0,0 0 0,1-1 0,-1 1 0,0 0 0,0-1 0,0 1 0,0-1 0,0 0 0,0 1 0,0-1 0,-1 0 0,1 1 0,-1-1 0,1 0 0,0 0 0,-1 0 0,-3 1 0,4-2 0,0 1 0,0-1 0,0 0 0,-1 0 0,1 0 0,0 0 0,0 0 0,0 0 0,-1 0 0,1 0 0,0-1 0,0 1 0,0 0 0,0-1 0,0 1 0,-1-1 0,1 1 0,0-1 0,0 0 0,0 1 0,0-1 0,0 0 0,1 0 0,-1 1 0,0-1 0,0 0 0,0 0 0,1 0 0,-1 0 0,0 0 0,1 0 0,-1-2 0,-4-9 0,0-1 0,1 0 0,1 0 0,0 0 0,0 0 0,1-1 0,1 1 0,1 0 0,0-1 0,0 1 0,1-1 0,5-19 0,-4 27-45,0 1-1,0-1 1,1 1-1,0 0 1,0 0-1,0 0 1,0 1-1,1-1 1,0 1-1,0 0 1,0 0-1,0 0 1,1 0-1,0 1 1,-1 0-1,1 0 1,1 0-1,-1 0 1,0 1-1,0 0 1,1 0-1,0 0 1,-1 1-1,1 0 0,0 0 1,-1 1-1,1-1 1,0 1-1,9 1 1,21 2-6781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0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3 24575,'-7'-1'0,"0"0"0,0 1 0,0 0 0,0 0 0,0 0 0,0 1 0,0 0 0,0 0 0,0 1 0,0 0 0,1 0 0,-1 0 0,1 1 0,-1 0 0,1 1 0,0-1 0,0 1 0,1 0 0,-7 6 0,5-4 0,1 1 0,-1-1 0,1 1 0,1 1 0,-1-1 0,1 1 0,1 0 0,-1 0 0,1 1 0,1-1 0,-1 1 0,2 0 0,-4 17 0,5-23 0,1 0 0,-1 0 0,1 0 0,0 0 0,0 0 0,0 0 0,1 0 0,-1 0 0,1 0 0,-1-1 0,1 1 0,0 0 0,0 0 0,1-1 0,0 4 0,-1-5 0,1 1 0,-1 0 0,0-1 0,1 0 0,-1 1 0,1-1 0,0 0 0,-1 0 0,1 1 0,0-1 0,0-1 0,-1 1 0,1 0 0,0 0 0,0-1 0,0 1 0,3 0 0,-2-1 0,1 0 0,0 0 0,0 0 0,0 0 0,-1-1 0,1 0 0,0 1 0,0-1 0,-1-1 0,1 1 0,-1 0 0,1-1 0,-1 0 0,0 0 0,1 0 0,-1 0 0,0 0 0,0-1 0,-1 1 0,1-1 0,4-6 0,0-1 0,-2-1 0,1 0 0,-2 0 0,1-1 0,-2 1 0,0-1 0,0 0 0,-1 0 0,0 0 0,-1 0 0,0-20 0,3 45-195,1 0 0,0 0 0,1-1 0,0 0 0,1 0 0,10 14 0,8 2-6631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1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91 24575,'-2'-3'0,"1"-1"0,-1 0 0,0 1 0,0 0 0,0 0 0,-1-1 0,1 1 0,-6-5 0,7 8 0,-1-1 0,1 1 0,0 0 0,0-1 0,0 1 0,-1 0 0,1 0 0,0 0 0,0 0 0,-1 0 0,1 0 0,0 0 0,0 0 0,-1 1 0,1-1 0,0 0 0,0 1 0,0-1 0,-1 1 0,1-1 0,0 1 0,0 0 0,0 0 0,0-1 0,0 1 0,0 0 0,0 0 0,0 0 0,1 0 0,-1 0 0,-1 2 0,-3 3 0,0 0 0,0 1 0,1 0 0,0 0 0,0 0 0,0 0 0,1 1 0,1-1 0,-1 1 0,1 0 0,0 0 0,1 0 0,0 0 0,0 0 0,0 12 0,1-15 0,0 1 0,1-1 0,-1 0 0,1 1 0,0-1 0,0 0 0,0 1 0,1-1 0,0 0 0,0 0 0,0 0 0,1-1 0,0 1 0,-1 0 0,2-1 0,-1 0 0,0 0 0,1 0 0,0 0 0,0 0 0,0-1 0,0 0 0,9 5 0,-5-4 0,1-1 0,-1 0 0,1-1 0,0 1 0,0-2 0,1 1 0,-1-2 0,0 1 0,0-1 0,1 0 0,-1-1 0,0 0 0,0-1 0,0 0 0,0 0 0,0-1 0,0 0 0,-1 0 0,1-1 0,-1 0 0,0-1 0,13-9 0,-13 8 0,0 0 0,-1 0 0,0-1 0,-1 0 0,1 0 0,-1 0 0,0-1 0,-1 0 0,0 0 0,0-1 0,-1 1 0,0-1 0,-1 0 0,1 0 0,-2 0 0,1-1 0,-1 1 0,-1-1 0,0 1 0,0-1 0,-1-17 0,0 25 0,0 1 0,0-1 0,0 0 0,-1 0 0,1 0 0,0 0 0,-1 1 0,1-1 0,-1 0 0,1 0 0,-1 0 0,0 1 0,0-1 0,0 1 0,0-1 0,0 0 0,0 1 0,0 0 0,-1-1 0,1 1 0,0 0 0,-1 0 0,1-1 0,-1 1 0,1 0 0,-1 1 0,0-1 0,1 0 0,-1 0 0,0 1 0,0-1 0,0 1 0,1-1 0,-1 1 0,0 0 0,-2 0 0,1 0 0,0 1 0,0-1 0,0 1 0,1 0 0,-1 0 0,0 0 0,1 0 0,-1 1 0,0-1 0,1 1 0,0 0 0,-1 0 0,1-1 0,0 2 0,0-1 0,0 0 0,0 0 0,0 0 0,1 1 0,-1-1 0,1 1 0,-2 4 0,-1 2 0,1 0 0,0 0 0,0 1 0,1-1 0,0 1 0,1 0 0,0 0 0,1-1 0,0 1 0,0 0 0,3 14 0,-2-20 0,-1 0 0,1 0 0,1 0 0,-1 1 0,1-1 0,0 0 0,-1 0 0,2-1 0,-1 1 0,0 0 0,1-1 0,0 1 0,0-1 0,0 0 0,0 0 0,0 0 0,0-1 0,1 1 0,0-1 0,-1 1 0,1-1 0,0 0 0,0-1 0,0 1 0,0-1 0,1 1 0,4 0 0,6 0 0,-1 0 0,1-1 0,-1 0 0,1-2 0,0 1 0,-1-2 0,29-5 0,-38 5 0,0 1 0,0-1 0,0 1 0,0-1 0,-1-1 0,1 1 0,-1-1 0,0 1 0,1-1 0,-1-1 0,-1 1 0,1 0 0,0-1 0,-1 0 0,0 0 0,0 0 0,0 0 0,0 0 0,0-1 0,-1 1 0,0-1 0,0 0 0,0 0 0,-1 0 0,2-9 0,-1 2 0,-1 1 0,0-1 0,-1 0 0,-1 1 0,-2-22 0,2 30 0,1 0 0,-1-1 0,0 1 0,0 0 0,0 0 0,-1-1 0,1 1 0,-1 0 0,1 1 0,-1-1 0,0 0 0,0 0 0,-1 1 0,1-1 0,0 1 0,-1 0 0,1 0 0,-1-1 0,0 2 0,0-1 0,0 0 0,0 1 0,-6-3 0,8 3 0,0 1 0,-1 0 0,1 0 0,0-1 0,0 1 0,0 0 0,0 0 0,-1 0 0,1 0 0,0 0 0,0 1 0,0-1 0,0 0 0,-1 0 0,1 1 0,0-1 0,0 1 0,0-1 0,0 1 0,0-1 0,0 1 0,-2 1 0,3-1 0,0-1 0,0 1 0,-1-1 0,1 1 0,0 0 0,0-1 0,0 1 0,0 0 0,0-1 0,0 1 0,0-1 0,0 1 0,0 0 0,0-1 0,0 1 0,0 0 0,0-1 0,0 1 0,1-1 0,-1 1 0,0-1 0,0 1 0,1 0 0,-1-1 0,0 1 0,1-1 0,-1 1 0,1-1 0,-1 1 0,0-1 0,1 0 0,-1 1 0,1-1 0,-1 0 0,1 1 0,0-1 0,-1 0 0,1 1 0,-1-1 0,1 0 0,-1 0 0,2 1 0,3 2 0,0-1 0,1 1 0,-1-1 0,1 0 0,-1 0 0,1 0 0,0-1 0,-1 0 0,1 0 0,0-1 0,0 1 0,0-1 0,0-1 0,0 1 0,-1-1 0,1 0 0,0 0 0,0 0 0,-1-1 0,1 0 0,-1 0 0,1-1 0,-1 1 0,0-1 0,0 0 0,0-1 0,0 1 0,-1-1 0,1 0 0,-1 0 0,0 0 0,0-1 0,-1 0 0,1 1 0,3-9 0,4-6 0,-5 37 0,-5-12 0,25 176-1365,-19-150-5461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2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24575,'0'109'0,"5"-1"0,26 158 0,-21-233 0,-5-31 0,-4-19 0,-3-2 0,-1 0 0,0 1 0,-12-35 0,-2-8 0,17 60 0,0-1 0,0 1 0,0-1 0,0 0 0,0 1 0,0-1 0,0 0 0,1 1 0,-1-1 0,0 0 0,1 1 0,0-1 0,-1 1 0,1-1 0,0 1 0,0-1 0,-1 1 0,1 0 0,0-1 0,1 1 0,-1 0 0,0 0 0,0 0 0,0 0 0,1 0 0,-1 0 0,0 0 0,1 0 0,-1 0 0,1 1 0,-1-1 0,1 0 0,0 1 0,2-1 0,9-3 0,0 2 0,-1-1 0,22 0 0,-15 1 0,2-1 0,3 1 0,-1-1 0,0-2 0,1 0 0,37-15 0,-61 20 0,1 0 0,0-1 0,0 1 0,0 0 0,-1-1 0,1 1 0,0 0 0,-1-1 0,1 1 0,0-1 0,-1 0 0,1 1 0,0-1 0,-1 1 0,1-1 0,-1 0 0,1 1 0,-1-1 0,1 0 0,-1-1 0,0 2 0,0-1 0,0 1 0,0-1 0,-1 1 0,1-1 0,0 1 0,0 0 0,-1-1 0,1 1 0,0 0 0,-1-1 0,1 1 0,-1 0 0,1-1 0,0 1 0,-1 0 0,1 0 0,-1-1 0,1 1 0,-1 0 0,1 0 0,-1 0 0,1 0 0,-1-1 0,-3 1 0,1-1 0,-1 0 0,0 1 0,1-1 0,-1 1 0,0 0 0,1 1 0,-6 0 0,4 0 0,1 1 0,0 0 0,1 0 0,-1 1 0,0-1 0,1 1 0,-1 0 0,1 0 0,0 0 0,0 0 0,0 0 0,0 1 0,1-1 0,-1 1 0,1 0 0,0 0 0,-3 6 0,3-5 0,0 0 0,0 0 0,1 0 0,0 0 0,0 0 0,0 0 0,0 1 0,1-1 0,0 0 0,0 0 0,0 1 0,1-1 0,0 0 0,2 9 0,-2-12 0,-1-1 0,1 1 0,0 0 0,0 0 0,0-1 0,0 1 0,0 0 0,0-1 0,0 1 0,0-1 0,1 0 0,-1 1 0,1-1 0,-1 0 0,1 0 0,-1 0 0,1 0 0,0 0 0,-1 0 0,1-1 0,0 1 0,0 0 0,0-1 0,0 1 0,-1-1 0,1 0 0,0 0 0,0 0 0,0 0 0,0 0 0,0 0 0,0 0 0,0 0 0,3-2 0,0 1 0,0-1 0,-1 0 0,1 0 0,0 0 0,-1 0 0,1-1 0,-1 0 0,0 0 0,0 0 0,0 0 0,7-8 0,-5 2 0,-1 0 0,0 0 0,0-1 0,-1 1 0,0-1 0,0 0 0,-1-1 0,-1 1 0,0 0 0,0-1 0,-1 1 0,0-1 0,-1-17 0,0 45 0,-1-7 0,1 0 0,0 0 0,1 0 0,0 0 0,5 18 0,-5-25 0,0 0 0,0 0 0,0-1 0,1 1 0,-1 0 0,1 0 0,0-1 0,0 1 0,0-1 0,0 0 0,0 1 0,1-1 0,-1 0 0,0 0 0,1-1 0,0 1 0,-1 0 0,1-1 0,0 0 0,0 1 0,0-1 0,0 0 0,0-1 0,0 1 0,6 0 0,-7 0 0,1-1 0,-1 0 0,1 0 0,-1 0 0,1 0 0,-1 0 0,1-1 0,-1 1 0,1-1 0,-1 1 0,0-1 0,1 0 0,-1 0 0,0 0 0,0 0 0,1-1 0,-1 1 0,0 0 0,3-4 0,-2 1 0,0 1 0,0-1 0,0 0 0,-1 0 0,0 0 0,0-1 0,0 1 0,0 0 0,2-9 0,-1-6 0,0 1 0,-1-1 0,0-37 0,-2 52 0,-1 10 0,0 25 0,3 47 0,-1-73-105,0 1 0,0 0 0,0-1 0,0 1 0,1-1 0,0 1 0,0-1 0,1 0 0,-1 0 0,1 0 0,0 0 0,6 7 0,6 1-6721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3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24575,'-4'18'0,"-2"14"0,0 3-8191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24575,'3'1'0,"0"0"0,0 0 0,0 0 0,0 1 0,-1-1 0,1 1 0,0-1 0,-1 1 0,1 0 0,-1 0 0,0 0 0,3 3 0,0-1 0,4 6 0,0 1 0,0-1 0,-1 2 0,0-1 0,-1 1 0,0 0 0,-1 1 0,-1 0 0,0 0 0,0 0 0,-2 0 0,1 1 0,-2-1 0,0 1 0,1 26 0,-3-37 0,0 0 0,0-1 0,0 1 0,0-1 0,-1 1 0,1-1 0,-1 1 0,0-1 0,1 1 0,-1-1 0,0 0 0,0 1 0,-1-1 0,1 0 0,0 0 0,-1 0 0,1 0 0,-1 0 0,0 0 0,-2 2 0,2-3 0,1 0 0,-1-1 0,0 1 0,1-1 0,-1 1 0,0-1 0,0 0 0,1 1 0,-1-1 0,0 0 0,1 0 0,-1-1 0,0 1 0,0 0 0,1 0 0,-1-1 0,0 1 0,1-1 0,-1 1 0,1-1 0,-1 0 0,1 0 0,-1 0 0,1 0 0,-1 0 0,1 0 0,0 0 0,-1 0 0,1 0 0,-2-3 0,1 2 0,-1-1 0,1 0 0,-1 0 0,1 0 0,0 0 0,0 0 0,0 0 0,1 0 0,-1-1 0,1 1 0,0-1 0,-1 1 0,2-1 0,-1 0 0,0 1 0,1-6 0,0 3 0,0 0 0,1 0 0,0 1 0,0-1 0,0 0 0,1 0 0,0 1 0,0-1 0,5-7 0,0 0 0,1 1 0,0 0 0,1 1 0,0-1 0,1 2 0,0 0 0,20-16 0,-15 15 0,0 1 0,1 0 0,0 1 0,0 1 0,1 0 0,1 1 0,-1 1 0,1 1 0,29-6 0,-45 11 0,-1-1 0,0 1 0,1 0 0,-1 0 0,0 0 0,1 0 0,-1 0 0,0 0 0,0 0 0,1 0 0,-1 0 0,0 0 0,1 1 0,-1-1 0,0 1 0,0-1 0,0 1 0,1-1 0,-1 1 0,0 0 0,0 0 0,0-1 0,0 1 0,0 0 0,0 0 0,0 0 0,0 0 0,-1 0 0,1 0 0,0 0 0,-1 0 0,1 1 0,0-1 0,-1 0 0,1 0 0,-1 0 0,0 1 0,0-1 0,1 0 0,-1 1 0,0-1 0,0 0 0,0 1 0,0-1 0,0 0 0,0 0 0,-1 1 0,1-1 0,0 0 0,-1 1 0,0 1 0,-3 11 0,-1 0 0,-1-1 0,-12 24 0,11-24 0,0 1 0,2-7 0,1 2 0,0-1 0,0 0 0,1 1 0,0 0 0,0 0 0,1 0 0,0 0 0,1 0 0,-1 15 0,2-22 0,1 0 0,0 0 0,-1-1 0,1 1 0,0 0 0,0 0 0,0-1 0,0 1 0,1 0 0,-1-1 0,0 1 0,1-1 0,-1 0 0,1 1 0,-1-1 0,1 0 0,0 0 0,-1 0 0,1 0 0,0 0 0,0 0 0,0-1 0,-1 1 0,1 0 0,0-1 0,0 0 0,0 1 0,0-1 0,0 0 0,0 0 0,0 0 0,4-1 0,0 1 0,-1 0 0,1-1 0,0 0 0,-1 0 0,1 0 0,-1-1 0,0 0 0,1 0 0,-1 0 0,9-6 0,-11 6 0,0 0 0,-1-1 0,1 0 0,0 0 0,-1 0 0,0 0 0,1 0 0,-1 0 0,-1-1 0,1 1 0,0 0 0,-1-1 0,0 0 0,1 1 0,-1-1 0,-1 0 0,1 0 0,-1 1 0,1-1 0,-1 0 0,0 0 0,-1 0 0,1 0 0,0 1 0,-1-1 0,0 0 0,-2-6 0,1 4 0,0 1 0,-1 0 0,1 0 0,-1-1 0,0 1 0,-1 1 0,1-1 0,-1 0 0,0 1 0,0 0 0,0 0 0,0 0 0,-1 1 0,0-1 0,0 1 0,0 0 0,-8-4 0,-6 2 0,16 5 0,0-1 0,-1 0 0,1 0 0,0 0 0,0 0 0,0-1 0,0 1 0,0-1 0,0 1 0,0-1 0,-3-3 0,6 5 0,0-1 0,0 1 0,0 0 0,0-1 0,0 1 0,0 0 0,0-1 0,0 1 0,0 0 0,0-1 0,1 1 0,-1 0 0,0-1 0,0 1 0,0 0 0,0-1 0,1 1 0,-1 0 0,0 0 0,0-1 0,1 1 0,-1 0 0,0 0 0,0 0 0,1-1 0,-1 1 0,0 0 0,1 0 0,-1 0 0,0 0 0,1 0 0,-1 0 0,0 0 0,1-1 0,14-4 0,-15 5 0,35-9 0,42-4 0,-7 0 0,-64 12 0,1 0 0,-1 0 0,0 0 0,0 0 0,0 1 0,1 0 0,6 2 0,-11-2 0,-1 0 0,0 1 0,0-1 0,1 1 0,-1 0 0,0-1 0,0 1 0,1 0 0,-1 0 0,0-1 0,0 1 0,0 0 0,0 0 0,0 0 0,-1 1 0,1-1 0,0 0 0,0 0 0,-1 0 0,1 1 0,0-1 0,-1 0 0,0 1 0,1-1 0,-1 0 0,0 1 0,1-1 0,-1 0 0,0 1 0,0-1 0,0 1 0,0-1 0,0 0 0,-1 1 0,1-1 0,0 0 0,-2 3 0,-18 76 0,14-60 0,1 0 0,0 0 0,1 1 0,0 22 0,4-41 0,0 1 0,0-1 0,0 1 0,0-1 0,0 1 0,1-1 0,-1 1 0,1-1 0,0 0 0,0 1 0,0-1 0,0 0 0,0 0 0,0 1 0,3 1 0,-3-2 0,0-1 0,1 0 0,-1 0 0,0 0 0,1 0 0,-1 0 0,1 0 0,0-1 0,-1 1 0,1 0 0,0-1 0,-1 1 0,1-1 0,0 0 0,-1 0 0,1 1 0,2-1 0,1-1 0,1 1 0,0-1 0,-1-1 0,1 1 0,-1-1 0,0 1 0,0-2 0,1 1 0,-1 0 0,0-1 0,-1 0 0,6-4 0,-1-1 0,0 0 0,0 0 0,-1-1 0,0 0 0,-1 0 0,0-1 0,8-15 0,1-7 0,14-37 0,-29 65 0,2 5 0,0 8 0,4 19 0,-5-17 0,1-4 0,-1 1 0,1 0 0,0-1 0,0 1 0,1-1 0,0 0 0,0 0 0,1-1 0,0 1 0,0-1 0,9 9 0,-12-13 0,1 1 0,1-1 0,-1 0 0,0 0 0,1 0 0,-1 0 0,1 0 0,-1-1 0,1 0 0,0 1 0,-1-1 0,1-1 0,0 1 0,0 0 0,0-1 0,0 0 0,0 0 0,0 0 0,-1-1 0,1 1 0,0-1 0,0 0 0,0 0 0,-1 0 0,7-3 0,-5 1 0,-1 0 0,1 0 0,-1 0 0,0 0 0,-1-1 0,1 1 0,0-1 0,-1 0 0,0 0 0,0-1 0,0 1 0,-1-1 0,1 1 0,-1-1 0,0 0 0,-1 0 0,1 0 0,1-9 0,1-5 0,-1 0 0,-1-1 0,-1-31 0,-1 43 0,0 0 0,-1-1 0,0 1 0,0 0 0,-1 0 0,0 0 0,0 0 0,-1 1 0,-5-11 0,6 15 0,0-1 0,0 1 0,-1 0 0,1 0 0,-1-1 0,0 2 0,0-1 0,0 0 0,0 1 0,-1-1 0,1 1 0,-1 0 0,1 0 0,-1 0 0,0 0 0,0 1 0,0 0 0,0 0 0,0 0 0,-5-1 0,7 2 5,0 0 1,-1 0-1,1 0 0,0 0 0,0 0 0,0 0 1,0 0-1,-1 1 0,1-1 0,0 1 0,0 0 1,0-1-1,0 1 0,0 0 0,0 0 0,0 0 1,1 1-1,-1-1 0,0 0 0,0 1 0,1-1 1,-3 3-1,1 0-170,1 0 0,-1 0 0,1 1 0,0-1 0,0 1 0,0-1 0,0 1 0,-1 9 0,-1 12-6661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24575,'1'25'0,"2"0"0,9 41 0,-4-29 0,-8-34 0,1-1 0,-1 1 0,1-1 0,0 1 0,0-1 0,0 1 0,0-1 0,0 0 0,0 1 0,1-1 0,-1 0 0,1 0 0,-1 0 0,1 0 0,0 0 0,3 2 0,-3-3 0,-1-1 0,0 0 0,0 1 0,1-1 0,-1 0 0,0 0 0,1 0 0,-1 0 0,0 0 0,0 0 0,1 0 0,-1 0 0,0 0 0,0-1 0,1 1 0,-1 0 0,0-1 0,0 1 0,1-1 0,-1 0 0,0 1 0,0-1 0,0 0 0,0 1 0,0-1 0,0 0 0,0 0 0,0 0 0,-1 0 0,1 0 0,0 0 0,0 0 0,-1-1 0,1 0 0,11-18 0,-1 0 0,0-1 0,13-41 0,-4 10 0,-20 50 0,0 1 0,1 0 0,-1 0 0,1-1 0,0 1 0,-1 0 0,1 0 0,0 0 0,0 0 0,-1-1 0,1 1 0,0 0 0,0 1 0,0-1 0,0 0 0,0 0 0,1 0 0,-1 1 0,2-2 0,-2 2 0,0 0 0,-1 0 0,1 0 0,0 0 0,0 1 0,0-1 0,0 0 0,-1 0 0,1 1 0,0-1 0,0 0 0,-1 1 0,1-1 0,0 1 0,-1-1 0,1 1 0,0-1 0,-1 1 0,1 0 0,-1-1 0,1 1 0,0 1 0,4 5 0,-1 0 0,0 0 0,-1 0 0,6 15 0,17 43-1365,-12-39-5461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4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46 180 24575,'-11'161'0,"2"-62"0,6-45 0,-16 86 0,17-134 0,1-7 0,0-18 0,5-31 0,29-220 0,-22 210 0,2 0 0,29-82 0,-40 138 0,0-1 0,0 1 0,0 0 0,0 0 0,6-7 0,-8 10 0,1 1 0,-1-1 0,0 1 0,1 0 0,-1-1 0,1 1 0,-1-1 0,1 1 0,-1 0 0,1 0 0,0-1 0,-1 1 0,1 0 0,-1 0 0,1 0 0,0-1 0,-1 1 0,1 0 0,-1 0 0,1 0 0,0 0 0,-1 0 0,1 0 0,-1 0 0,1 0 0,0 1 0,-1-1 0,1 0 0,-1 0 0,1 0 0,0 1 0,-1-1 0,1 0 0,-1 1 0,1-1 0,-1 0 0,1 1 0,-1-1 0,1 1 0,-1-1 0,0 1 0,1-1 0,-1 1 0,0-1 0,1 1 0,-1-1 0,0 1 0,0-1 0,1 1 0,-1 0 0,0-1 0,0 1 0,0 0 0,9 21 0,-1 0 0,-1 1 0,-1 0 0,-1 0 0,3 47 0,-3-28 0,9 68 0,20 114 0,-33-216-92,-1-6 7,0-1 0,1 1 1,-1-1-1,0 1 0,0-1 0,1 1 0,-1-1 0,1 1 0,0-1 0,-1 0 0,1 1 1,0-1-1,0 0 0,2 2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24575,'14'-9'0,"17"-3"0,13-3 0,7 0 0,0 3 0,-9 3-8191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4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24575,'0'5'0,"0"5"0,0 10 0,-5 11 0,-5 13 0,-2 4 0,-2 3 0,0 1 0,-1-4 0,2-5 0,7-15 0,5-12-8191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5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24575,'-2'153'0,"5"161"0,-3-313 0,0 3 0,0-1 0,0 1 0,1 0 0,-1-1 0,1 1 0,0 0 0,0-1 0,0 1 0,3 5 0,-4-9 0,1 1 0,-1-1 0,0 0 0,0 0 0,0 0 0,1 0 0,-1 0 0,0 0 0,0 0 0,0 1 0,1-1 0,-1 0 0,0 0 0,0 0 0,0 0 0,1 0 0,-1 0 0,0 0 0,0 0 0,1 0 0,-1 0 0,0 0 0,0-1 0,0 1 0,1 0 0,-1 0 0,0 0 0,0 0 0,0 0 0,1 0 0,-1 0 0,0 0 0,0-1 0,0 1 0,0 0 0,1 0 0,-1 0 0,0 0 0,0-1 0,0 1 0,0 0 0,0 0 0,0 0 0,1-1 0,-1 1 0,0 0 0,0 0 0,0-1 0,6-11 0,25-91 0,-26 79 0,1 1 0,1 0 0,2 1 0,0 0 0,20-37 0,-27 57 0,0-1 0,0 1 0,0-1 0,0 1 0,0-1 0,0 1 0,1 0 0,-1 0 0,1 0 0,0 1 0,-1-1 0,1 0 0,0 1 0,0 0 0,0 0 0,0 0 0,6-2 0,-7 3 0,0 0 0,0 1 0,0-1 0,0 0 0,0 1 0,0-1 0,0 1 0,0-1 0,0 1 0,0 0 0,0 0 0,0 0 0,-1 0 0,1 0 0,0 0 0,-1 1 0,1-1 0,-1 1 0,1-1 0,-1 1 0,1-1 0,-1 1 0,0 0 0,0 0 0,0-1 0,0 1 0,1 4 0,3 8 0,0 0 0,-2 0 0,1 0 0,-2 1 0,0-1 0,-1 1 0,0 0 0,-1 0 0,-1-1 0,0 1 0,-1 0 0,0-1 0,-2 1 0,-5 17 0,6-27-80,1 0 0,-1-1-1,0 0 1,0 1 0,0-1-1,0 0 1,-1-1 0,0 1-1,1 0 1,-1-1 0,-1 0 0,1 0-1,0 0 1,-1-1 0,0 1-1,-9 2 1,-14 4-6746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 24575,'22'27'0,"13"21"0,3 17 0,-4 11 0,-7 9 0,-9 5 0,-21-1 0,-23-1 0,-25-3 0,-21-2 0,-22-7 0,-11-6 0,-2-12 0,4-11 0,19-13-8191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24575,'-4'17'0,"-2"25"0,-4 22 0,0 18 0,1 18 0,2 9 0,7 9 0,8 1 0,11 0 0,12-9 0,14-13 0,16-14 0,12-22 0,-6-21-8191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7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22 24575,'0'-1'0,"0"0"0,0 0 0,0 0 0,0-1 0,0 1 0,0 0 0,0 0 0,0 0 0,0 0 0,-1-1 0,1 1 0,0 0 0,-1 0 0,1 0 0,-1 0 0,1 0 0,-2-1 0,2 2 0,-1 0 0,1 0 0,-1 0 0,1 0 0,-1 0 0,1 1 0,-1-1 0,1 0 0,-1 0 0,1 1 0,-1-1 0,1 0 0,-1 1 0,1-1 0,0 0 0,-1 1 0,1-1 0,0 1 0,-1-1 0,1 1 0,0-1 0,-1 1 0,1-1 0,0 2 0,-21 44 0,6 7 0,1 0 0,-7 67 0,1 110 0,19-193 0,1-34 0,3-7 0,5-19 0,8-34 0,9-56 0,-6 23 0,42-121 0,-60 209 0,17-37 0,-18 39 0,1-1 0,-1 0 0,0 1 0,0-1 0,1 1 0,-1-1 0,0 1 0,1-1 0,-1 1 0,1-1 0,-1 1 0,1-1 0,-1 1 0,1-1 0,-1 1 0,1 0 0,-1-1 0,1 1 0,-1 0 0,1-1 0,0 1 0,-1 0 0,1 0 0,0 0 0,-1-1 0,1 1 0,0 0 0,-1 0 0,1 0 0,0 0 0,-1 0 0,1 0 0,-1 1 0,1-1 0,0 0 0,-1 0 0,1 0 0,0 0 0,-1 1 0,1-1 0,-1 0 0,1 1 0,-1-1 0,1 1 0,0-1 0,-1 0 0,0 1 0,1-1 0,-1 1 0,1-1 0,-1 1 0,0-1 0,1 1 0,-1 0 0,1 0 0,9 20 0,-1 1 0,0 1 0,-2-1 0,-1 1 0,6 37 0,-8-39 0,27 194 106,-16-90-1577,-11-95-5355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24575,'17'-10'0,"16"-6"0,15-1 0,8 2 0,4 4 0,-4 3 0,-12 4-8191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8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24575,'4'0'0,"11"-4"0,12-3 0,9 2 0,4 0 0,4 1 0,-2 2 0,-2 1 0,-5 1 0,-3 0 0,-8-4 0,-7-2-8191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8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58 24575,'-6'-3'0,"-1"1"0,0 0 0,0 0 0,0 1 0,-1 0 0,1 0 0,0 0 0,0 1 0,-1 0 0,1 1 0,0 0 0,0 0 0,0 0 0,0 1 0,0 0 0,0 0 0,0 1 0,0 0 0,1 0 0,-1 0 0,1 1 0,0 0 0,-7 6 0,6-4 0,-1 0 0,0 0 0,1 1 0,1 0 0,-1 0 0,1 1 0,0-1 0,1 2 0,0-1 0,0 0 0,0 1 0,1 0 0,1 0 0,0 0 0,0 1 0,-3 17 0,6-25 0,0 0 0,0 0 0,0 1 0,0-1 0,1 0 0,-1 0 0,1 0 0,-1 0 0,1 0 0,0 1 0,0-1 0,0 0 0,0-1 0,0 1 0,0 0 0,0 0 0,1 0 0,-1-1 0,1 1 0,-1-1 0,1 1 0,-1-1 0,1 1 0,0-1 0,0 0 0,0 0 0,0 0 0,0 0 0,0 0 0,0-1 0,4 2 0,6 1 0,1-1 0,-1 0 0,0-1 0,18 0 0,-21-1 0,18 1 0,0-2 0,38-6 0,-51 4 0,0 0 0,-1 0 0,0-1 0,1-1 0,-2 0 0,20-11 0,-30 15 0,1 0 0,-1-1 0,0 1 0,0 0 0,1-1 0,-1 0 0,0 1 0,-1-1 0,1 0 0,0 0 0,0 0 0,-1 0 0,1 0 0,-1-1 0,0 1 0,0 0 0,0-1 0,0 1 0,0-1 0,0 1 0,0-1 0,-1 1 0,1-1 0,-1 1 0,0-1 0,0 0 0,0 1 0,0-1 0,-1 0 0,1-2 0,-2 0 0,0 1 0,-1-1 0,1 0 0,-1 1 0,0 0 0,0 0 0,0 0 0,-1 0 0,1 0 0,-1 1 0,0-1 0,0 1 0,0 0 0,-6-3 0,-1 0 0,0 0 0,-22-7 0,23 10 0,1 0 0,-1-1 0,1-1 0,-12-7 0,20 12 0,1 0 0,0-1 0,-1 1 0,1 0 0,-1 0 0,1-1 0,0 1 0,-1 0 0,1 0 0,0-1 0,-1 1 0,1 0 0,0-1 0,0 1 0,-1-1 0,1 1 0,0 0 0,0-1 0,0 1 0,0-1 0,-1 1 0,1-1 0,0 1 0,0 0 0,0-1 0,0 1 0,0-1 0,0 1 0,0-1 0,0 1 0,0-1 0,0 1 0,1-1 0,-1 1 0,0-1 0,16-10 0,31-3 0,-43 13 0,129-21 0,-92 16 0,-38 5 0,0 1 0,-1-1 0,1 1 0,0 0 0,0 0 0,-1 0 0,1 0 0,0 0 0,0 1 0,-1-1 0,1 1 0,0 0 0,-1 0 0,1 0 0,0 0 0,4 3 0,-5-2 0,0 0 0,0 1 0,-1-1 0,1 0 0,0 1 0,-1-1 0,1 1 0,-1 0 0,0-1 0,0 1 0,0 0 0,0 0 0,-1-1 0,1 1 0,-1 0 0,0 4 0,4 48 0,-5 66 0,0 12 0,6-39 0,24 144 0,-28-234 0,-1-1 0,1 1 0,0 0 0,1-1 0,-1 1 0,0-1 0,1 1 0,0-1 0,4 6 0,-6-9 0,0 0 0,0 0 0,0 0 0,0 0 0,1 1 0,-1-1 0,0 0 0,0 0 0,0 0 0,1 0 0,-1 0 0,0 0 0,0 0 0,1 0 0,-1 0 0,0 0 0,0 0 0,0 0 0,1 0 0,-1 0 0,0 0 0,0 0 0,1 0 0,-1 0 0,0 0 0,0 0 0,0 0 0,1 0 0,-1 0 0,0 0 0,0 0 0,0-1 0,1 1 0,-1 0 0,0 0 0,0 0 0,0 0 0,0-1 0,1 1 0,-1 0 0,0 0 0,0 0 0,0-1 0,0 1 0,0 0 0,7-27 0,1-76 0,-8-138 0,-3 113 0,1 72 0,1 33 0,0 1 0,1-1 0,1 0 0,7-34 0,-8 55 0,0 1 0,1-1 0,-1 1 0,1-1 0,-1 0 0,1 1 0,0-1 0,-1 1 0,1 0 0,0-1 0,0 1 0,0 0 0,0-1 0,0 1 0,0 0 0,1 0 0,-1 0 0,0 0 0,2-1 0,-2 2 0,0-1 0,0 1 0,1 0 0,-1 0 0,0 0 0,0 0 0,0 0 0,0 0 0,0 0 0,1 0 0,-1 1 0,0-1 0,0 0 0,0 1 0,0-1 0,0 1 0,0-1 0,0 1 0,0-1 0,1 2 0,2 1 0,0 1 0,0 0 0,-1-1 0,1 1 0,-1 0 0,0 0 0,0 1 0,0-1 0,-1 1 0,3 6 0,1 7 0,-1-1 0,-1 1 0,3 37 0,-6-45 0,0 0 0,-1-1 0,-1 1 0,0 0 0,0 0 0,-1-1 0,0 1 0,0-1 0,-5 11 0,5-16 8,0-1 0,0 0 0,0 0 0,0 0 0,-1-1 0,1 1 0,-1-1 0,1 1 0,-1-1 0,0 0 0,0 0 0,0 0 0,0 0 0,-4 1 0,6-2-40,0-1-1,0 1 1,0-1 0,-1 0 0,1 1-1,0-1 1,0 0 0,0 0-1,0 0 1,0 0 0,0 0 0,-1 0-1,1 0 1,0 0 0,0-1-1,0 1 1,0 0 0,0-1 0,0 1-1,0-1 1,0 1 0,0-1-1,0 1 1,0-1 0,0 0 0,0 1-1,0-1 1,0 0 0,0 0-1,1 0 1,-1 0 0,0 1 0,1-1-1,-1 0 1,1 0 0,-1 0-1,1-1 1,-1 1 0,1 0 0,0 0-1,-1 0 1,1 0 0,0 0-1,0 0 1,0-2 0,-2-21-6794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8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24575,'0'-4'0,"5"2"0,5 11 0,6 8 0,1 11 0,1 13 0,-3 9 0,2 5 0,-4 1 0,-2 2 0,0-7 0,-1-6 0,2-11 0,-1-11-8191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8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24575,'1'105'0,"5"-1"0,4 0 0,24 104 0,-32-232 0,1 0 0,1 0 0,8-31 0,-10 47 0,2-9 0,1 0 0,0 0 0,1 1 0,15-29 0,-19 40 0,1 0 0,0 1 0,0 0 0,1-1 0,-1 1 0,1 0 0,0 1 0,0-1 0,0 1 0,0 0 0,1 0 0,-1 0 0,1 0 0,0 1 0,0 0 0,0 0 0,0 0 0,0 0 0,0 1 0,6-1 0,-7 2 0,-1-1 0,0 1 0,0 0 0,1 0 0,-1 1 0,0-1 0,0 1 0,0 0 0,0 0 0,0 0 0,0 0 0,0 0 0,0 0 0,0 1 0,0 0 0,-1-1 0,5 5 0,-3-3 0,0 1 0,-1 1 0,1-1 0,-1 0 0,0 1 0,0 0 0,-1 0 0,1 0 0,2 9 0,-2-4 0,0 1 0,-1 0 0,0 0 0,0 0 0,-1 0 0,-1 0 0,0 0 0,-1 0 0,-3 21 0,1-22 0,0 0 0,-1-1 0,0 1 0,-1-1 0,0 0 0,0 0 0,-1 0 0,0-1 0,-1 1 0,-11 10 0,13-14 0,0 0 0,-1 0 0,1-1 0,-1 0 0,0 0 0,-1 0 0,1-1 0,0 0 0,-1 0 0,0 0 0,0-1 0,0 0 0,0-1 0,0 1 0,0-1 0,-8 0 0,-9-7-1365,6-4-5461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9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24575,'0'5'0,"0"9"0,0 13 0,0 5 0,0 6 0,0 2 0,0-2 0,0-3 0,0-12 0,0-10-8191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24575,'4'123'0,"5"0"0,38 186 0,-45-298 0,-1-2 0,1-1 0,0 1 0,0-1 0,1 1 0,4 8 0,-7-17 0,1 1 0,-1-1 0,0 1 0,0-1 0,1 1 0,-1-1 0,0 0 0,0 1 0,1-1 0,-1 1 0,0-1 0,1 0 0,-1 1 0,0-1 0,1 0 0,-1 0 0,1 1 0,-1-1 0,1 0 0,-1 0 0,0 0 0,1 0 0,-1 1 0,1-1 0,-1 0 0,1 0 0,-1 0 0,1 0 0,-1 0 0,1 0 0,-1 0 0,1 0 0,-1 0 0,1 0 0,-1-1 0,1 1 0,-1 0 0,0 0 0,1 0 0,-1-1 0,1 1 0,-1 0 0,1 0 0,-1-1 0,0 1 0,1 0 0,-1-1 0,0 1 0,1 0 0,-1-1 0,0 1 0,0-1 0,1 1 0,-1 0 0,0-2 0,17-29 0,-14 26 0,18-48 0,-13 32 0,0 1 0,2-1 0,16-26 0,-23 42 0,0 1 0,1-1 0,0 1 0,0 0 0,0 0 0,0 0 0,0 0 0,1 1 0,0 0 0,-1 0 0,1 0 0,0 0 0,1 1 0,-1 0 0,0 0 0,1 0 0,-1 1 0,8-2 0,-10 3 0,0 0 0,-1 0 0,1 0 0,0 0 0,-1 0 0,1 1 0,0-1 0,-1 1 0,1 0 0,-1-1 0,1 1 0,-1 1 0,1-1 0,-1 0 0,0 0 0,0 1 0,5 3 0,-4-1 0,1 0 0,0 0 0,-1 0 0,0 1 0,0-1 0,0 1 0,-1 0 0,3 7 0,1 6 0,0 1 0,-2-1 0,5 38 0,-8-44 0,0-1 0,-1 1 0,0 0 0,-1-1 0,0 1 0,-1-1 0,-6 23 0,7-31 0,-1 1 0,1 0 0,-1 0 0,0 0 0,0-1 0,0 1 0,0-1 0,-1 0 0,1 0 0,-1 0 0,0 0 0,0 0 0,0 0 0,0-1 0,0 1 0,-1-1 0,1 0 0,-1 0 0,0 0 0,1 0 0,-1-1 0,0 0 0,0 0 0,0 0 0,-8 1 0,10-2-4,0 0 1,0 0-1,0 0 0,0 0 0,0 0 0,0 0 0,0-1 1,0 1-1,0-1 0,0 0 0,0 1 0,0-1 0,0 0 1,0 0-1,0 0 0,1 0 0,-1-1 0,0 1 0,1 0 1,-3-4-1,1 2 24,1-1 0,-1 1 0,1-1 0,0 0 0,0 0 0,1 0 0,-1 0 0,1 0 0,-2-9 0,2 6-144,0-1 0,0 0 1,1 1-1,0-1 0,1 0 0,-1 0 1,1 1-1,1-1 0,-1 0 0,1 1 1,4-9-1,6-4-6702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1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137 123 24575,'-1'-5'0,"1"0"0,-1-1 0,0 1 0,0 0 0,0 0 0,-1 0 0,1 0 0,-1 0 0,-1 0 0,1 0 0,-1 0 0,1 1 0,-5-5 0,6 8 0,0-1 0,0 1 0,0 0 0,0 0 0,-1 0 0,1 0 0,0 0 0,-1 1 0,1-1 0,0 0 0,-1 1 0,1-1 0,-1 0 0,1 1 0,-1 0 0,0-1 0,1 1 0,-4 0 0,3 0 0,0 1 0,0-1 0,0 1 0,0 0 0,0 0 0,-1 0 0,2 0 0,-1 0 0,0 0 0,0 0 0,0 1 0,0-1 0,1 1 0,-1-1 0,1 1 0,-1 0 0,-1 2 0,-3 7 0,0 0 0,0 0 0,1 1 0,0-1 0,1 1 0,1 0 0,0 1 0,0-1 0,1 0 0,1 1 0,0-1 0,1 1 0,0-1 0,2 15 0,-1-24 0,0 0 0,0 0 0,0 0 0,0 0 0,1 0 0,-1 0 0,1-1 0,0 1 0,0 0 0,0-1 0,0 1 0,0-1 0,1 0 0,-1 0 0,1 0 0,-1 0 0,1 0 0,0 0 0,0-1 0,0 1 0,0-1 0,0 0 0,0 0 0,0 0 0,0 0 0,0-1 0,0 1 0,5-1 0,2 2 0,0-2 0,0 1 0,0-1 0,1-1 0,-1 0 0,0 0 0,18-6 0,-19 4 0,0-1 0,0-1 0,0 1 0,0-1 0,-1-1 0,0 0 0,0 0 0,-1 0 0,1-1 0,-1 0 0,-1-1 0,0 1 0,0-1 0,0 0 0,-1-1 0,0 1 0,0-1 0,-1 0 0,-1 0 0,1-1 0,-1 1 0,-1-1 0,0 0 0,0 1 0,0-12 0,-6 3 0,-4 13 0,6 5 0,1 1 0,0 0 0,-1-1 0,1 1 0,0 0 0,0 0 0,-1 0 0,1 0 0,0 0 0,0 0 0,0 0 0,0 1 0,1-1 0,-1 0 0,0 1 0,0-1 0,1 0 0,-2 2 0,-2 7 0,0 0 0,0 0 0,1 1 0,1-1 0,0 1 0,0-1 0,1 1 0,0 0 0,1 0 0,0 0 0,2 11 0,-2-18 0,1 0 0,0-1 0,0 1 0,0 0 0,0-1 0,0 1 0,1-1 0,0 0 0,0 1 0,0-1 0,0 0 0,0 0 0,0 0 0,1-1 0,0 1 0,-1 0 0,1-1 0,0 0 0,0 0 0,0 1 0,1-2 0,-1 1 0,0 0 0,1-1 0,-1 0 0,1 1 0,0-1 0,-1-1 0,1 1 0,0 0 0,-1-1 0,1 0 0,0 0 0,6-1 0,-6 1 0,-1 0 0,1-1 0,0 1 0,-1-1 0,1 0 0,-1 0 0,1 0 0,-1 0 0,1-1 0,-1 1 0,0-1 0,0 0 0,1 0 0,-2 0 0,1-1 0,0 1 0,0-1 0,-1 1 0,1-1 0,-1 0 0,0 0 0,0 0 0,0 0 0,0-1 0,0 1 0,-1 0 0,0-1 0,1 1 0,-1-1 0,-1 1 0,1-1 0,0-6 0,0 4 0,-1 1 0,0 0 0,0 0 0,0 0 0,-1-1 0,0 1 0,0 0 0,0 0 0,-1 0 0,1 0 0,-1 0 0,0 1 0,-1-1 0,1 0 0,-1 1 0,0 0 0,0-1 0,0 1 0,-1 0 0,0 1 0,1-1 0,-1 1 0,-5-4 0,2 3 0,-1 0 0,0 1 0,0 0 0,0 0 0,-1 1 0,-10-3 0,36 6 0,0-1 0,0 0 0,0-2 0,0 0 0,0-1 0,-1 0 0,1-2 0,-1 0 0,18-7 0,-33 11 0,0 0 0,0 0 0,0 1 0,0-1 0,0 0 0,1 1 0,-1-1 0,0 1 0,0 0 0,1-1 0,-1 1 0,0 0 0,0 0 0,1 0 0,-1 0 0,0 0 0,1 0 0,-1 0 0,0 0 0,1 1 0,-1-1 0,0 0 0,0 1 0,1-1 0,0 1 0,-1 1 0,1 0 0,-1 0 0,0 0 0,0 0 0,0-1 0,-1 1 0,1 0 0,0 1 0,-1-1 0,1 0 0,-1 0 0,0 0 0,0 0 0,1 0 0,-2 3 0,-1 52 0,1-45 0,0-1 0,0 1 0,1-1 0,1 1 0,0-1 0,3 15 0,-4-25 0,0 0 0,0-1 0,0 1 0,1 0 0,-1 0 0,0-1 0,0 1 0,1 0 0,-1-1 0,0 1 0,1-1 0,-1 1 0,1 0 0,-1-1 0,1 1 0,-1-1 0,1 1 0,-1-1 0,1 1 0,-1-1 0,1 0 0,-1 1 0,1-1 0,0 0 0,-1 1 0,1-1 0,0 0 0,-1 0 0,1 0 0,0 1 0,0-1 0,0 0 0,1-1 0,0 1 0,0-1 0,-1 0 0,1 0 0,-1 1 0,1-1 0,0 0 0,-1 0 0,0-1 0,1 1 0,-1 0 0,2-2 0,31-45 0,-1-17 0,2-5 0,-35 69 0,0 1 0,0-1 0,0 1 0,0-1 0,0 1 0,1-1 0,-1 1 0,0-1 0,0 1 0,1-1 0,-1 1 0,0 0 0,1-1 0,-1 1 0,0-1 0,1 1 0,-1 0 0,1-1 0,-1 1 0,0 0 0,1 0 0,-1-1 0,1 1 0,-1 0 0,1 0 0,-1 0 0,1 0 0,-1-1 0,1 1 0,-1 0 0,1 0 0,-1 0 0,1 0 0,-1 0 0,1 0 0,0 1 0,-1-1 0,1 0 0,-1 0 0,1 0 0,-1 0 0,0 0 0,1 1 0,-1-1 0,1 0 0,-1 1 0,1-1 0,-1 0 0,0 1 0,1-1 0,-1 0 0,1 1 0,-1-1 0,0 0 0,1 1 0,13 32 0,-11-22 0,1-3 0,1 6 0,1 0 0,0 0 0,2 0 0,8 13 0,-14-25 0,-1 1 0,1-1 0,0 1 0,0-1 0,0 0 0,1 1 0,-1-1 0,0-1 0,1 1 0,-1 0 0,1 0 0,0-1 0,0 0 0,-1 1 0,1-1 0,0 0 0,0-1 0,0 1 0,0 0 0,0-1 0,0 1 0,0-1 0,1 0 0,-1 0 0,0-1 0,0 1 0,3-1 0,-2 0 0,-1-1 0,0 1 0,0-1 0,0 1 0,-1-1 0,1 0 0,0 0 0,-1-1 0,1 1 0,-1 0 0,0-1 0,1 1 0,-1-1 0,0 0 0,-1 0 0,1 0 0,0 0 0,-1 0 0,0 0 0,0 0 0,0 0 0,1-7 0,2-8 0,-1 0 0,-1 0 0,0-20 0,-1 13 0,-1 22 0,0 0 0,1 0 0,-1 0 0,1 1 0,-1-1 0,1 0 0,0 1 0,0-1 0,0 1 0,1-1 0,-1 1 0,1-1 0,-1 1 0,3-3 0,-3 5 0,0-1 0,0 0 0,0 1 0,0-1 0,0 1 0,0-1 0,0 1 0,0 0 0,0-1 0,0 1 0,0 0 0,0 0 0,1 0 0,-1 0 0,0-1 0,0 2 0,0-1 0,0 0 0,0 0 0,0 0 0,1 0 0,-1 1 0,0-1 0,0 1 0,0-1 0,0 1 0,0-1 0,0 1 0,0-1 0,0 1 0,0 0 0,-1 0 0,1-1 0,0 1 0,0 0 0,0 1 0,7 7 0,-1 0 0,0 1 0,-1 0 0,0 0 0,0 0 0,-1 1 0,-1 0 0,0 0 0,0 0 0,-1 0 0,0 0 0,-1 1 0,0 0 0,-1-1 0,-1 1 0,0 17 0,-1-25 11,0 1 0,-1-1 0,1 0 0,-1 1 0,0-1 0,0 0-1,0 0 1,0 0 0,-1 0 0,-3 3 0,6-6-40,-1 0 0,1 0 0,-1-1 0,0 1-1,1 0 1,-1 0 0,0-1 0,1 1 0,-1-1 0,0 1 0,0-1 0,0 1-1,0-1 1,0 1 0,0-1 0,1 0 0,-1 0 0,0 1 0,0-1 0,0 0 0,0 0-1,0 0 1,0 0 0,0 0 0,0 0 0,0 0 0,0 0 0,0-1 0,0 1-1,0 0 1,0 0 0,0-1 0,0 1 0,1-1 0,-1 1 0,0-1 0,0 1-1,0-1 1,1 1 0,-1-1 0,0 0 0,0 1 0,1-1 0,-1 0 0,1 0 0,-1 0-1,1 1 1,-1-1 0,1 0 0,-1-2 0,-7-13-6797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3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3 168 24575,'-1'73'0,"-1"-3"0,4 0 0,9 72 0,-2-112 0,-9-30 0,0 0 0,0 0 0,0 1 0,0-1 0,0 0 0,0 0 0,0 0 0,0 0 0,0 0 0,0 0 0,0 0 0,0 0 0,0 0 0,0 0 0,0 1 0,0-1 0,0 0 0,0 0 0,0 0 0,0 0 0,1 0 0,-1 0 0,0 0 0,0 0 0,0 0 0,0 0 0,0 0 0,0 0 0,0 0 0,0 0 0,0 0 0,0 0 0,1 0 0,-1 0 0,0 0 0,0 0 0,0 0 0,0 0 0,0 0 0,0 0 0,0 0 0,0 0 0,0 0 0,1 0 0,-1 0 0,0 0 0,0 0 0,0 0 0,0 0 0,0 0 0,0 0 0,0 0 0,0 0 0,0 0 0,0 0 0,1 0 0,-1 0 0,0 0 0,0 0 0,0-1 0,0 1 0,0 0 0,0 0 0,3-17 0,-2-19 0,-1 24 0,0 0 0,1 1 0,0-1 0,1 0 0,3-12 0,-3 20 0,-1 1 0,1-1 0,0 0 0,0 1 0,0-1 0,0 1 0,1 0 0,-1 0 0,1 0 0,0 0 0,0 0 0,0 0 0,0 1 0,1 0 0,-1-1 0,0 1 0,1 0 0,0 1 0,4-2 0,6-2 0,1 1 0,0 1 0,0 0 0,17 0 0,-18 2 0,-1-1 0,1 0 0,0-1 0,23-9 0,-35 12 0,0-1 0,0 0 0,-1 1 0,1-1 0,-1 0 0,1 0 0,-1 0 0,1 0 0,-1-1 0,0 1 0,0 0 0,1-1 0,-1 1 0,1-2 0,-2 2 0,0 1 0,0-1 0,1 1 0,-1-1 0,0 1 0,0-1 0,0 1 0,0-1 0,0 0 0,0 1 0,0-1 0,0 1 0,0-1 0,0 0 0,0 1 0,0-1 0,0 1 0,-1-1 0,1 1 0,0-1 0,0 1 0,-1-1 0,1 1 0,0-1 0,-1 1 0,1-1 0,-1 0 0,-1 0 0,1 0 0,-1 0 0,1 0 0,-1 1 0,0-1 0,0 0 0,1 1 0,-1-1 0,0 1 0,0 0 0,0-1 0,1 1 0,-1 0 0,0 0 0,0 0 0,0 0 0,0 1 0,0-1 0,1 0 0,-1 1 0,0-1 0,0 1 0,1 0 0,-1-1 0,-2 3 0,-1 0 0,0 0 0,0 1 0,1-1 0,0 1 0,-1 0 0,1 0 0,1 1 0,-1-1 0,1 1 0,-1 0 0,1 0 0,1 0 0,-1 0 0,1 0 0,0 1 0,0-1 0,0 1 0,1-1 0,-1 7 0,1-8 0,1-1 0,-1 1 0,1-1 0,0 1 0,1-1 0,-1 1 0,0-1 0,1 0 0,0 1 0,0-1 0,0 0 0,0 1 0,0-1 0,1 0 0,0 0 0,-1 0 0,1 0 0,0 0 0,0-1 0,1 1 0,-1-1 0,0 1 0,1-1 0,0 0 0,-1 0 0,1 0 0,0 0 0,0 0 0,0-1 0,0 1 0,1-1 0,4 2 0,-3-2 0,0 1 0,0-1 0,0 0 0,1 0 0,-1-1 0,0 0 0,0 0 0,1 0 0,-1 0 0,0-1 0,0 0 0,0 0 0,0 0 0,0 0 0,0-1 0,0 0 0,0 0 0,0-1 0,-1 1 0,1-1 0,-1 0 0,0 0 0,0-1 0,0 1 0,0-1 0,0 0 0,5-7 0,-3 2 0,-1 0 0,0-1 0,0 1 0,-1-1 0,0 0 0,-1 0 0,0 0 0,0 0 0,-1-1 0,0 1 0,-1-1 0,-1-18 0,2 48 0,0 0 0,5 21 0,-6-35 0,0 0 0,0 1 0,1-1 0,-1 0 0,1 0 0,0 0 0,1 0 0,-1 0 0,1 0 0,0-1 0,0 1 0,1-1 0,-1 0 0,1 0 0,7 6 0,-9-9 0,1-1 0,-1 1 0,0-1 0,0 1 0,1-1 0,-1 0 0,1 0 0,-1 0 0,0 0 0,1-1 0,-1 1 0,0-1 0,1 1 0,-1-1 0,0 0 0,0 0 0,0 0 0,0 0 0,1 0 0,-1 0 0,-1 0 0,1-1 0,0 1 0,0-1 0,0 0 0,-1 1 0,3-4 0,3-3 0,-1 1 0,0-1 0,0 0 0,0-1 0,5-12 0,4-31 0,-13 43 0,0 0 0,0 1 0,1-1 0,5-10 0,-8 19 0,0 0 0,0 0 0,0 0 0,0 0 0,0 0 0,0 0 0,0 0 0,0 0 0,0-1 0,0 1 0,0 0 0,0 0 0,0 0 0,0 0 0,0 0 0,0 0 0,0 0 0,0 0 0,0 0 0,1 0 0,-1 0 0,0 0 0,0-1 0,0 1 0,0 0 0,0 0 0,0 0 0,0 0 0,0 0 0,0 0 0,1 0 0,-1 0 0,0 0 0,0 0 0,0 0 0,0 0 0,0 0 0,0 0 0,0 0 0,0 0 0,1 0 0,-1 0 0,0 0 0,0 0 0,0 0 0,0 0 0,0 0 0,0 0 0,0 1 0,0-1 0,0 0 0,1 0 0,-1 0 0,0 0 0,0 0 0,0 0 0,0 0 0,0 0 0,0 0 0,0 0 0,3 11 0,1 11 0,-4-9 0,0 3 0,1 1 0,1-1 0,0 0 0,1 0 0,0 0 0,2 0 0,5 15 0,-9-30 0,-1 0 0,0 0 0,1 0 0,-1 0 0,1 0 0,-1 0 0,1 0 0,0-1 0,-1 1 0,1 0 0,0 0 0,0-1 0,-1 1 0,1 0 0,0-1 0,0 1 0,0-1 0,0 1 0,0-1 0,0 0 0,0 1 0,0-1 0,0 0 0,0 1 0,1-1 0,0-1 0,-1 1 0,0 0 0,1-1 0,-1 0 0,0 1 0,1-1 0,-1 0 0,0 0 0,0 0 0,0 0 0,0 0 0,0 0 0,0 0 0,0 0 0,0 0 0,0-1 0,6-8 0,-2-1 0,1 1 0,4-17 0,-8 23 0,10-34 0,-10 29 0,0 1 0,1-1 0,0 1 0,6-11 0,-9 19 0,0 0 0,0-1 0,0 1 0,0 0 0,1 0 0,-1-1 0,0 1 0,0 0 0,0 0 0,0 0 0,1-1 0,-1 1 0,0 0 0,0 0 0,0 0 0,1 0 0,-1-1 0,0 1 0,0 0 0,1 0 0,-1 0 0,0 0 0,0 0 0,1 0 0,-1 0 0,0 0 0,0 0 0,1 0 0,-1 0 0,0 0 0,1 0 0,-1 0 0,0 0 0,1 0 0,7 9 0,5 22 0,-11-24 0,1-1 0,0 0 0,0 0 0,0 0 0,1 0 0,0-1 0,0 1 0,0-1 0,1 0 0,0 0 0,8 6 0,-11-10 0,0 0 0,0 1 0,0-1 0,0 0 0,0 0 0,1-1 0,-1 1 0,0 0 0,1-1 0,-1 1 0,0-1 0,1 0 0,-1 0 0,1 0 0,-1 0 0,1 0 0,-1 0 0,0-1 0,1 1 0,-1-1 0,0 1 0,1-1 0,-1 0 0,0 0 0,0 0 0,0-1 0,1 1 0,-1 0 0,-1-1 0,1 1 0,0-1 0,2-2 0,4-5 0,-1 1 0,0-2 0,-1 1 0,0-1 0,0 1 0,-1-2 0,0 1 0,-1 0 0,0-1 0,4-21 0,-1-3 0,-2 0 0,1-42 0,-4-44 0,-4 278 0,-1-92 0,3-1 0,2 0 0,13 75 0,-11-126-32,-1-20 112,0-21-1493,-2-6-5413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3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24575,'13'-5'0,"14"-5"0,11-1 0,12-4 0,6 2 0,-1 2 0,-6 3 0,-15 4 0,-23 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5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137 610 24575,'4'-22'0,"8"-46"0,-11 62 0,-1 1 0,0-1 0,0 1 0,-1-1 0,1 1 0,-1-1 0,0 1 0,-1 0 0,-3-10 0,5 13 0,-1 1 0,1-1 0,-1 1 0,0-1 0,0 1 0,0 0 0,0-1 0,0 1 0,0 0 0,0 0 0,-1-1 0,1 1 0,0 0 0,0 0 0,-1 1 0,1-1 0,-1 0 0,1 0 0,-1 1 0,1-1 0,-1 0 0,-3 0 0,3 1 0,-1 1 0,1-1 0,-1 0 0,1 1 0,0-1 0,-1 1 0,1 0 0,0 0 0,-1 0 0,1 0 0,0 0 0,0 0 0,-4 3 0,0 1 0,0 0 0,0 1 0,0 0 0,1 0 0,-1 0 0,2 0 0,-1 1 0,-5 10 0,6-7 0,0 0 0,0 0 0,1 1 0,0-1 0,1 1 0,1-1 0,-1 1 0,1 18 0,1-26 0,1 1 0,-1 0 0,1 0 0,-1 0 0,1-1 0,0 1 0,0 0 0,1-1 0,-1 1 0,1-1 0,0 1 0,0-1 0,0 0 0,0 0 0,0 0 0,1 0 0,0 0 0,-1-1 0,1 1 0,0-1 0,0 1 0,0-1 0,1 0 0,-1 0 0,0-1 0,8 4 0,-5-3 0,1 0 0,0 0 0,0-1 0,0 0 0,0 0 0,-1 0 0,1-1 0,0 0 0,0 0 0,0-1 0,0 0 0,0 0 0,0-1 0,10-3 0,-12 3 0,-1-1 0,0 1 0,1-1 0,-1 0 0,0 0 0,0 0 0,-1 0 0,1-1 0,-1 1 0,1-1 0,-1 0 0,-1 0 0,1-1 0,0 1 0,-1 0 0,0-1 0,0 0 0,0 1 0,-1-1 0,1 0 0,0-5 0,0-2 0,-1 0 0,0 0 0,0-23 0,-2 46 0,1-7 0,-1 0 0,1 0 0,0 0 0,0 0 0,0 0 0,0 0 0,1-1 0,0 1 0,0 0 0,0 0 0,0 0 0,0-1 0,1 1 0,0 0 0,-1-1 0,1 1 0,1-1 0,-1 0 0,0 0 0,1 0 0,0 0 0,4 4 0,1-3 0,0 0 0,0 0 0,1-1 0,-1 0 0,1-1 0,0 0 0,0 0 0,0-1 0,0 0 0,0 0 0,0-1 0,0 0 0,0-1 0,0 0 0,0 0 0,0-1 0,0 0 0,-1-1 0,13-5 0,-17 6 0,-1 0 0,0-1 0,0 1 0,-1-1 0,1 1 0,0-1 0,-1 0 0,0 0 0,0 0 0,0-1 0,0 1 0,0 0 0,0-1 0,-1 1 0,0-1 0,0 0 0,0 1 0,1-5 0,0-8 0,-1 1 0,0 0 0,-3-20 0,2-7 0,6 51 0,1 12 0,17 59 0,-22-74 0,1 1 0,0-1 0,0 0 0,1 0 0,-1 0 0,1 0 0,1-1 0,-1 1 0,10 8 0,-12-13 0,-1 0 0,1 0 0,0 0 0,0 0 0,-1 0 0,1 0 0,0 0 0,0 0 0,0-1 0,0 1 0,0-1 0,0 1 0,0-1 0,0 0 0,0 0 0,0 0 0,0 0 0,0 0 0,0-1 0,3 0 0,-2 0 0,0 0 0,0 0 0,-1-1 0,1 0 0,0 1 0,0-1 0,-1 0 0,1 0 0,-1-1 0,1 1 0,2-4 0,1-2 0,-1 0 0,0 0 0,-1 0 0,1-1 0,-1 1 0,-1-1 0,5-16 0,1-49 0,-7 55 0,0 0 0,9-34 0,-7 49 0,1 10 0,3 15 0,-7-18 0,3 7 0,1 1 0,0-1 0,0 1 0,1-1 0,0-1 0,1 1 0,0-1 0,0 0 0,1-1 0,15 13 0,-17-16 0,-1-1 0,1 0 0,0-1 0,1 1 0,-1-1 0,0-1 0,1 1 0,0-1 0,0 0 0,-1 0 0,1-1 0,0 0 0,0 0 0,1-1 0,-1 0 0,0 0 0,0 0 0,13-4 0,-14 3 0,-1-1 0,0 0 0,0 0 0,1 0 0,-1-1 0,-1 1 0,1-1 0,0-1 0,-1 1 0,1-1 0,-1 0 0,0 1 0,0-2 0,-1 1 0,1 0 0,-1-1 0,4-7 0,2-6 0,0 0 0,-2-1 0,8-29 0,-11 35 0,-3 11 0,-1-1 0,1 1 0,-1 0 0,1-1 0,0 1 0,0 0 0,1 0 0,-1-1 0,0 1 0,1 0 0,-1 0 0,1 0 0,-1 1 0,1-1 0,0 0 0,0 1 0,0-1 0,0 1 0,0-1 0,0 1 0,0 0 0,0 0 0,1 0 0,-1 0 0,0 0 0,1 1 0,-1-1 0,5 0 0,-3 2 0,-1-1 0,0 1 0,0 0 0,1 0 0,-1 0 0,0 0 0,0 1 0,0-1 0,0 1 0,0-1 0,0 1 0,-1 0 0,1 1 0,-1-1 0,1 0 0,-1 1 0,0-1 0,0 1 0,0-1 0,3 7 0,13 26 0,6 10 0,-24-45 0,1 0 0,-1 0 0,0 0 0,0 0 0,0 1 0,0-1 0,0 0 0,0 0 0,0 0 0,0 0 0,0 0 0,0 0 0,0 0 0,1 0 0,-1 0 0,0 0 0,0 0 0,0 0 0,0 0 0,0 0 0,0 0 0,0 0 0,1 0 0,-1 0 0,0 0 0,0 0 0,0 0 0,0 0 0,0 0 0,0 0 0,0 0 0,0 0 0,1 0 0,-1 0 0,0 0 0,0 0 0,0 0 0,0 0 0,0 0 0,0 0 0,0 0 0,0 0 0,0 0 0,1 0 0,-1-1 0,0 1 0,0 0 0,0 0 0,0 0 0,0 0 0,0 0 0,0 0 0,0 0 0,0 0 0,0 0 0,0-1 0,0 1 0,0 0 0,0 0 0,0 0 0,0 0 0,3-13 0,-2-14 0,-1 24 0,0 1 0,0 0 0,0-1 0,-1 1 0,1 0 0,-1 0 0,1 0 0,-1-1 0,0 1 0,0 0 0,0 0 0,0 0 0,0 0 0,0 0 0,-1 0 0,1 1 0,-1-1 0,1 0 0,-1 1 0,0-1 0,1 1 0,-1-1 0,0 1 0,0 0 0,0 0 0,0 0 0,0 0 0,0 0 0,0 0 0,-1 1 0,1-1 0,0 1 0,0-1 0,-1 1 0,1 0 0,-4 0 0,2 0 0,-1 1 0,1 0 0,0 0 0,-1 0 0,1 1 0,0-1 0,0 1 0,0 0 0,0 0 0,0 1 0,0-1 0,0 1 0,1 0 0,0 0 0,-1 0 0,1 0 0,-5 7 0,4-5 0,1 1 0,0 0 0,0 0 0,0 0 0,1 0 0,0 0 0,0 1 0,0-1 0,1 1 0,0-1 0,0 1 0,1 6 0,0-10 0,0 0 0,0 0 0,0 0 0,1 0 0,-1 0 0,1 0 0,0 0 0,0 0 0,0 0 0,1 0 0,-1 0 0,0-1 0,1 1 0,0-1 0,0 1 0,0-1 0,0 1 0,0-1 0,0 0 0,0 0 0,1 0 0,-1-1 0,1 1 0,0 0 0,-1-1 0,1 0 0,5 3 0,-3-3 0,0 1 0,-1-1 0,1 0 0,0 0 0,-1 0 0,1-1 0,0 0 0,0 1 0,0-2 0,0 1 0,-1-1 0,1 1 0,0-1 0,-1-1 0,1 1 0,0-1 0,-1 1 0,1-1 0,-1-1 0,0 1 0,5-4 0,-4 1 0,0 1 0,-1-1 0,1 0 0,-1 0 0,0 0 0,-1-1 0,0 0 0,1 1 0,-2-1 0,1 0 0,-1 0 0,0-1 0,0 1 0,0 0 0,0-12 0,2-25 0,-2 1 0,-2-1 0,-2 0 0,-2 0 0,-1 0 0,-3 1 0,-17-58 0,13 70 0,3 21 0,8 9 0,1 0 0,0 0 0,-1 0 0,1 0 0,-1 0 0,1 0 0,0 0 0,-1 1 0,1-1 0,0 0 0,-1 0 0,1 0 0,0 1 0,-1-1 0,1 0 0,0 0 0,-1 1 0,1-1 0,0 0 0,0 1 0,-1-1 0,1 0 0,0 1 0,0-1 0,0 0 0,0 1 0,-1-1 0,1 0 0,0 1 0,0-1 0,0 1 0,0-1 0,-5 20 0,2-1 0,0 1 0,1 0 0,0 0 0,2 0 0,2 22 0,-1 8 0,-1 16 40,3 0 0,14 79 0,-12-119-205,1-1 0,0 0 0,2 0 0,1 0 0,1-1 0,2 0 0,0-1 0,23 34 0,-1-17-6661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6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24575,'0'17'0,"1"0"0,1 1 0,1-1 0,0 0 0,2 0 0,0-1 0,8 21 0,-10-31 0,0 0 0,0 0 0,1 0 0,0-1 0,0 1 0,0-1 0,1 0 0,-1 0 0,10 7 0,-11-10 0,1 0 0,0 0 0,-1 0 0,1-1 0,0 1 0,0-1 0,0 1 0,0-1 0,0-1 0,0 1 0,0-1 0,0 1 0,0-1 0,0 0 0,1-1 0,-1 1 0,4-1 0,-3-1 0,0 0 0,0 0 0,0-1 0,0 1 0,0-1 0,-1 0 0,1-1 0,-1 1 0,0-1 0,0 1 0,0-1 0,0-1 0,-1 1 0,0 0 0,1-1 0,-2 0 0,1 1 0,0-1 0,-1 0 0,3-11 0,-1 4 0,0 0 0,0-1 0,-2 1 0,1-1 0,-2 0 0,1 1 0,-2-25 0,-6 14 0,6 23 0,-1 1 0,1-1 0,-1 0 0,1 0 0,-1 1 0,1-1 0,0 0 0,-1 1 0,1-1 0,0 1 0,-1-1 0,1 0 0,0 1 0,0-1 0,-1 1 0,1-1 0,0 1 0,0-1 0,0 1 0,0-1 0,-1 1 0,1-1 0,0 1 0,0 0 0,-9 46 0,9-39 0,0-1 0,0 0 0,0 0 0,1 0 0,0 1 0,1-1 0,0 0 0,0-1 0,0 1 0,6 11 0,-7-15 0,1-1 0,-1 0 0,1 1 0,-1-1 0,1 0 0,0 1 0,0-1 0,0 0 0,0 0 0,1-1 0,-1 1 0,0 0 0,1-1 0,-1 1 0,1-1 0,0 0 0,-1 0 0,1 0 0,0 0 0,0-1 0,0 1 0,-1-1 0,1 1 0,0-1 0,0 0 0,0 0 0,0 0 0,0-1 0,4 0 0,-2-1 0,-1 1 0,0-1 0,0 0 0,0 0 0,0-1 0,0 1 0,0-1 0,-1 0 0,1 0 0,-1 0 0,0 0 0,0-1 0,0 1 0,0-1 0,0 0 0,-1 0 0,0 0 0,0 0 0,0 0 0,0 0 0,1-6 0,2-5 0,-1 1 0,-1-1 0,0 0 0,-1 0 0,0-16 0,1 9 0,3 36 0,3 35 0,-8-38 0,1 1 0,1-1 0,0 0 0,7 17 0,-9-25 0,0-1 0,0 0 0,1 1 0,-1-1 0,1 0 0,-1 0 0,1 0 0,0 0 0,0 0 0,0-1 0,4 4 0,-5-4 0,1-1 0,-1 1 0,1-1 0,-1 1 0,0-1 0,1 0 0,0 0 0,-1 1 0,1-1 0,-1 0 0,1 0 0,-1 0 0,1-1 0,-1 1 0,1 0 0,-1-1 0,1 1 0,-1-1 0,0 1 0,1-1 0,-1 0 0,2 0 0,1-1 0,-1-1 0,0 1 0,0-1 0,0 1 0,0-1 0,0 0 0,-1 0 0,1 0 0,-1 0 0,0-1 0,0 1 0,3-7 0,14-50 0,-17 49 0,1 0 0,1 1 0,9-22 0,-13 33 0,1-1 0,-1 0 0,1 0 0,-1 1 0,1-1 0,-1 0 0,1 1 0,-1-1 0,0 0 0,1 1 0,-1-1 0,1 1 0,-1-1 0,0 1 0,1-1 0,-1 1 0,0-1 0,0 1 0,1-1 0,-1 1 0,0-1 0,0 1 0,0-1 0,0 1 0,0-1 0,0 1 0,0 0 0,10 26 0,-9-23 0,1 1 0,0 1 0,1-1 0,-1 1 0,1-1 0,0 0 0,1 0 0,-1-1 0,1 1 0,0 0 0,0-1 0,0 0 0,7 5 0,-8-8 0,-1 1 0,0-1 0,0 0 0,1 0 0,-1 0 0,0 0 0,1 0 0,-1-1 0,1 1 0,0-1 0,-1 0 0,1 0 0,-1 0 0,1 0 0,-1 0 0,1 0 0,-1-1 0,1 1 0,-1-1 0,1 1 0,-1-1 0,1 0 0,-1 0 0,0 0 0,1-1 0,-1 1 0,0 0 0,0-1 0,0 0 0,3-3 0,2-2 0,-1-1 0,0 1 0,0-1 0,0-1 0,-1 1 0,-1-1 0,0 0 0,0 0 0,5-19 0,-4 10 0,-1 1 0,0-1 0,0-22 0,-5 68-119,-1 6-297,1-1 1,7 62 0,0-68-6411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24575,'5'27'0,"5"18"0,6 5 0,5-1 0,-2-9-8191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0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66 302 24575,'-2'1'0,"0"-1"0,0 1 0,0-1 0,0 1 0,0 0 0,1 0 0,-1 0 0,0 0 0,1 0 0,-1 0 0,0 1 0,1-1 0,0 1 0,-1-1 0,1 1 0,0-1 0,0 1 0,-1 0 0,0 1 0,-19 38 0,20-39 0,-1 2 0,0 0 0,1 0 0,0 0 0,-1 0 0,1 0 0,1 0 0,-1 1 0,1-1 0,-1 0 0,1 0 0,0 1 0,1-1 0,-1 0 0,1 0 0,0 0 0,0 0 0,0 1 0,3 6 0,-2-9 0,0 1 0,0-1 0,0 1 0,0-1 0,0 1 0,0-1 0,1 0 0,-1 0 0,1 0 0,-1-1 0,1 1 0,0-1 0,0 1 0,-1-1 0,1 0 0,0 0 0,0 0 0,1 0 0,-1-1 0,0 1 0,0-1 0,0 0 0,0 0 0,0 0 0,0 0 0,5-1 0,-4 0 0,0 0 0,0 0 0,0-1 0,0 1 0,0-1 0,0 0 0,-1 0 0,1 0 0,-1 0 0,1-1 0,-1 1 0,0-1 0,0 0 0,0 0 0,0 0 0,0 0 0,-1-1 0,1 1 0,-1-1 0,0 0 0,0 1 0,-1-1 0,3-5 0,-2 2 0,1-1 0,-1 1 0,0 0 0,-1-1 0,0 1 0,0 0 0,-1-1 0,0 0 0,0 1 0,0-1 0,-1 1 0,-2-11 0,2 16 0,0 0 0,1 0 0,-1 0 0,0 0 0,0 1 0,0-1 0,0 0 0,0 0 0,-1 0 0,1 1 0,0-1 0,-1 1 0,1-1 0,-1 1 0,0 0 0,0-1 0,1 1 0,-1 0 0,0 0 0,0 0 0,-3-1 0,4 2 0,-1 0 0,1 0 0,0 0 0,-1 0 0,1 0 0,0 0 0,-1 0 0,1 1 0,0-1 0,-1 0 0,1 1 0,0-1 0,0 1 0,0-1 0,-1 1 0,1 0 0,0-1 0,0 1 0,0 0 0,0 0 0,0 0 0,0 0 0,0 0 0,0 0 0,1 0 0,-1 0 0,0 0 0,0 0 0,1 1 0,-1-1 0,1 0 0,-1 0 0,0 3 0,-2 5 0,1-1 0,-1 1 0,1 0 0,1 0 0,0 1 0,0-1 0,1 0 0,0 0 0,0 0 0,1 0 0,0 1 0,1-1 0,4 13 0,-4-17 0,0 1 0,0-1 0,1 1 0,0-1 0,0 0 0,1 0 0,-1 0 0,1-1 0,0 1 0,0-1 0,1 0 0,-1 0 0,1-1 0,0 1 0,0-1 0,0 0 0,1 0 0,-1-1 0,0 1 0,1-1 0,9 2 0,-6-2 0,0 0 0,0 0 0,0-1 0,0-1 0,1 1 0,-1-1 0,0-1 0,0 0 0,1 0 0,-1-1 0,0 0 0,16-6 0,-19 5 0,0 0 0,0 0 0,0-1 0,-1 0 0,1 0 0,-1-1 0,0 1 0,0-1 0,-1 0 0,1 0 0,-1-1 0,0 1 0,-1-1 0,1 0 0,-1 0 0,0 0 0,-1-1 0,3-7 0,-1 0 0,0-1 0,-1 0 0,-1 0 0,0 0 0,-2 0 0,1 0 0,-4-29 0,2 37 0,0 0 0,0 0 0,-1 1 0,0-1 0,0 0 0,0 1 0,-1-1 0,0 1 0,0 0 0,-1 0 0,1 0 0,-1 0 0,-1 1 0,1 0 0,-1 0 0,0 0 0,0 0 0,0 1 0,-8-6 0,11 10 0,1-1 0,0 0 0,0 0 0,-1 1 0,1-1 0,0 1 0,-1-1 0,1 1 0,0-1 0,-1 1 0,1 0 0,-1 0 0,1 0 0,0 0 0,-1 0 0,1 0 0,-1 0 0,1 0 0,-1 0 0,1 1 0,0-1 0,-1 1 0,1-1 0,0 1 0,-1-1 0,1 1 0,0 0 0,0 0 0,-1-1 0,1 1 0,0 0 0,-2 2 0,2-1 0,0 0 0,1-1 0,-1 1 0,0 0 0,0 0 0,1 0 0,-1 0 0,1 0 0,-1-1 0,1 1 0,0 0 0,0 0 0,0 0 0,0 0 0,0 0 0,0 0 0,1 0 0,-1 0 0,1 0 0,-1 0 0,1 0 0,0 0 0,1 2 0,0 0 0,0 0 0,1-1 0,-1 1 0,1-1 0,0 1 0,0-1 0,0 0 0,0 0 0,0-1 0,1 1 0,-1-1 0,1 1 0,5 1 0,2 1 0,0-1 0,1-1 0,15 3 0,18 6 0,-42-11 0,-1 0 0,1 0 0,0 0 0,-1 1 0,1-1 0,-1 1 0,0-1 0,1 1 0,-1 0 0,0 0 0,0 0 0,0 0 0,0 0 0,-1 1 0,1-1 0,0 1 0,1 2 0,0 3 0,-1 0 0,0 0 0,0 0 0,2 13 0,-4-15 0,1 0 0,0 0 0,0 0 0,0 0 0,1 0 0,0 0 0,0-1 0,1 1 0,0-1 0,0 1 0,4 5 0,-5-8 0,1 0 0,0 0 0,0-1 0,0 1 0,1-1 0,-1 1 0,0-1 0,1 0 0,0 0 0,-1-1 0,1 1 0,0-1 0,0 0 0,0 0 0,0 0 0,0 0 0,0-1 0,0 1 0,0-1 0,0 0 0,0 0 0,0-1 0,0 1 0,0-1 0,0 0 0,0 0 0,0 0 0,7-4 0,-3 1 0,0 0 0,-1-1 0,0 1 0,0-1 0,0-1 0,0 0 0,-1 0 0,0 0 0,0 0 0,-1-1 0,0 0 0,8-13 0,-5 2 0,11-35 0,-15 39 0,1 1 0,0-1 0,1 1 0,11-18 0,-17 30 0,0 0 0,1 0 0,-1 1 0,0-1 0,1 0 0,-1 0 0,1 1 0,-1-1 0,1 1 0,-1-1 0,1 0 0,-1 1 0,1-1 0,0 1 0,-1-1 0,1 1 0,0-1 0,-1 1 0,1 0 0,0-1 0,-1 1 0,1 0 0,0-1 0,0 1 0,0 0 0,-1 0 0,1 0 0,0 0 0,0 0 0,0 0 0,-1 0 0,1 0 0,0 0 0,0 0 0,0 0 0,-1 1 0,1-1 0,0 0 0,0 1 0,-1-1 0,1 0 0,0 1 0,0-1 0,-1 1 0,1-1 0,-1 1 0,1-1 0,0 1 0,-1-1 0,1 1 0,-1 0 0,1-1 0,-1 1 0,1 1 0,2 3 0,0 1 0,-1 0 0,1-1 0,-1 1 0,2 11 0,1 10 0,0 54 0,-4-64 0,-2-40 0,2 13 0,-1-1 0,-1 0 0,0 0 0,-1 0 0,-5-19 0,6 28 0,0-1 0,0 0 0,-1 1 0,1-1 0,-1 1 0,0 0 0,1-1 0,-1 1 0,0 0 0,0 0 0,-1 0 0,1 0 0,0 1 0,0-1 0,-1 1 0,1-1 0,-1 1 0,0 0 0,1 0 0,-1 0 0,0 0 0,0 0 0,1 1 0,-1-1 0,0 1 0,0 0 0,-4 0 0,0 0 0,1 1 0,0 0 0,0 1 0,0-1 0,0 1 0,0 0 0,0 1 0,0-1 0,0 1 0,1 1 0,0-1 0,0 1 0,0-1 0,0 2 0,0-1 0,1 0 0,-1 1 0,-4 7 0,6-8 0,0-1 0,0 1 0,1 0 0,-1-1 0,1 1 0,0 0 0,1 0 0,-1 0 0,0 1 0,1-1 0,0 0 0,0 1 0,1-1 0,-1 0 0,1 1 0,0-1 0,0 1 0,0-1 0,1 1 0,-1-1 0,1 0 0,0 1 0,0-1 0,1 0 0,-1 0 0,5 7 0,-4-7 0,1-1 0,1 0 0,-1 0 0,0 0 0,1 0 0,-1 0 0,1-1 0,0 0 0,0 1 0,0-2 0,0 1 0,0 0 0,1-1 0,-1 0 0,0 0 0,1 0 0,-1 0 0,1-1 0,-1 1 0,1-1 0,-1 0 0,1-1 0,7-1 0,-5 1 0,-1 0 0,1 0 0,-1-1 0,0 0 0,1 0 0,-1-1 0,0 0 0,-1 0 0,1 0 0,0 0 0,-1-1 0,0 0 0,0 0 0,0-1 0,7-8 0,-8 8 0,-1-1 0,0 0 0,-1 0 0,1 0 0,-1 0 0,0 0 0,0 0 0,1-10 0,-3 12 0,1 0 0,-1 0 0,0 0 0,0 1 0,0-1 0,0 0 0,-1 0 0,0 1 0,0-1 0,0 0 0,0 1 0,0-1 0,-1 1 0,1-1 0,-4-3 0,5 6 0,0 1 0,0-1 0,-1 1 0,1-1 0,0 1 0,-1-1 0,1 1 0,0-1 0,-1 1 0,1 0 0,-1-1 0,1 1 0,-1-1 0,1 1 0,-1 0 0,1-1 0,-1 1 0,1 0 0,-1 0 0,1 0 0,-1-1 0,1 1 0,-1 0 0,1 0 0,-1 0 0,0 0 0,1 0 0,-1 0 0,1 0 0,-1 0 0,0 0 0,1 0 0,-1 0 0,1 1 0,-2-1 0,1 1 0,0 1 0,-1-1 0,1 0 0,0 1 0,0-1 0,0 1 0,0-1 0,0 1 0,1 0 0,-1-1 0,-1 4 0,-8 46 0,10-47 0,0 1 0,0-1 0,1 0 0,-1 1 0,1-1 0,0 0 0,0 0 0,1 0 0,-1 1 0,1-1 0,0-1 0,0 1 0,0 0 0,0 0 0,1-1 0,-1 1 0,1-1 0,0 0 0,0 0 0,0 0 0,1 0 0,-1-1 0,1 1 0,-1-1 0,1 0 0,0 0 0,0 0 0,0 0 0,0-1 0,6 2 0,-2-1 0,-1-1 0,0 0 0,1 0 0,0-1 0,-1 0 0,1 0 0,-1 0 0,1-1 0,-1-1 0,1 1 0,-1-1 0,0 0 0,0-1 0,0 0 0,0 0 0,0 0 0,6-5 0,-3 0 0,0 0 0,-1-1 0,0 0 0,0-1 0,-1 0 0,-1 0 0,1-1 0,-2 0 0,1 0 0,-2-1 0,1 1 0,-2-1 0,5-16 0,-5 13 0,0 0 0,-1-1 0,0 0 0,-1 0 0,-1 1 0,-1-1 0,0 0 0,-1 0 0,-1 0 0,-4-20 0,3 29 0,1 0 0,-1 0 0,0 0 0,0 0 0,-1 1 0,-7-11 0,11 15 0,-1 1 0,0 0 0,0 0 0,1 0 0,-1 0 0,0 0 0,0 0 0,0 0 0,0 1 0,0-1 0,0 0 0,0 0 0,0 1 0,-1-1 0,1 1 0,0-1 0,0 1 0,-1-1 0,1 1 0,0 0 0,0 0 0,-1-1 0,1 1 0,0 0 0,-1 0 0,1 0 0,0 1 0,0-1 0,-1 0 0,1 0 0,0 1 0,-1-1 0,1 0 0,0 1 0,0 0 0,0-1 0,0 1 0,-1 0 0,1-1 0,0 1 0,0 0 0,0 0 0,1 0 0,-2 1 0,-3 4 0,1 0 0,0 0 0,1 0 0,-1 0 0,1 1 0,1-1 0,-1 1 0,1 0 0,0 0 0,0 0 0,0 11 0,-1 8 0,2 48 0,1-47 0,2 0 0,1 0 0,1 0 0,2 0 0,0-1 0,2 0 0,0 0 0,16 31 0,-23-56 0,0 1 0,0 0 0,0 0 0,0-1 0,1 1 0,-1 0 0,0-1 0,1 1 0,-1-1 0,1 0 0,-1 1 0,1-1 0,0 0 0,2 1 0,-4-2 0,1 0 0,-1 0 0,0 0 0,0 0 0,0 0 0,1 0 0,-1 0 0,0 0 0,0 0 0,0 0 0,1 0 0,-1 0 0,0 0 0,0 0 0,0 0 0,1 0 0,-1 0 0,0 0 0,0-1 0,0 1 0,0 0 0,1 0 0,-1 0 0,0 0 0,0 0 0,0-1 0,0 1 0,0 0 0,0 0 0,0 0 0,1 0 0,-1-1 0,0 1 0,0 0 0,0 0 0,0 0 0,0-1 0,0 1 0,0 0 0,0 0 0,-3-19 0,-6-3 0,4 9 0,0 0 0,1 0 0,0 0 0,-2-15 0,6 25 0,0 0 0,-1 1 0,1-1 0,0 0 0,0 1 0,1-1 0,-1 0 0,0 0 0,1 1 0,0-1 0,-1 0 0,1 1 0,0-1 0,0 1 0,1-1 0,-1 1 0,0 0 0,1 0 0,0-1 0,-1 1 0,1 0 0,0 0 0,0 0 0,0 1 0,0-1 0,4-2 0,7-1 0,1 0 0,-1 0 0,1 1 0,0 1 0,0 1 0,0 0 0,19-1 0,10-1 0,-8 0 0,-18 3 0,-1-1 0,1-1 0,-1 0 0,1-2 0,15-5 0,-23 2 0,-17 4 0,-19 4 0,23 2 0,1 0 0,0 0 0,0 0 0,0 0 0,1 0 0,-1 1 0,0 0 0,1-1 0,0 1 0,0 0 0,0 0 0,0 0 0,0 0 0,0 1 0,1-1 0,0 0 0,-1 1 0,1-1 0,0 1 0,1-1 0,-1 1 0,1 0 0,-1 3 0,0 14 0,0 0 0,3 35 0,-2-51 0,2 14 30,0 0 0,2 0 0,9 30 0,-12-42-136,2 0 0,-1-1 0,1 1 0,0-1 0,0 0 0,1 0-1,0 0 1,0 0 0,0-1 0,1 1 0,0-1 0,0 0 0,7 5 0,2-4-6720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68 138 24575,'6'-13'0,"12"-38"0,-16 48 0,-2-1 0,1 0 0,0 1 0,-1-1 0,1 0 0,-1 0 0,0 0 0,-1 0 0,1 1 0,-2-8 0,2 10 0,0 1 0,0-1 0,-1 1 0,1-1 0,0 1 0,0-1 0,0 1 0,-1-1 0,1 1 0,0 0 0,-1-1 0,1 1 0,0-1 0,-1 1 0,1 0 0,0-1 0,-1 1 0,1 0 0,-1-1 0,1 1 0,-1 0 0,1 0 0,0-1 0,-1 1 0,1 0 0,-1 0 0,1 0 0,-1 0 0,1 0 0,-1 0 0,0 0 0,1 0 0,-1 0 0,1 0 0,-1 0 0,1 0 0,-1 0 0,1 0 0,-1 0 0,1 0 0,-1 1 0,1-1 0,-1 0 0,1 0 0,0 1 0,-1-1 0,1 0 0,-1 0 0,1 1 0,-1 0 0,-20 21 0,13-11 0,1 0 0,0 1 0,1 0 0,-8 19 0,12-25 0,1-1 0,-1 0 0,1 1 0,0-1 0,0 1 0,0-1 0,1 1 0,0 0 0,0-1 0,0 1 0,1-1 0,-1 1 0,4 9 0,-4-14 0,1 1 0,0-1 0,-1 1 0,1 0 0,0-1 0,0 1 0,0-1 0,0 0 0,0 1 0,0-1 0,0 0 0,1 0 0,-1 0 0,0 0 0,1 0 0,-1 0 0,1 0 0,-1 0 0,1 0 0,-1-1 0,1 1 0,-1 0 0,1-1 0,0 0 0,-1 1 0,1-1 0,0 0 0,0 0 0,-1 0 0,1 0 0,0 0 0,-1 0 0,1 0 0,0-1 0,-1 1 0,3-1 0,0-1 0,0 0 0,1 1 0,-1-1 0,0-1 0,-1 1 0,1-1 0,0 1 0,-1-1 0,1 0 0,-1 0 0,0-1 0,5-5 0,-2-4 0,0 1 0,0-1 0,-2 0 0,0 0 0,0 0 0,-1-1 0,-1 1 0,0-1 0,-1 0 0,0-17 0,0 1 0,-6 354 0,6-199 0,-1-108-120,0-8-4,-1 1-1,1-1 1,1 0-1,0 1 1,0-1-1,1 0 1,0 0-1,1 0 0,3 10 1,6-1-6702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24575,'-1'61'0,"2"70"0,0-126 0,0 0 0,0 0 0,0 0 0,0 0 0,1-1 0,-1 1 0,1 0 0,0-1 0,5 7 0,-7-10 0,1 0 0,0 0 0,-1 0 0,1 0 0,0 0 0,0 0 0,-1 0 0,1-1 0,0 1 0,0 0 0,0-1 0,0 1 0,0 0 0,0-1 0,0 1 0,0-1 0,0 0 0,1 1 0,-1-1 0,0 0 0,0 0 0,0 0 0,0 0 0,0 0 0,1 0 0,-1 0 0,0 0 0,0 0 0,0 0 0,0-1 0,0 1 0,1 0 0,-1-1 0,0 1 0,0-1 0,0 1 0,0-1 0,0 0 0,0 1 0,-1-1 0,1 0 0,0 0 0,0 1 0,0-1 0,1-2 0,4-5 0,0-1 0,0 1 0,-1-1 0,0-1 0,0 1 0,-1-1 0,0 1 0,-1-1 0,2-11 0,9-19 0,-12 49 0,1 0 0,1-1 0,0 1 0,0 0 0,0-1 0,11 14 0,-12-19 0,0-1 0,0 1 0,0-1 0,0 0 0,0 0 0,1 0 0,-1 0 0,1 0 0,0-1 0,-1 0 0,1 0 0,0 0 0,0 0 0,0 0 0,-1-1 0,1 0 0,8 0 0,-6-1 0,1 0 0,-1-1 0,0 0 0,1 0 0,-1 0 0,0-1 0,0 0 0,-1 0 0,12-8 0,-3 0 0,-1 0 0,0-2 0,-1 0 0,0 0 0,-1-1 0,0 0 0,8-16 0,-12 17 0,0 1 0,7-24 0,-13 34 0,0 0 0,0-1 0,0 1 0,0-1 0,-1 1 0,1 0 0,-1-1 0,0 1 0,0-1 0,0 1 0,0-1 0,0 1 0,0-1 0,-1 1 0,1-1 0,-1 1 0,1-1 0,-1 1 0,0 0 0,0-1 0,0 1 0,-3-4 0,4 6 0,-1-1 0,0 1 0,1-1 0,-1 1 0,1-1 0,-1 1 0,1 0 0,-1-1 0,0 1 0,1 0 0,-1 0 0,0-1 0,1 1 0,-1 0 0,0 0 0,1 0 0,-1 0 0,0 0 0,0 0 0,1 0 0,-1 0 0,0 0 0,1 0 0,-1 0 0,0 0 0,1 1 0,-1-1 0,-1 0 0,-15 18 0,13-11 0,0 1 0,1-1 0,-1 1 0,-1 9 0,1-6 0,2 1 0,0-1 0,0 1 0,1 0 0,0 15 0,1-24 0,0 0 0,0 0 0,1 1 0,-1-1 0,1 0 0,0 0 0,0 0 0,0 0 0,0-1 0,1 1 0,-1 0 0,1 0 0,-1-1 0,1 1 0,0-1 0,0 1 0,0-1 0,0 0 0,1 0 0,-1 0 0,1 0 0,-1 0 0,1-1 0,0 1 0,3 1 0,4 0 0,0 0 0,-1-1 0,1 0 0,0-1 0,0 0 0,1 0 0,-1-1 0,0-1 0,0 0 0,19-3 0,-12 0 0,0-1 0,-1 0 0,1-1 0,-1 0 0,22-13 0,-18 5-1365,-9 3-5461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8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05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56 24575,'1'-2'0,"0"0"0,0 0 0,-1 0 0,1 0 0,-1-1 0,0 1 0,1 0 0,-1 0 0,0-1 0,0 1 0,-1 0 0,1 0 0,0-1 0,-1 1 0,0 0 0,1 0 0,-1 0 0,0 0 0,0 0 0,-2-3 0,2 4 0,0 0 0,0 0 0,0 1 0,0-1 0,-1 0 0,1 1 0,0-1 0,-1 1 0,1-1 0,0 1 0,-1 0 0,1-1 0,-1 1 0,1 0 0,0 0 0,-1 0 0,1 0 0,-1 0 0,1 0 0,0 1 0,-1-1 0,1 0 0,-1 1 0,1-1 0,0 1 0,0 0 0,-1-1 0,1 1 0,0 0 0,0 0 0,0-1 0,0 1 0,-2 2 0,-6 4 0,0 1 0,1 0 0,0 0 0,0 0 0,1 1 0,0 1 0,1-1 0,0 1 0,-9 20 0,3-1 0,1 0 0,-11 43 0,10-11 0,1 1 0,4-1 0,2 1 0,3 0 0,7 84 0,-2-122 0,0-1 0,1 0 0,2 1 0,0-1 0,1-1 0,13 27 0,-13-35 0,0-1 0,1 1 0,1-1 0,0-1 0,1 0 0,0 0 0,1-1 0,0 0 0,0-1 0,19 13 0,-4-7-682,49 24-1,-53-31-6143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08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13 108 24575,'-12'0'0,"22"0"0,65-5 0,10-6 0,0 4 0,156 5 0,26 0 0,-160-11 0,-64 7 0,54-2 0,-62 7 0,47 1 0,102-14 0,-87 5 0,182 6 0,-140 5 0,455-2 0,-549-2 0,51-9 0,38-3 0,656 13 0,-382 3 0,-357-3 0,-1 3 0,82 13 0,-75-8 0,0-2 0,0-2 0,67-6 0,-21 1 0,35 0 0,173 5 0,-210 8 0,22 2 0,90 9 0,-135-15 0,130-4 0,-125-5 0,100 10 0,362 9 0,-387-18 0,-79-3 0,-1-4 0,95-21 0,-94 14 0,162-10 0,882 25 0,-492 2 0,888-2 0,-1467 2 0,51 9 0,47 3 0,756-15-1365,-883 1-5461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1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24575,'-1'0'0,"-1"1"0,0-1 0,1 0 0,-1 1 0,0-1 0,1 1 0,-1 0 0,1 0 0,-1-1 0,1 1 0,0 0 0,-1 0 0,1 0 0,0 1 0,-1-1 0,1 0 0,0 0 0,0 1 0,-1 1 0,2-3 0,-1 1 0,1-1 0,0 1 0,-1 0 0,1-1 0,0 1 0,-1 0 0,1-1 0,0 1 0,0 0 0,0-1 0,0 1 0,-1 0 0,1 0 0,0-1 0,0 1 0,0 0 0,1 0 0,-1-1 0,0 1 0,0 0 0,0-1 0,1 1 0,-1 0 0,0-1 0,0 1 0,1 0 0,-1-1 0,1 1 0,-1 0 0,0-1 0,1 1 0,0-1 0,-1 1 0,1-1 0,-1 1 0,1-1 0,-1 0 0,1 1 0,0-1 0,-1 0 0,1 1 0,0-1 0,-1 0 0,2 1 0,16 3 0,0-1 0,0 0 0,1-2 0,-1 0 0,1 0 0,28-5 0,6 2 0,974 0 0,-560 3 0,-272 12 0,-15 1 0,260-35 0,-336 6 60,-59 7-773,57-2 1,-80 10-6114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24575,'3'-3'0,"1"0"0,0 1 0,0-1 0,0 1 0,0 0 0,0 0 0,1 1 0,-1-1 0,0 1 0,1 0 0,-1 0 0,8-1 0,62 0 0,-53 2 0,121-12 0,-12-1 0,584 11 0,-366 4 0,31-18 0,-71 8 0,-79 5 0,16-22 0,-138 15 0,190-8 0,981 19 0,-1045-16 0,-110 4 0,-1-1 0,79-3 0,-42 2 0,-14 1 0,409 10 0,-283 4 0,-72 11 0,-16 0 0,73-14 0,88 3 0,-161 10 0,82 2 0,-135-15 0,-22-1 0,129 14 0,-99-1 0,173-8 0,26 0 0,-206 9 0,50 3 0,397-16 0,-536-1 0,56-10 0,20-1 0,442 11 0,-289 4 0,-254-2-108,-7 0-143,-1 0-1,1 0 1,0-1-1,14-3 1,-7-1-6575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6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24575,'99'1'0,"-4"0"0,130-14 0,-217 12 0,137-19 0,199-1 0,335 22 0,-661-2 34,0-1-1,0-1 0,18-4 1,35-6-1533,-50 12-5327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24575,'23'-11'0,"1"2"0,0 1 0,0 1 0,1 1 0,0 1 0,45-4 0,158 9 0,-167 2 0,125 5 0,129 3 0,-214-12 0,114-16 0,-79-5-682,144-45-1,-252 60-6143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9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24575,'44'0'0,"76"-1"0,127 17 0,138 19 0,81-34 0,-17 0 0,-259 12 0,61 1 0,-88-13 0,302-4 0,-293-9 0,52-2 0,540 13 0,-356 3 0,-89-18 0,-156 5 0,7 0 0,161-4 0,449 16 0,-537 12 0,-21 0 0,779-12 83,-483-2-1531,-496 1-5378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24575,'0'31'0,"4"19"0,2 2-8191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0 24575,'3'0'0,"0"1"0,1 0 0,-1-1 0,0 1 0,0 0 0,0 0 0,0 1 0,0-1 0,-1 1 0,1-1 0,0 1 0,-1 0 0,1 0 0,-1 0 0,1 0 0,-1 0 0,0 1 0,0-1 0,0 1 0,0 0 0,-1-1 0,4 7 0,0 2 0,1 1 0,-2 0 0,1 1 0,2 17 0,1 8 0,-3 1 0,-1 1 0,-2-1 0,-1 0 0,-3 1 0,-1-1 0,-1 0 0,-3 0 0,-1-1 0,-2 0 0,-1 0 0,-23 49 0,27-71 0,-2 0 0,0 0 0,-1-1 0,-1 0 0,-23 25 0,26-32 0,1-1 0,-1-1 0,0 1 0,-1-2 0,1 1 0,-1-1 0,0 0 0,0-1 0,-1 0 0,0 0 0,-16 3 0,2-5-1365,9-6-5461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0 24575,'5'0'0,"-1"1"0,1-1 0,-1 1 0,1 0 0,-1 0 0,1 1 0,-1 0 0,1-1 0,-1 1 0,0 0 0,0 1 0,0-1 0,0 1 0,-1 0 0,1 0 0,-1 0 0,1 0 0,-1 1 0,0-1 0,-1 1 0,1 0 0,0 0 0,2 5 0,1 4 0,-1-1 0,0 0 0,-1 1 0,0 0 0,-1 0 0,4 25 0,-3 9 0,-2 0 0,-2 1 0,-3-1 0,-15 91 0,11-103 0,-2 0 0,-1 0 0,-2-1 0,-1 0 0,-2-1 0,-1-1 0,-22 33 0,27-49 0,-1-1 0,0 0 0,-1-1 0,-1-1 0,0 0 0,0 0 0,-2-1 0,-22 13 0,38-25-16,-1 1-36,0 0 0,-1 0 0,1 0 0,0 0 0,-1-1 0,1 1 1,-1 0-1,1-1 0,0 1 0,-1-1 0,1 1 0,-1-1 0,0 0 0,1 0 1,-1 1-1,1-1 0,-1 0 0,1-1 0,-1 1 0,1 0 0,-1 0 0,0-1 1,1 1-1,0 0 0,-3-2 0,-3-9-6774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2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48 24575,'-1'-2'0,"1"0"0,-1 0 0,0 0 0,1 0 0,-1 0 0,0 0 0,0 0 0,0 0 0,0 0 0,0 1 0,-1-1 0,1 0 0,-1 1 0,1-1 0,-1 1 0,1 0 0,-1-1 0,0 1 0,1 0 0,-1 0 0,0 0 0,0 0 0,0 0 0,0 1 0,-3-2 0,0 0 0,0 1 0,0-1 0,0 1 0,0 1 0,1-1 0,-1 0 0,0 1 0,0 0 0,-10 1 0,9 1 0,-1 1 0,1-1 0,1 1 0,-1 0 0,0 1 0,1-1 0,-1 1 0,1 0 0,0 1 0,0-1 0,1 1 0,0 0 0,-1 0 0,2 0 0,-1 1 0,-3 6 0,-3 5 0,2 0 0,0 1 0,1 0 0,-6 24 0,3 3 0,1 0 0,-4 78 0,12 95 0,6-131 0,4-1 0,4 0 0,4 0 0,36 108 0,-48-178 0,1 0 0,0 0 0,1-1 0,1 0 0,18 26 0,-22-35 0,0-1 0,0-1 0,1 1 0,-1-1 0,1 1 0,0-1 0,1-1 0,-1 1 0,1-1 0,-1 0 0,1 0 0,0-1 0,0 1 0,0-1 0,1-1 0,-1 1 0,0-1 0,8 1 0,-3-1-195,0-1 0,1 0 0,-1 0 0,0-2 0,1 1 0,20-6 0,-15 0-6631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2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1 227 24575,'4'-4'0,"6"-7"0,11-5 0,14-4 0,20-4 0,17-6 0,20-3 0,16 4 0,12 3 0,3 6 0,-19 6-8191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5:35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26 517 24575,'1'-22'0,"-1"-11"0,0 32 0,-1 3 0,-3 20 0,-7 56 0,1 155 0,9-231 0,1 1 0,0-1 0,0 1 0,1-1 0,-1 1 0,0-1 0,1 1 0,0-1 0,-1 0 0,1 1 0,0-1 0,0 0 0,1 1 0,-1-1 0,0 0 0,1 0 0,-1 0 0,1 0 0,-1 0 0,1 0 0,3 2 0,-2-3 0,0 0 0,1 0 0,-1-1 0,0 1 0,0-1 0,0 1 0,0-1 0,1 0 0,-1 0 0,0-1 0,0 1 0,0-1 0,1 1 0,-1-1 0,0 0 0,0 0 0,4-3 0,18-7 0,-1-1 0,0-1 0,-1-1 0,33-25 0,83-81 0,-103 87 0,12-10 0,263-228 0,-216 195 0,139-85 0,-216 150 0,-11 6 0,0 0 0,0 0 0,0 1 0,1 1 0,-1-1 0,1 1 0,0 0 0,0 1 0,15-3 0,-19 9 0,-8 6 0,-11 9 0,-1-1 0,-1 0 0,-1-1 0,0-1 0,-21 14 0,16-11 0,-193 135-1365,155-114-5461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5:35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137 403 24575,'-4'-5'0,"0"0"0,-1 0 0,0 0 0,0 0 0,-7-5 0,11 10 0,0-1 0,0 0 0,0 0 0,0 1 0,0-1 0,0 0 0,0 1 0,-1-1 0,1 1 0,0-1 0,-1 1 0,1 0 0,0 0 0,0 0 0,-1-1 0,1 1 0,0 0 0,-1 1 0,1-1 0,0 0 0,-1 0 0,1 0 0,0 1 0,0-1 0,-1 1 0,1-1 0,0 1 0,0-1 0,0 1 0,-1 0 0,1 0 0,0 0 0,-1 1 0,-2 2 0,1 1 0,0-1 0,0 1 0,1 0 0,-1 0 0,1 0 0,0 0 0,-2 10 0,-7 48 0,8-45 0,-15 173 0,17-154 0,1-1 0,3 0 0,7 46 0,-9-77 0,0 0 0,1 0 0,-1-1 0,1 1 0,0 0 0,0-1 0,0 1 0,1-1 0,-1 0 0,5 5 0,-6-7 0,1-1 0,0 1 0,0 0 0,0-1 0,0 0 0,0 1 0,0-1 0,0 0 0,1 0 0,-1 0 0,0 0 0,1-1 0,-1 1 0,1-1 0,-1 1 0,0-1 0,1 0 0,-1 0 0,1 0 0,-1 0 0,1 0 0,3-2 0,5 0 0,1-1 0,-1 0 0,0-1 0,0-1 0,0 0 0,12-7 0,60-45 0,-63 43 0,245-188 0,147-102 0,94-13 0,-452 292 0,-39 21 0,-11 7 0,-16 15 0,-63 55-1365,32-35-5461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6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624 62 24575,'3'-3'0,"0"-1"0,0 1 0,-1-1 0,1 0 0,-1 0 0,0 0 0,0 0 0,-1 0 0,2-5 0,-2 8 0,-1 1 0,0-1 0,0 0 0,0 1 0,0-1 0,0 0 0,0 1 0,0-1 0,0 0 0,0 1 0,0-1 0,0 0 0,0 1 0,0-1 0,-1 0 0,1 1 0,0-1 0,0 1 0,-1-1 0,1 0 0,0 1 0,-1-1 0,1 1 0,-1-2 0,-1 2 0,1-1 0,0 1 0,-1 0 0,1 0 0,0-1 0,-1 1 0,1 0 0,0 0 0,-1 0 0,1 0 0,0 0 0,-1 1 0,1-1 0,0 0 0,0 1 0,-1-1 0,1 1 0,-2 0 0,-20 9 0,-1 1 0,2 1 0,0 2 0,0 0 0,1 1 0,1 0 0,-25 26 0,4 2 0,2 1 0,-38 53 0,76-95 0,-8 10 0,1-1 0,1 2 0,0-1 0,-8 18 0,14-28 0,0 1 0,0-1 0,1 1 0,-1 0 0,0-1 0,1 1 0,-1 0 0,1-1 0,0 1 0,0 0 0,0 0 0,0-1 0,1 1 0,-1 0 0,1-1 0,0 1 0,-1 0 0,1-1 0,1 1 0,-1-1 0,0 1 0,0-1 0,1 0 0,-1 1 0,1-1 0,0 0 0,0 0 0,0 0 0,2 2 0,7 3 0,0-1 0,0-1 0,0 0 0,1 0 0,0-1 0,17 4 0,-14-4 0,1 1 0,-1 0 0,22 12 0,-33-15 0,0 1 0,0-1 0,-1 1 0,1 0 0,-1 0 0,0 0 0,1 0 0,-1 1 0,-1 0 0,1-1 0,0 1 0,-1 0 0,0 0 0,0 0 0,0 1 0,2 6 0,-2-3 0,-1 0 0,1 0 0,-2 0 0,1 1 0,-1-1 0,0 0 0,-1 0 0,0 0 0,0 1 0,-5 14 0,2-9 0,-2 1 0,0-1 0,-1-1 0,0 1 0,-13 16 0,-7 5 0,-2-2 0,-1 0 0,-35 28 0,47-46 0,-29 28 0,45-40 0,0-1 0,0 0 0,0 0 0,0 1 0,1-1 0,-1 1 0,1 0 0,0-1 0,-1 1 0,1 0 0,1 0 0,-1-1 0,0 1 0,1 0 0,-1 0 0,1 4 0,1-3 0,1 1 0,-1-1 0,1 0 0,0 0 0,0 0 0,1-1 0,-1 1 0,1 0 0,0-1 0,0 0 0,0 1 0,7 4 0,-5-3 0,0 0 0,0 1 0,0-1 0,6 11 0,-5-2 0,0 0 0,-1 0 0,0 1 0,-1 0 0,-1 0 0,0 0 0,-1 0 0,-1 1 0,0-1 0,-3 28 0,-3 2 0,-2 0 0,-17 60 0,-76 211 0,52-180 0,-31 154 0,75-269 0,0 1 0,1 0 0,1 0 0,2 40 0,0-56 0,1 0 0,0 0 0,0 0 0,1 0 0,-1 0 0,1-1 0,1 1 0,-1 0 0,1-1 0,0 0 0,0 0 0,0 0 0,1 0 0,0 0 0,0-1 0,0 1 0,1-1 0,-1 0 0,1 0 0,0-1 0,0 0 0,6 4 0,7 0 12,-1 0 0,1-2 0,0 0 0,1 0-1,-1-2 1,1 0 0,-1-2 0,1 0 0,24-1-1,14-4-752,96-20-1,-44 0-6084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254 374 24575,'-2'-8'0,"1"1"0,-1 0 0,0 0 0,-1 0 0,0 0 0,0 0 0,-1 0 0,1 1 0,-9-12 0,10 17 0,0-1 0,1 1 0,-1-1 0,0 1 0,0 0 0,0-1 0,0 1 0,0 0 0,0 0 0,0 1 0,0-1 0,0 0 0,0 1 0,0-1 0,-1 1 0,1-1 0,0 1 0,0 0 0,-1 0 0,1 0 0,0 0 0,0 1 0,-1-1 0,1 1 0,0-1 0,0 1 0,0 0 0,0 0 0,0 0 0,0 0 0,0 0 0,0 0 0,0 0 0,0 1 0,-3 2 0,-6 6 0,0-1 0,1 2 0,0-1 0,1 1 0,0 1 0,0 0 0,-7 14 0,6-7 0,0 1 0,1 0 0,1 0 0,-5 25 0,11-40 0,1 1 0,0 0 0,0 0 0,0 0 0,1 0 0,0-1 0,0 1 0,0 0 0,1 0 0,0 0 0,0 0 0,1-1 0,-1 1 0,5 8 0,-4-10 0,0-1 0,0 0 0,1 0 0,-1 0 0,1 0 0,-1-1 0,1 1 0,0-1 0,0 1 0,0-1 0,1 0 0,-1 0 0,0-1 0,1 1 0,-1-1 0,1 0 0,0 1 0,-1-2 0,1 1 0,0 0 0,-1-1 0,1 1 0,6-1 0,0 0 0,0-1 0,0 0 0,0 0 0,0-1 0,-1 0 0,1-1 0,0 0 0,-1 0 0,0-1 0,0 0 0,0-1 0,0 0 0,15-12 0,-18 12 0,-1 1 0,0-1 0,0-1 0,0 1 0,0-1 0,-1 0 0,0 0 0,0 0 0,-1-1 0,0 1 0,0-1 0,0 0 0,-1 0 0,0 0 0,0 0 0,-1 0 0,0 0 0,0-1 0,-1-13 0,-3 2 0,0 1 0,-1-1 0,-1 1 0,-1 0 0,0 0 0,-17-29 0,12 24 0,1 0 0,-12-46 0,21 66 0,0 1 0,1-1 0,-1 0 0,1 1 0,-1-1 0,1 0 0,0 0 0,0 1 0,1-1 0,-1 0 0,0 1 0,1-1 0,0 0 0,0 1 0,0-1 0,0 1 0,0-1 0,0 1 0,2-4 0,-1 4 0,0 0 0,0 1 0,1-1 0,-1 0 0,0 1 0,0-1 0,1 1 0,-1 0 0,1 0 0,-1 0 0,1 0 0,0 0 0,-1 1 0,1-1 0,0 1 0,2 0 0,6-1 0,-1 2 0,0-1 0,0 1 0,0 1 0,0 0 0,0 0 0,0 1 0,0 1 0,10 4 0,3 4 0,-1 1 0,-1 1 0,0 1 0,-1 1 0,25 24 0,-31-26 0,-1 1 0,0 0 0,-1 0 0,-1 2 0,0-1 0,-1 1 0,11 29 0,-19-43 0,-1 0 0,0 0 0,0 0 0,0 1 0,0-1 0,-1 0 0,1 1 0,-1-1 0,0 1 0,0-1 0,0 1 0,-1-1 0,1 0 0,-1 1 0,0-1 0,1 0 0,-1 1 0,-1-1 0,1 0 0,-4 6 0,3-7 0,0 0 0,0 1 0,-1-1 0,1 0 0,-1-1 0,1 1 0,-1 0 0,0-1 0,0 1 0,0-1 0,0 0 0,0 0 0,0 0 0,0 0 0,0-1 0,0 1 0,0-1 0,0 0 0,0 0 0,0 0 0,-1 0 0,-4-1 0,3 0 0,0 0 0,1-1 0,-1 1 0,0-1 0,0 0 0,1 0 0,-1 0 0,1-1 0,0 0 0,0 1 0,0-2 0,0 1 0,0 0 0,1-1 0,-1 1 0,1-1 0,0 0 0,0 0 0,1-1 0,-1 1 0,1-1 0,0 1 0,-2-6 0,-2-7 0,1 0 0,0-1 0,1 1 0,1-1 0,-1-20 0,2 11 0,1 0 0,2 0 0,4-28 0,-3 39 0,1 1 0,0 0 0,2 0 0,-1 0 0,2 0 0,12-23 0,-17 36-59,0 0 0,0-1-1,0 1 1,0 0-1,1 0 1,-1 0 0,1 0-1,-1 0 1,1 0 0,0 0-1,0 1 1,0-1 0,0 1-1,0-1 1,0 1-1,1 0 1,-1 0 0,0 0-1,1 0 1,-1 0 0,0 0-1,5 0 1,12 6-6767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9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121 208 24575,'64'-152'0,"-50"123"0,-13 28 0,-1-1 0,1 1 0,0 0 0,-1 0 0,1-1 0,-1 1 0,0 0 0,1 0 0,-1-1 0,0 1 0,0 0 0,0-1 0,0 1 0,0 0 0,0-3 0,-1 4 0,1-1 0,0 1 0,-1 0 0,1-1 0,0 1 0,-1 0 0,1 0 0,0-1 0,-1 1 0,1 0 0,0 0 0,-1 0 0,1 0 0,-1 0 0,1-1 0,0 1 0,-1 0 0,1 0 0,-1 0 0,1 0 0,-1 0 0,1 0 0,-1 0 0,1 0 0,0 0 0,-1 0 0,1 1 0,-1-1 0,1 0 0,-1 0 0,-4 2 0,-1 1 0,1-1 0,0 1 0,-1 0 0,-8 7 0,-4 6 0,0-1 0,1 2 0,-16 21 0,24-27 0,1-1 0,1 2 0,0-1 0,0 1 0,1 0 0,1 0 0,-5 16 0,9-25 0,0-1 0,0 1 0,1 0 0,-1 0 0,1 0 0,0 0 0,0 0 0,0 0 0,0 0 0,0 0 0,0 0 0,1 0 0,0 0 0,0 0 0,-1-1 0,2 1 0,-1 0 0,0 0 0,0-1 0,1 1 0,0-1 0,-1 1 0,1-1 0,0 0 0,0 1 0,0-1 0,0 0 0,1 0 0,-1-1 0,5 4 0,6 1 0,1 0 0,0-1 0,0 0 0,0-1 0,19 3 0,-19-4 0,-1 0 0,0 0 0,25 11 0,-36-13 0,-1 0 0,1-1 0,0 1 0,-1 0 0,1 0 0,-1 0 0,1 0 0,-1 1 0,1-1 0,-1 0 0,0 0 0,0 1 0,0-1 0,1 1 0,-1-1 0,-1 1 0,1 0 0,0-1 0,0 1 0,-1 0 0,1-1 0,0 1 0,-1 0 0,0 0 0,1 0 0,-1-1 0,0 1 0,0 0 0,0 0 0,0 0 0,-1 0 0,1 0 0,0-1 0,-1 1 0,1 0 0,-1 0 0,0-1 0,1 1 0,-1 0 0,0-1 0,0 1 0,0-1 0,0 1 0,-3 2 0,-2 3 0,-1 0 0,1-1 0,-2 1 0,1-1 0,-1-1 0,0 1 0,-11 5 0,-48 18 0,62-28 0,0 1 0,0-1 0,0 1 0,-1-1 0,1-1 0,0 1 0,0-1 0,-1 0 0,1 0 0,0-1 0,-7 0 0,11 0 0,0 1 0,0 0 0,0-1 0,0 1 0,0-1 0,0 1 0,0-1 0,1 1 0,-1-1 0,0 0 0,0 1 0,1-1 0,-1 0 0,0 0 0,1 1 0,-1-1 0,1 0 0,-1 0 0,1 0 0,-1 0 0,1 0 0,0 0 0,-1 0 0,1 0 0,0 0 0,0 0 0,0 0 0,0 1 0,0-1 0,0 0 0,0 0 0,0 0 0,0 0 0,0 0 0,1 0 0,-1 0 0,0 0 0,0 0 0,1-1 0,2-4 0,-1 1 0,1-1 0,0 1 0,0 0 0,5-7 0,13-13 0,0 1 0,2 0 0,27-21 0,84-58 0,-79 61 0,-54 42 0,0-1 0,0 0 0,0 1 0,0-1 0,0 0 0,0 1 0,0-1 0,0 1 0,0-1 0,0 1 0,0 0 0,0 0 0,1-1 0,1 1 0,-3 0 0,1 0 0,-1 0 0,0 1 0,1-1 0,-1 0 0,1 0 0,-1 0 0,0 1 0,1-1 0,-1 0 0,0 0 0,1 1 0,-1-1 0,0 0 0,1 1 0,-1-1 0,0 0 0,1 1 0,-1-1 0,0 1 0,0-1 0,0 0 0,0 1 0,1-1 0,-1 1 0,1 37 0,-1-23 0,0 1-195,2 1 0,0 0 0,1-1 0,0 0 0,1 1 0,11 24 0,-1-11-6631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24575,'-5'31'0,"8"19"0,8 15 0,10 5 0,2-10-8191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105 237 24575,'-1'0'0,"0"-1"0,0 0 0,0 1 0,-1-1 0,1 1 0,0-1 0,0 1 0,0-1 0,-1 1 0,1 0 0,0 0 0,0-1 0,-1 1 0,1 0 0,0 0 0,0 0 0,-1 1 0,1-1 0,0 0 0,0 0 0,-1 1 0,1-1 0,0 1 0,0-1 0,0 1 0,0-1 0,0 1 0,0 0 0,0-1 0,0 1 0,-1 1 0,-3 1 0,1 1 0,-1-1 0,1 1 0,0 0 0,-6 8 0,5-4 0,1 0 0,-1 1 0,2 0 0,-1-1 0,1 1 0,0 1 0,1-1 0,0 0 0,1 0 0,0 1 0,0-1 0,1 11 0,0-17 0,0 0 0,0 0 0,0 0 0,1 0 0,-1 0 0,1 0 0,-1 0 0,1 0 0,0 0 0,1 0 0,-1-1 0,0 1 0,1 0 0,-1-1 0,1 1 0,0-1 0,0 1 0,0-1 0,0 0 0,0 0 0,1 0 0,-1 0 0,1 0 0,-1-1 0,1 1 0,0-1 0,-1 1 0,1-1 0,0 0 0,0 0 0,0-1 0,0 1 0,0 0 0,0-1 0,0 0 0,0 0 0,0 0 0,0 0 0,0 0 0,4-1 0,-2 0 0,-1 1 0,0-1 0,1 0 0,-1-1 0,0 1 0,0-1 0,0 1 0,0-1 0,0-1 0,0 1 0,0 0 0,-1-1 0,1 0 0,-1 0 0,0 0 0,1 0 0,-1-1 0,-1 1 0,1-1 0,-1 0 0,1 1 0,-1-1 0,0 0 0,0 0 0,-1-1 0,1 1 0,0-6 0,3-11 0,-2-1 0,0 1 0,-1-1 0,-2-31 0,0 17 0,0 33 0,0 0 0,0 1 0,0-1 0,0 1 0,1-1 0,-1 1 0,1-1 0,0 1 0,0-1 0,0 1 0,0 0 0,0-1 0,0 1 0,0 0 0,1 0 0,-1 0 0,1 0 0,2-3 0,-2 4 0,0 0 0,0 0 0,0 0 0,0 0 0,0 1 0,0-1 0,0 0 0,0 1 0,0-1 0,0 1 0,0 0 0,0 0 0,0 0 0,0 0 0,1 0 0,-1 0 0,3 1 0,3 2 0,0-1 0,-1 1 0,1 0 0,-1 0 0,0 1 0,0 0 0,0 1 0,0-1 0,0 1 0,5 6 0,4 6 0,-1 1 0,-1 0 0,-1 1 0,0 0 0,-1 1 0,16 40 0,-28-60 0,0 0 0,0 0 0,0 1 0,0-1 0,0 0 0,0 0 0,0 0 0,0 0 0,0 0 0,0 1 0,0-1 0,0 0 0,0 0 0,0 0 0,0 0 0,0 0 0,1 0 0,-1 1 0,0-1 0,0 0 0,0 0 0,0 0 0,0 0 0,0 0 0,0 0 0,0 0 0,1 0 0,-1 0 0,0 1 0,0-1 0,0 0 0,0 0 0,0 0 0,0 0 0,1 0 0,-1 0 0,0 0 0,0 0 0,0 0 0,0 0 0,0 0 0,1 0 0,-1 0 0,0 0 0,0 0 0,0 0 0,0 0 0,0 0 0,0 0 0,1 0 0,-1 0 0,0-1 0,0 1 0,0 0 0,0 0 0,0 0 0,0 0 0,1 0 0,-1 0 0,0-1 0,5-13 0,2-31 0,-6 36 0,3-19 0,16-92 0,-16 104 0,1-1 0,0 1 0,1 0 0,0 1 0,10-16 0,-13 26 0,0 1 0,0-1 0,1 0 0,0 1 0,0 0 0,0 0 0,0 0 0,6-4 0,-9 7 0,0 1 0,1-1 0,-1 0 0,1 0 0,-1 0 0,1 1 0,-1-1 0,1 1 0,0-1 0,-1 1 0,1 0 0,0 0 0,-1-1 0,1 1 0,0 0 0,0 1 0,-1-1 0,1 0 0,0 0 0,-1 1 0,1-1 0,-1 1 0,1-1 0,0 1 0,-1 0 0,1 0 0,-1-1 0,0 1 0,1 0 0,2 3 0,2 3 0,1 0 0,-1 0 0,0 1 0,-1 0 0,0 0 0,0 1 0,7 17 0,19 72 0,-13-37 0,-17-57 0,1 0 0,-1 0 0,1-1 0,0 1 0,0-1 0,0 1 0,0-1 0,1 0 0,-1 0 0,1 0 0,0 0 0,0 0 0,0-1 0,0 1 0,0-1 0,0 0 0,1 0 0,-1 0 0,1 0 0,0-1 0,-1 1 0,1-1 0,0 0 0,0 0 0,0 0 0,0-1 0,0 1 0,0-1 0,0 0 0,0 0 0,0-1 0,4 0 0,14-3 0,-1 0 0,0-2 0,0-1 0,34-15 0,-23 9 0,231-76-1365,-221 78-5461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0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47 878 24575,'-25'-27'0,"25"27"0,-1-1 0,1 1 0,-1 0 0,1-1 0,-1 1 0,1 0 0,-1-1 0,0 1 0,1 0 0,-1 0 0,1 0 0,-1 0 0,0 0 0,1 0 0,-1-1 0,1 1 0,-1 1 0,0-1 0,1 0 0,-1 0 0,0 0 0,0 1 0,1-1 0,-1 1 0,0-1 0,1 1 0,-1-1 0,1 1 0,-1 0 0,1 0 0,-1-1 0,1 1 0,-1 0 0,1 0 0,0-1 0,0 1 0,-1 0 0,1 0 0,0 0 0,0 0 0,0-1 0,0 2 0,-1 8 0,1 0 0,1 0 0,0 0 0,0-1 0,1 1 0,0-1 0,1 1 0,0-1 0,1 0 0,0 0 0,0 0 0,8 12 0,-12-20 0,0-1 0,0 1 0,1 0 0,-1-1 0,0 1 0,1-1 0,-1 1 0,0 0 0,1-1 0,-1 1 0,1-1 0,-1 1 0,1-1 0,-1 1 0,1-1 0,-1 0 0,1 1 0,-1-1 0,1 0 0,0 1 0,-1-1 0,1 0 0,0 1 0,-1-1 0,1 0 0,0 0 0,-1 0 0,1 0 0,0 0 0,-1 0 0,1 0 0,0 0 0,-1 0 0,2 0 0,-1-2 0,0 1 0,0 0 0,0 0 0,0-1 0,0 1 0,0-1 0,0 1 0,-1-1 0,1 1 0,0-1 0,-1 1 0,1-1 0,-1-2 0,7-58 0,-7 61 0,2-103 0,-2 104 0,-1-1 0,1 1 0,0-1 0,0 0 0,0 1 0,0-1 0,0 1 0,0-1 0,1 0 0,-1 1 0,0-1 0,0 1 0,0-1 0,0 1 0,1-1 0,-1 1 0,0-1 0,1 1 0,-1-1 0,0 1 0,1-1 0,-1 1 0,1-1 0,-1 1 0,0 0 0,1-1 0,-1 1 0,1 0 0,-1-1 0,1 1 0,-1 0 0,1 0 0,0-1 0,-1 1 0,1 0 0,-1 0 0,1 0 0,-1 0 0,1 0 0,0 0 0,-1 0 0,1 0 0,-1 0 0,1 0 0,0 0 0,-1 0 0,1 0 0,-1 0 0,1 1 0,-1-1 0,1 0 0,-1 0 0,1 1 0,-1-1 0,1 0 0,0 1 0,32 26 0,-26-21 0,-5-4 0,1 0 0,-1 0 0,1 0 0,-1-1 0,1 0 0,-1 1 0,1-1 0,0 0 0,-1 0 0,1 0 0,0 0 0,0-1 0,0 1 0,5-1 0,-6 0 0,0 0 0,0-1 0,0 1 0,-1-1 0,1 0 0,0 1 0,0-1 0,-1 0 0,1 0 0,0 0 0,-1 0 0,1 0 0,-1-1 0,0 1 0,1 0 0,-1-1 0,0 1 0,0-1 0,0 1 0,0-1 0,0 0 0,0 1 0,0-1 0,1-2 0,5-13 0,-6 12 0,1 0 0,0 1 0,0-1 0,0 1 0,1 0 0,6-8 0,-8 11 0,1-1 0,0 1 0,-1 0 0,1 0 0,0 0 0,0 0 0,0 0 0,0 0 0,0 0 0,0 1 0,0-1 0,0 1 0,0-1 0,0 1 0,0 0 0,0 0 0,1 0 0,-1 0 0,0 0 0,3 1 0,-2 0 0,0-1 0,0 1 0,1-1 0,-1 0 0,0 0 0,0 0 0,0-1 0,0 1 0,1-1 0,-1 0 0,0 0 0,5-2 0,-6 2 0,-1-1 0,1 1 0,0 0 0,-1-1 0,1 0 0,-1 1 0,1-1 0,-1 0 0,0 0 0,0 0 0,0 0 0,0 0 0,0 0 0,0 0 0,0 0 0,-1-1 0,1 1 0,0-4 0,0-9 0,0 1 0,-2-26 0,0 28 0,1-1 0,0 1 0,3-17 0,6 57 0,108 330 0,-92-287 0,52 129 0,-61-170 0,-13-30 0,-2-8 0,-4-14 0,-49-191 0,23 107 0,5 0 0,-10-117 0,33 217 0,1 1 0,0 0 0,0-1 0,0 1 0,1-1 0,0 1 0,0 0 0,3-10 0,-4 15 0,0-1 0,0 1 0,1-1 0,-1 1 0,0-1 0,1 1 0,-1-1 0,0 1 0,1 0 0,-1-1 0,1 1 0,-1-1 0,0 1 0,1 0 0,-1-1 0,1 1 0,-1 0 0,1 0 0,-1-1 0,1 1 0,-1 0 0,1 0 0,0 0 0,-1 0 0,1 0 0,-1 0 0,1 0 0,-1 0 0,2 0 0,0 1 0,0-1 0,0 1 0,0 0 0,-1 0 0,1 1 0,0-1 0,-1 0 0,1 1 0,-1-1 0,1 1 0,-1-1 0,3 4 0,6 9 0,-1 1 0,-1-1 0,0 1 0,-1 1 0,-1-1 0,0 1 0,7 33 0,-6-12 0,-1 1 0,1 55 0,5-452 0,-1-99 0,-17 423 0,0 22 0,6 13 0,-1 0 0,1 0 0,0 0 0,-1-1 0,1 1 0,0 1 0,-1-1 0,1 0 0,0 0 0,-1 0 0,1 0 0,0 0 0,-1 0 0,1 0 0,0 0 0,0 0 0,-1 1 0,1-1 0,0 0 0,-1 0 0,1 0 0,0 0 0,0 1 0,0-1 0,-1 0 0,1 0 0,0 1 0,0-1 0,0 0 0,-1 1 0,1-1 0,0 0 0,0 0 0,0 1 0,0-1 0,0 0 0,0 1 0,0-1 0,-5 11 0,1 0 0,0 0 0,1 0 0,0 1 0,1-1 0,-1 14 0,-3 79 0,5-64 0,1-38 0,-2 45 0,1 0 0,9 61 0,-7-96 0,1 0 0,0 0 0,1 0 0,1 0 0,0-1 0,0 1 0,1-1 0,0 0 0,1 0 0,1-1 0,0 0 0,0 0 0,0-1 0,13 12 0,-18-19 0,0 0 0,1 1 0,-1-2 0,1 1 0,0 0 0,0 0 0,-1-1 0,1 1 0,0-1 0,0 0 0,0 0 0,1 0 0,-1-1 0,0 1 0,0-1 0,0 1 0,0-1 0,1 0 0,-1 0 0,0-1 0,0 1 0,6-2 0,-5 0 0,-1 1 0,1-1 0,-1-1 0,1 1 0,-1 0 0,0-1 0,0 1 0,0-1 0,0 0 0,-1 0 0,1 0 0,-1 0 0,0-1 0,0 1 0,0-1 0,0 1 0,2-8 0,3-13 0,-1 0 0,-1-1 0,-1 0 0,-2 1 0,0-1 0,-3-39 0,1 59 0,-1 7 0,0 17 0,4 32 0,-1-46 0,-1 1 0,1 0 0,0-1 0,1 0 0,-1 1 0,1-1 0,0 0 0,0 0 0,1 0 0,0-1 0,-1 1 0,2-1 0,-1 0 0,9 7 0,-11-10 0,0 0 0,1 0 0,-1 1 0,0-1 0,1-1 0,-1 1 0,1 0 0,-1-1 0,0 1 0,1-1 0,0 1 0,-1-1 0,1 0 0,-1 0 0,1-1 0,-1 1 0,1 0 0,-1-1 0,1 1 0,-1-1 0,0 0 0,1 0 0,-1 0 0,0 0 0,1 0 0,-1-1 0,0 1 0,0-1 0,0 1 0,0-1 0,-1 0 0,1 0 0,0 0 0,-1 0 0,1 0 0,1-3 0,4-7 0,-1 0 0,0 0 0,-1-1 0,-1 1 0,0-1 0,-1 0 0,0 0 0,-1 0 0,0 0 0,-1-17 0,14 87 0,29 80 0,-26-88 0,-2 0 0,10 62 0,-25-108 0,0 0 0,-1 0 0,0 0 0,1 0 0,-1 0 0,0 1 0,-1-1 0,1 0 0,-1 0 0,1 0 0,-1 0 0,0 0 0,0 0 0,0 0 0,0 0 0,-1 0 0,1-1 0,-4 6 0,2-6 0,0 1 0,0-1 0,0 0 0,-1 0 0,1 0 0,0 0 0,-1 0 0,1-1 0,-1 0 0,0 0 0,0 0 0,1 0 0,-1 0 0,-6 0 0,-4 0-273,0-1 0,0 0 0,1-1 0,-16-2 0,-11-5-6553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1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24575,'95'607'0,"-12"-317"0,-63-236 0,3-1 0,2-1 0,37 57 0,-51-92 0,1-1 0,0 0 0,24 23 0,-32-35 0,0 0 0,0-1 0,0 1 0,1-1 0,-1 0 0,1 0 0,0-1 0,-1 1 0,1-1 0,1 0 0,-1 0 0,0-1 0,0 1 0,1-1 0,-1-1 0,1 1 0,9-1 0,-12 0 0,-1-1 0,1 0 0,0 0 0,0 0 0,0 0 0,-1 0 0,1 0 0,-1-1 0,1 1 0,-1-1 0,1 0 0,-1 0 0,0 0 0,0 0 0,0 0 0,0 0 0,0-1 0,-1 1 0,1-1 0,-1 1 0,1-1 0,-1 1 0,0-1 0,0 0 0,0 0 0,-1 0 0,2-3 0,-1-2 0,1-1 0,-2 1 0,1 0 0,-1-1 0,0 1 0,-1-1 0,1 1 0,-5-13 0,2 8 0,-2 0 0,0 0 0,0 0 0,-1 1 0,-1 0 0,0 0 0,0 1 0,-14-16 0,6 11 0,0 1 0,0 1 0,-1 0 0,-35-21 0,8 11 0,-1 1 0,-1 3 0,-91-28 0,134 48 0,-24-11 0,26 11 0,0 0 0,-1 0 0,1-1 0,0 1 0,-1 0 0,1-1 0,0 1 0,0 0 0,-1-1 0,1 1 0,0 0 0,0-1 0,0 1 0,-1 0 0,1-1 0,0 1 0,0-1 0,0 1 0,0 0 0,0-1 0,0 1 0,0-1 0,0 1 0,0-1 0,0 1 0,0 0 0,0-1 0,0 1 0,0-1 0,0 1 0,0 0 0,0-1 0,1 1 0,-1-1 0,0 1 0,0 0 0,0-1 0,1 1 0,-1 0 0,0-1 0,1 1 0,-1 0 0,0-1 0,0 1 0,1 0 0,-1 0 0,1-1 0,-1 1 0,0 0 0,1 0 0,-1 0 0,0 0 0,1 0 0,0-1 0,97-60 0,-45 30 0,55-45 0,-90 62 0,-1 0 0,0-2 0,-1 0 0,-1 0 0,20-29 0,-34 43 0,1-1 0,-1 1 0,0 0 0,1 0 0,0 0 0,-1 0 0,1 0 0,0 0 0,0 1 0,0-1 0,0 0 0,0 1 0,1 0 0,2-2 0,-3 3 0,0 0 0,0 0 0,-1 0 0,1 0 0,0 0 0,-1 1 0,1-1 0,0 1 0,-1-1 0,1 1 0,0-1 0,-1 1 0,1 0 0,-1 0 0,1 0 0,-1 0 0,0 0 0,1 0 0,-1 0 0,0 0 0,0 1 0,0-1 0,1 2 0,64 74 96,12 15-1557,-52-66-5365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2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24575,'4'40'0,"11"22"0,11 10 0,2-8-8191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2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24 964 24575,'-21'-25'0,"21"25"0,0 0 0,0 0 0,0 0 0,0 0 0,0 0 0,0 0 0,0 0 0,0 0 0,0 0 0,0 1 0,0-1 0,0 0 0,0 0 0,0 0 0,0 0 0,0 0 0,0 0 0,0 0 0,0 0 0,0 0 0,-1 0 0,1 0 0,0 0 0,0 0 0,0 0 0,0 0 0,0 0 0,0 0 0,0 0 0,0 0 0,0 0 0,0 0 0,0 0 0,0 0 0,-1 0 0,1 0 0,0 0 0,0 0 0,0 0 0,0 0 0,0 0 0,0 0 0,0 0 0,0 0 0,0 0 0,0 0 0,0 0 0,0 0 0,0 0 0,0 0 0,0 0 0,-1-1 0,1 1 0,0 0 0,0 0 0,0 0 0,0 0 0,9 17 0,-3-5 0,1-1 0,0 0 0,1 0 0,0-1 0,1 0 0,0 0 0,1-1 0,0 0 0,0-1 0,21 14 0,-29-22 0,-1 1 0,0 0 0,0-1 0,1 1 0,-1-1 0,1 1 0,-1-1 0,1 0 0,-1 1 0,0-1 0,1 0 0,-1 0 0,1 0 0,-1 0 0,1 0 0,-1-1 0,1 1 0,-1 0 0,1-1 0,-1 1 0,0-1 0,1 1 0,-1-1 0,0 0 0,1 1 0,-1-1 0,0 0 0,0 0 0,0 0 0,0 0 0,0 0 0,0 0 0,0 0 0,0-1 0,0 1 0,0 0 0,-1 0 0,1-1 0,0 1 0,-1 0 0,1-1 0,-1 1 0,1-1 0,-1-1 0,3-8 0,-1-1 0,0 0 0,-1 1 0,1-17 0,-2 21 0,1-11 0,0 7 0,0 0 0,-1-1 0,0 1 0,-1 0 0,0 0 0,-1-1 0,0 1 0,0 0 0,-6-12 0,4 18 0,4 13 0,5 13 0,0-10 0,0 0 0,1 0 0,0-1 0,1 0 0,0 0 0,1 0 0,8 8 0,-12-14 0,-1-1 0,1 1 0,0-1 0,0 0 0,0 0 0,1 0 0,-1 0 0,1-1 0,-1 1 0,1-1 0,0 0 0,0-1 0,0 1 0,0-1 0,0 0 0,0 0 0,0-1 0,0 0 0,7 0 0,-8-1 0,-1 0 0,0 0 0,0-1 0,1 0 0,-1 1 0,0-1 0,-1 0 0,1-1 0,0 1 0,0 0 0,-1-1 0,0 0 0,1 1 0,-1-1 0,0 0 0,0 0 0,-1 0 0,1 0 0,-1-1 0,1 1 0,0-4 0,4-9 0,-1-1 0,6-31 0,-9 37 0,0-6 0,2 0 0,0 0 0,1 0 0,0 0 0,9-17 0,-13 31 0,1 0 0,0-1 0,0 1 0,0 0 0,0 1 0,0-1 0,1 0 0,-1 1 0,1-1 0,0 1 0,0 0 0,-1-1 0,2 1 0,-1 1 0,0-1 0,0 0 0,0 1 0,1 0 0,-1 0 0,1 0 0,-1 0 0,1 0 0,-1 1 0,1-1 0,0 1 0,-1 0 0,1 0 0,-1 1 0,1-1 0,-1 1 0,6 1 0,-3 0 0,-1 0 0,0 0 0,0 0 0,0 1 0,-1-1 0,1 1 0,-1 1 0,1-1 0,-1 1 0,0-1 0,0 1 0,-1 0 0,1 0 0,-1 1 0,0-1 0,4 9 0,-10-13 0,-9-7 0,-14-12 0,-51-47 0,76 66 0,1-1 0,-1 1 0,0-1 0,0 1 0,1-1 0,-1 1 0,0 0 0,0-1 0,0 1 0,0 0 0,0 0 0,0-1 0,1 1 0,-1 0 0,0 0 0,0 0 0,0 0 0,0 0 0,0 0 0,0 0 0,0 1 0,0-1 0,0 0 0,1 0 0,-1 1 0,0-1 0,0 1 0,0-1 0,0 1 0,-1 1 0,0 0 0,0 0 0,1 0 0,-1 0 0,1 0 0,-1 0 0,1 0 0,0 1 0,0-1 0,-1 4 0,-2 7 0,1 0 0,-4 25 0,5-21 0,1 0 0,0-1 0,1 1 0,4 27 0,-3-40 0,0 0 0,0 0 0,0 0 0,0 0 0,1 0 0,-1-1 0,1 1 0,0 0 0,0-1 0,1 0 0,2 4 0,-3-5 0,0-1 0,-1 1 0,1-1 0,0 0 0,1 1 0,-1-1 0,0 0 0,0 0 0,0 0 0,1-1 0,-1 1 0,0 0 0,1-1 0,-1 1 0,1-1 0,-1 0 0,0 0 0,1 0 0,-1 0 0,4-1 0,-3 0 0,1 0 0,-1 0 0,1 0 0,-1 0 0,0-1 0,1 1 0,-1-1 0,0 0 0,0 0 0,0 0 0,0-1 0,0 1 0,-1-1 0,1 1 0,-1-1 0,0 0 0,1 0 0,-1 0 0,-1 0 0,1-1 0,0 1 0,-1 0 0,1-1 0,0-6 0,3-7 0,-1-1 0,-1 1 0,2-32 0,-3 8 0,-3-1 0,-1 0 0,-2 1 0,-1 0 0,-21-73 0,8 54 0,-3 0 0,-3 1 0,-34-61 0,47 98 0,6 12 0,1 0 0,-1 1 0,0 0 0,-1 0 0,0 0 0,-1 1 0,0 0 0,0 0 0,-13-10 0,20 18 0,-1-1 0,1 1 0,-1 0 0,1-1 0,0 1 0,-1 0 0,1 0 0,-1-1 0,1 1 0,-1 0 0,1 0 0,-1 0 0,1 0 0,-1 0 0,1 0 0,-1 0 0,1 0 0,-1 0 0,1 0 0,-1 0 0,1 0 0,-1 0 0,1 0 0,0 0 0,-1 0 0,1 1 0,-1-1 0,1 0 0,-1 0 0,1 0 0,-1 1 0,1-1 0,-1 1 0,-5 18 0,6 27 0,7-5 0,2 1 0,2-1 0,1-1 0,19 42 0,83 151 0,-78-169-455,2-2 0,63 77 0,-51-82-6371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5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1214 24575,'-3'7'0,"0"-1"0,1 1 0,0-1 0,0 1 0,1 0 0,-1 0 0,2-1 0,-1 1 0,1 0 0,1 13 0,-1-15 0,0-1 0,1 1 0,0-1 0,0 0 0,1 1 0,-1-1 0,1 0 0,0 0 0,0 0 0,0 0 0,0 0 0,1-1 0,0 1 0,0-1 0,0 1 0,0-1 0,6 4 0,-8-6 0,0 1 0,1-1 0,-1-1 0,1 1 0,0 0 0,-1 0 0,1-1 0,0 1 0,-1 0 0,1-1 0,0 0 0,-1 1 0,1-1 0,0 0 0,0 0 0,0 0 0,-1 0 0,1 0 0,0-1 0,0 1 0,2-1 0,-2 0 0,1-1 0,-1 1 0,1-1 0,-1 0 0,0 1 0,0-1 0,0 0 0,0 0 0,0 0 0,0-1 0,0 1 0,1-3 0,2-5 0,0 1 0,0-1 0,-1 0 0,-1-1 0,5-20 0,-4 10 0,-1 0 0,-1 0 0,-1-41 0,-1 56 0,0 0 0,-1 1 0,0-1 0,0 0 0,0 0 0,-1 1 0,0-1 0,0 0 0,0 1 0,-1 0 0,1 0 0,-1-1 0,-1 2 0,1-1 0,-1 0 0,0 1 0,0-1 0,-8-6 0,10 10 0,1 0 0,0 0 0,-1 0 0,1 0 0,-1 1 0,1-1 0,0 1 0,-1-1 0,1 1 0,-1-1 0,0 1 0,1 0 0,-1 0 0,1 0 0,-1 0 0,1 0 0,-1 0 0,0 0 0,1 0 0,-1 1 0,1-1 0,-1 0 0,1 1 0,-1-1 0,1 1 0,-1 0 0,1 0 0,0-1 0,-1 1 0,1 0 0,0 0 0,0 0 0,0 0 0,0 1 0,-1-1 0,2 0 0,-1 0 0,0 1 0,0-1 0,0 0 0,1 1 0,-1-1 0,0 2 0,-3 6 0,0 1 0,1-1 0,0 1 0,0-1 0,-1 15 0,2-9 0,1 1 0,0-1 0,1 0 0,1 0 0,0 1 0,1-1 0,6 21 0,-7-29 0,1 0 0,1-1 0,-1 1 0,1-1 0,0 0 0,1 0 0,0 0 0,0 0 0,0-1 0,0 1 0,1-1 0,0 0 0,0-1 0,0 1 0,1-1 0,-1 0 0,1 0 0,11 5 0,-6-5 0,-1 0 0,1-1 0,0 0 0,0 0 0,0-1 0,1-1 0,-1 0 0,0-1 0,1 0 0,-1 0 0,0-1 0,22-5 0,-25 4 0,0 0 0,-1-1 0,1 0 0,-1-1 0,0 1 0,0-1 0,0-1 0,0 1 0,-1-1 0,1 0 0,-1-1 0,0 1 0,-1-1 0,0-1 0,0 1 0,0-1 0,0 0 0,5-13 0,-3 5 0,-2-1 0,0 0 0,-1 0 0,0-1 0,2-29 0,-3-86 0,-4 66 0,1 60 0,1-1 0,-1 1 0,1-1 0,1 1 0,2-10 0,-4 16 0,0-1 0,0 0 0,1 0 0,-1 0 0,0 0 0,1 0 0,-1 0 0,1 1 0,-1-1 0,1 0 0,-1 0 0,1 1 0,-1-1 0,1 0 0,0 1 0,-1-1 0,1 0 0,0 1 0,0-1 0,0 1 0,-1-1 0,1 1 0,0 0 0,0-1 0,0 1 0,0 0 0,0 0 0,0 0 0,0-1 0,-1 1 0,1 0 0,0 0 0,0 0 0,0 0 0,0 1 0,0-1 0,0 0 0,0 0 0,0 0 0,0 1 0,0-1 0,-1 0 0,1 1 0,0-1 0,1 2 0,4 2 0,-1 0 0,0 0 0,0 0 0,0 1 0,4 5 0,-5-5 0,0 0 0,0-1 0,0 0 0,1 0 0,7 4 0,-12-7 0,1-1 0,-1 0 0,1 0 0,-1 0 0,0 0 0,1 0 0,-1 1 0,1-1 0,-1 0 0,0 0 0,1 0 0,-1 0 0,1 0 0,-1 0 0,1-1 0,-1 1 0,0 0 0,1 0 0,-1 0 0,1 0 0,-1 0 0,0-1 0,1 1 0,-1 0 0,0 0 0,1 0 0,-1-1 0,0 1 0,1 0 0,-1-1 0,0 1 0,0 0 0,1-1 0,-1 1 0,0 0 0,0-1 0,1 1 0,-1 0 0,0-1 0,0 1 0,0-1 0,0 1 0,0-1 0,0 1 0,0 0 0,0-1 0,0 1 0,0-1 0,0 1 0,0 0 0,0-1 0,0 1 0,0-1 0,-1-24 0,-2 17 0,1-1 0,-2 1 0,1 0 0,-1 0 0,0 0 0,0 0 0,-1 1 0,-9-12 0,13 17 0,-1 0 0,1 1 0,0-1 0,-1 0 0,1 1 0,-1 0 0,1-1 0,-1 1 0,0 0 0,0 0 0,1 0 0,-1 0 0,0 0 0,0 0 0,0 0 0,0 1 0,0-1 0,0 1 0,0-1 0,0 1 0,-1 0 0,1 0 0,0 0 0,0 0 0,0 0 0,0 0 0,0 1 0,0-1 0,0 1 0,0-1 0,0 1 0,0 0 0,0 0 0,0 0 0,0 0 0,1 0 0,-1 0 0,0 1 0,1-1 0,-1 0 0,-2 3 0,0 2 0,0 0 0,0 1 0,0-1 0,1 0 0,0 1 0,0 0 0,1 0 0,0 0 0,0 0 0,0 0 0,1 0 0,-1 12 0,1-1 0,1-1 0,0 1 0,1 0 0,4 18 0,-3-25 0,1-1 0,0 0 0,1 1 0,0-1 0,0-1 0,1 1 0,1-1 0,0 0 0,0 0 0,12 13 0,-15-18 0,0-1 0,0 0 0,0 0 0,1 0 0,0 0 0,-1-1 0,1 1 0,0-1 0,0 0 0,0 0 0,0 0 0,0-1 0,1 1 0,-1-1 0,0 0 0,1-1 0,-1 1 0,1-1 0,-1 1 0,1-1 0,-1-1 0,1 1 0,-1-1 0,1 1 0,-1-1 0,0-1 0,8-2 0,-7 1 0,0 0 0,1-1 0,-1 0 0,-1 0 0,1-1 0,0 1 0,-1-1 0,0 0 0,0 0 0,-1 0 0,1-1 0,-1 1 0,0-1 0,-1 0 0,1 0 0,-1 0 0,0 0 0,-1 0 0,2-8 0,1-14 0,0 1 0,-2-1 0,0-29 0,-6-3 0,-2 1 0,-3 0 0,-3 0 0,-2 1 0,-27-73 0,28 99 0,8 23 0,1 10 0,0 15 0,5 6 0,0 0 0,1-1 0,1 1 0,9 33 0,33 89 0,-35-114 0,9 30 0,-3-10 0,42 92 0,-57-141 0,23 38 0,-23-38 0,-1 0 0,1 0 0,-1 0 0,1-1 0,0 1 0,-1 0 0,1 0 0,0-1 0,0 1 0,-1 0 0,1-1 0,0 1 0,0 0 0,0-1 0,0 0 0,0 1 0,0-1 0,0 1 0,0-1 0,0 0 0,0 0 0,0 0 0,0 1 0,0-1 0,0 0 0,0 0 0,0-1 0,0 1 0,0 0 0,1 0 0,-1 0 0,0-1 0,0 1 0,0 0 0,-1-1 0,3 0 0,0-3 0,0 1 0,0 0 0,0-1 0,-1 0 0,1 1 0,-1-1 0,0 0 0,0 0 0,-1-1 0,3-6 0,9-49 0,-10 47 0,5-49 0,2-77 0,-7 67 0,-3 70 0,0-1 0,0 1 0,0 0 0,1 0 0,-1 0 0,1 0 0,-1 0 0,1 0 0,0 0 0,-1 0 0,3-3 0,-3 5 0,1 0 0,-1-1 0,0 1 0,0 0 0,1 0 0,-1 0 0,0 0 0,1 0 0,-1-1 0,0 1 0,1 0 0,-1 0 0,0 0 0,1 0 0,-1 0 0,1 0 0,-1 0 0,0 0 0,1 0 0,-1 0 0,0 0 0,1 0 0,-1 0 0,0 1 0,1-1 0,-1 0 0,0 0 0,1 0 0,-1 0 0,0 1 0,1-1 0,-1 0 0,0 0 0,0 1 0,1-1 0,-1 0 0,0 1 0,5 4 0,-1 0 0,0 1 0,0 0 0,0 0 0,3 8 0,3 8 0,2 0 0,0-1 0,1-1 0,2 0 0,19 22 0,-30-38 0,0 0 0,1 0 0,-1-1 0,1 1 0,0-1 0,0 0 0,0 0 0,0-1 0,0 0 0,0 0 0,1 0 0,6 1 0,-7-2 0,-1-1 0,1 0 0,0 0 0,-1-1 0,1 1 0,-1-1 0,1 0 0,-1 0 0,1 0 0,-1-1 0,0 0 0,1 0 0,-1 0 0,0 0 0,0-1 0,-1 1 0,6-6 0,-3 3 0,0-1 0,0 0 0,-1 0 0,0 0 0,0-1 0,-1 0 0,0 0 0,0 0 0,-1 0 0,0-1 0,0 1 0,3-13 0,-2 3 0,-1 0 0,-1 0 0,0 0 0,-2-33 0,-1 45 0,0-1 0,0 0 0,0 1 0,-1-1 0,0 1 0,0 0 0,0 0 0,-4-7 0,6 11 0,-1 0 0,1 0 0,-1 0 0,1 0 0,-1 0 0,0 0 0,1 0 0,-1 1 0,0-1 0,0 0 0,1 0 0,-1 0 0,0 1 0,0-1 0,0 0 0,0 1 0,0-1 0,0 1 0,0-1 0,0 1 0,0 0 0,0-1 0,0 1 0,-1 0 0,1 0 0,0 0 0,0 0 0,0 0 0,0 0 0,0 0 0,0 0 0,-1 0 0,1 0 0,0 1 0,0-1 0,0 0 0,0 1 0,0-1 0,0 1 0,0-1 0,0 1 0,0 0 0,0-1 0,0 1 0,1 0 0,-1 0 0,-1 0 0,0 2 0,-1 0 0,1 0 0,0 1 0,0-1 0,0 0 0,1 1 0,-1-1 0,1 1 0,0-1 0,-1 1 0,2 0 0,-1 0 0,0-1 0,1 1 0,0 0 0,0 0 0,0 0 0,0 0 0,0-1 0,1 1 0,0 0 0,1 4 0,-1-3 0,1-1 0,-1 1 0,1 0 0,0-1 0,1 1 0,-1-1 0,1 1 0,0-1 0,0 0 0,0 0 0,0-1 0,1 1 0,-1-1 0,1 1 0,0-1 0,6 3 0,-5-3 0,1 0 0,-1-1 0,1 0 0,-1 0 0,1 0 0,0-1 0,0 1 0,0-2 0,0 1 0,0-1 0,0 1 0,0-2 0,0 1 0,0-1 0,-1 0 0,1 0 0,0 0 0,0-1 0,0 0 0,-1 0 0,11-6 0,-10 4 0,1-1 0,0 0 0,-1 0 0,0-1 0,-1 0 0,1 0 0,-1 0 0,0-1 0,0 0 0,-1 0 0,0 0 0,0 0 0,-1-1 0,0 1 0,3-14 0,1-7 0,-2 0 0,-1-1 0,-2 1 0,-1-1 0,0 0 0,-3 0 0,0 1 0,-8-34 0,-6-12 0,-48-135 0,61 202 0,-1-7 0,-2 0 0,1 1 0,-12-19 0,17 31 0,-1 0 0,1 1 0,-1-1 0,1 0 0,-1 0 0,0 1 0,1-1 0,-1 0 0,0 1 0,1-1 0,-1 1 0,0-1 0,0 1 0,1-1 0,-1 1 0,0 0 0,0-1 0,-1 1 0,2 0 0,-1 0 0,1 0 0,0 0 0,-1 0 0,1 0 0,-1 1 0,1-1 0,-1 0 0,1 0 0,0 0 0,-1 1 0,1-1 0,-1 0 0,1 1 0,0-1 0,-1 0 0,1 1 0,0-1 0,0 0 0,-1 1 0,1-1 0,0 1 0,0-1 0,-1 1 0,-6 32 0,7-12 0,0-1 0,2 1 0,0-1 0,2 0 0,0 1 0,13 35 0,0-12 0,42 79 0,-45-98 0,0-1 0,2-1 0,1 0 0,23 24 0,-35-41 0,0 0 0,1-1 0,0 0 0,0 0 0,0 0 0,0-1 0,1 0 0,0 0 0,0-1 0,0 0 0,0 0 0,1 0 0,-1-1 0,1 0 0,-1-1 0,1 0 0,0 0 0,-1 0 0,1-1 0,8-1 0,-9-1 0,0 0 0,0 0 0,-1 0 0,1-1 0,-1 0 0,1-1 0,-1 0 0,0 0 0,-1 0 0,1 0 0,-1-1 0,0 0 0,0 0 0,0 0 0,-1-1 0,1 0 0,-1 0 0,-1 0 0,1 0 0,2-7 0,3-7 0,-1-1 0,0 0 0,-2-1 0,0 1 0,2-25 0,-8 45 0,6-58 0,-6 55 0,0 0 0,0 0 0,0 0 0,-1 0 0,1 0 0,-1 0 0,0 1 0,0-1 0,-1 0 0,1 1 0,-1-1 0,-2-4 0,4 8 0,-1 0 0,1-1 0,0 1 0,0 0 0,-1-1 0,1 1 0,0 0 0,-1-1 0,1 1 0,0 0 0,-1-1 0,1 1 0,0 0 0,-1 0 0,1-1 0,0 1 0,-1 0 0,1 0 0,-1 0 0,1 0 0,0 0 0,-1 0 0,1-1 0,-1 1 0,1 0 0,-1 0 0,1 0 0,-1 0 0,1 0 0,0 1 0,-2-1 0,-7 12 0,-2 21 0,7-15 0,2 1 0,0 0 0,1 0 0,1 0 0,0 0 0,6 31 0,-5-43 0,0 0 0,0-1 0,1 1 0,0-1 0,0 1 0,1-1 0,-1 0 0,2 0 0,-1 0 0,0 0 0,1-1 0,0 1 0,1-1 0,-1 0 0,1 0 0,0-1 0,0 1 0,0-1 0,1 0 0,0-1 0,-1 1 0,9 2 0,-11-4 0,0-1 0,0 0 0,0 0 0,0-1 0,0 1 0,1-1 0,-1 1 0,0-1 0,0 0 0,0 0 0,1-1 0,-1 1 0,0-1 0,0 1 0,0-1 0,0 0 0,0 0 0,0 0 0,0-1 0,0 1 0,0-1 0,0 0 0,-1 1 0,1-1 0,-1-1 0,1 1 0,-1 0 0,0 0 0,0-1 0,0 1 0,0-1 0,0 0 0,2-4 0,-2 2 0,0 0 0,0 0 0,0 0 0,-1 0 0,0 0 0,0 0 0,0 0 0,0 0 0,-1 0 0,0-1 0,0 1 0,-1 0 0,1 0 0,-1 0 0,0 0 0,0 0 0,-1 0 0,0 0 0,0 0 0,-4-8 0,2 7 0,-1 0 0,1 0 0,-1 1 0,0-1 0,-1 1 0,1 0 0,-1 1 0,0-1 0,-12-5 0,-4-1 0,-37-13 0,25 11 0,33 13 0,1 0 0,0 0 0,-1 0 0,1 0 0,0 0 0,-1-1 0,1 1 0,0 0 0,-1 0 0,1 0 0,0 0 0,0-1 0,-1 1 0,1 0 0,0 0 0,0-1 0,-1 1 0,1 0 0,0 0 0,0-1 0,-1 1 0,1 0 0,0-1 0,0 1 0,0 0 0,0-1 0,0 1 0,0 0 0,0-1 0,0 1 0,-1 0 0,1-1 0,9-9 0,23-5 0,-27 13 0,15-8 0,-1-1 0,28-20 0,-9 6 0,-37 24 0,-1 1 0,1-1 0,0 1 0,0-1 0,0 1 0,-1 0 0,1-1 0,0 1 0,0 0 0,0-1 0,-1 1 0,1 0 0,0 0 0,0 0 0,0 0 0,0 0 0,0 0 0,0 0 0,0 0 0,-1 0 0,1 0 0,0 1 0,0-1 0,0 0 0,0 1 0,-1-1 0,1 0 0,0 1 0,0-1 0,-1 1 0,1-1 0,0 1 0,-1-1 0,1 1 0,0 0 0,-1-1 0,1 1 0,0 1 0,2 3 0,0 1 0,-1-1 0,0 1 0,0-1 0,1 7 0,2 3 0,-2-5 0,29 62 0,-30-67 0,1 0 0,0-1 0,0 1 0,0-1 0,0 0 0,1 0 0,0 0 0,0 0 0,0-1 0,0 1 0,10 4 0,-13-7 0,0-1 0,1 1 0,-1-1 0,1 1 0,-1-1 0,1 0 0,-1 1 0,1-1 0,-1 0 0,1 0 0,-1 0 0,1 0 0,-1 0 0,1-1 0,-1 1 0,1 0 0,-1-1 0,1 1 0,-1-1 0,0 1 0,1-1 0,-1 0 0,0 0 0,1 1 0,-1-1 0,0 0 0,0 0 0,0 0 0,0 0 0,0-1 0,0 1 0,0 0 0,0 0 0,0-1 0,0 1 0,0-2 0,3-4 0,-1-1 0,1 0 0,-2 0 0,1 0 0,1-10 0,2-16 0,1-53 0,-6 74 0,-1 0 0,0 1 0,0-1 0,-2 1 0,-3-16 0,11 39-76,-1-1 1,2 0-1,-1 0 0,1-1 0,0 0 0,1 0 0,0-1 0,1 1 1,0-2-1,0 1 0,0-2 0,1 1 0,0-1 0,1 0 1,-1-1-1,1-1 0,12 5 0,8-2-6750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6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20 401 24575,'-7'32'0,"2"2"0,1-1 0,2 1 0,1-1 0,5 53 0,36 163 0,15-26 0,-47-198 0,1-1 0,2 0 0,0-1 0,1 0 0,1-1 0,29 37 0,-37-53 0,0-1 0,0-1 0,0 1 0,0-1 0,1 0 0,0 0 0,-1 0 0,2-1 0,-1 0 0,0 0 0,0 0 0,11 2 0,-14-5 0,0 1 0,0-1 0,0 1 0,-1-1 0,1 0 0,0-1 0,0 1 0,0 0 0,0-1 0,0 1 0,0-1 0,0 0 0,0 0 0,-1 0 0,1-1 0,0 1 0,-1-1 0,1 1 0,-1-1 0,1 0 0,-1 0 0,0 0 0,0 0 0,0 0 0,0 0 0,0-1 0,-1 1 0,1-1 0,-1 1 0,3-5 0,-1-1 0,0 0 0,0-1 0,-1 1 0,0-1 0,0 1 0,-1-1 0,0 0 0,-1 0 0,0 0 0,0 1 0,-1-1 0,0 0 0,-1 0 0,1 1 0,-5-11 0,-1-3 0,-1 0 0,-1 1 0,-2 1 0,-20-34 0,7 21 0,-1 1 0,-2 1 0,-1 1 0,-1 2 0,-1 1 0,-35-24 0,60 47 0,0 1 0,0-1 0,0-1 0,0 1 0,1-1 0,-7-8 0,10 11 0,0 1 0,1-1 0,-1 1 0,1-1 0,-1 1 0,1-1 0,-1 1 0,1-1 0,0 0 0,0 1 0,0-1 0,0 1 0,0-1 0,0 0 0,0 1 0,1-1 0,-1 1 0,0-1 0,1 0 0,0 1 0,-1-1 0,1 1 0,0 0 0,-1-1 0,1 1 0,0 0 0,0-1 0,0 1 0,0 0 0,2-2 0,13-12 0,0 2 0,0-1 0,37-21 0,-36 25 0,-1 0 0,0-2 0,0 0 0,-1-1 0,16-18 0,-29 28 0,0-1 0,0 1 0,0-1 0,0 1 0,0-1 0,1-6 0,-3 9 0,1 1 0,-1-1 0,0 1 0,0-1 0,1 0 0,-1 1 0,0-1 0,0 1 0,0-1 0,0 0 0,0 1 0,0-1 0,0 1 0,0-1 0,0 0 0,0 1 0,0-1 0,0 1 0,0-1 0,0 0 0,-1 1 0,1-1 0,0 1 0,0-1 0,-1 1 0,1-1 0,0 1 0,-1-1 0,1 1 0,-1-1 0,1 1 0,-1 0 0,1-1 0,0 1 0,-1-1 0,0 1 0,1 0 0,-1 0 0,1-1 0,-1 1 0,1 0 0,-1 0 0,1 0 0,-1-1 0,0 1 0,1 0 0,-1 0 0,1 0 0,-1 0 0,0 0 0,0 0 0,-1 1 0,1-1 0,0 1 0,-1-1 0,1 1 0,0-1 0,0 1 0,-1 0 0,1-1 0,0 1 0,0 0 0,0 0 0,0 0 0,0 0 0,0 0 0,0 0 0,0 0 0,1 0 0,-1 0 0,0 1 0,1-1 0,-1 0 0,0 1 0,1-1 0,0 0 0,-1 1 0,1-1 0,0 0 0,0 1 0,0-1 0,-1 0 0,2 1 0,-1 2 0,0-1 0,0 1 0,0-1 0,0 1 0,1-1 0,0 1 0,-1-1 0,1 0 0,0 1 0,1-1 0,-1 0 0,1 0 0,1 4 0,1-3 0,0-1 0,0 1 0,0-1 0,0 0 0,0 0 0,1 0 0,-1-1 0,1 0 0,0 0 0,0 0 0,0 0 0,0-1 0,0 1 0,0-1 0,0-1 0,0 1 0,0-1 0,1 0 0,-1 0 0,10-1 0,-11 0 0,0 1 0,0-1 0,0 0 0,0 0 0,0-1 0,0 1 0,-1-1 0,1 0 0,0 0 0,-1 0 0,1 0 0,-1-1 0,0 1 0,0-1 0,0 0 0,0 0 0,0 0 0,-1 0 0,1-1 0,-1 1 0,0-1 0,0 1 0,0-1 0,0 0 0,-1 0 0,2-5 0,2-35 0,-5 31 0,1 0 0,0 0 0,6-18 0,-7 29 0,1-1 0,0 1 0,0-1 0,0 1 0,0 0 0,0-1 0,1 1 0,-1 0 0,1 0 0,-1 0 0,1 0 0,0 0 0,0 0 0,0 0 0,0 1 0,0-1 0,0 1 0,0-1 0,1 1 0,-1 0 0,5-2 0,-4 3 0,0 0 0,1-1 0,-1 2 0,0-1 0,0 0 0,1 1 0,-1-1 0,0 1 0,0 0 0,0 0 0,0 0 0,0 1 0,0-1 0,0 1 0,0-1 0,0 1 0,-1 0 0,1 0 0,-1 0 0,1 1 0,-1-1 0,0 1 0,3 3 0,6 7 0,-1 1 0,17 30 0,-22-36 0,-2 1 0,1-1 0,3 18 0,-6-24 0,-1-1 0,1 1 0,-1-1 0,0 0 0,0 1 0,0-1 0,0 1 0,0-1 0,0 1 0,0-1 0,-1 0 0,1 1 0,-1-1 0,0 3 0,1-4 0,-1 1 0,0-1 0,1 0 0,-1 1 0,1-1 0,-1 1 0,0-1 0,1 0 0,-1 0 0,0 1 0,0-1 0,1 0 0,-1 0 0,0 0 0,0 0 0,1 0 0,-1 0 0,0 0 0,1 0 0,-1 0 0,0 0 0,0-1 0,1 1 0,-1 0 0,0 0 0,1-1 0,-1 1 0,0 0 0,1-1 0,-1 1 0,0-1 0,-5-3 0,1 1 0,-1-1 0,1 0 0,0 0 0,0-1 0,1 0 0,0 0 0,-1 0 0,1 0 0,1 0 0,-1-1 0,-3-8 0,-2-6 0,0 0 0,-8-32 0,11 34 0,1 0 0,2-1 0,0 0 0,0 0 0,1-26 0,2 40 0,0-1 0,1 1 0,0 0 0,-1 0 0,2 0 0,-1 0 0,0 0 0,1 0 0,0 0 0,0 0 0,1 1 0,-1-1 0,1 1 0,0-1 0,0 1 0,1 0 0,-1 0 0,1 1 0,0-1 0,0 1 0,0 0 0,0 0 0,0 0 0,7-3 0,0 2 0,0 0 0,1 1 0,-1 0 0,0 1 0,1 0 0,-1 1 0,1 0 0,0 1 0,-1 0 0,1 1 0,0 1 0,-1-1 0,21 7 0,-29-6 0,0-1 0,-1 0 0,1 1 0,0-1 0,-1 1 0,1 0 0,-1 0 0,0 0 0,0 0 0,0 0 0,0 1 0,0-1 0,0 1 0,0-1 0,1 4 0,20 47 0,-15-35 0,3 12 0,-7-18 0,0-1 0,1 0 0,0-1 0,0 1 0,1-1 0,9 12 0,-15-22 0,1 0 0,-1 0 0,0 1 0,0-1 0,0 0 0,0 0 0,1 0 0,-1 1 0,0-1 0,0 0 0,0 0 0,1 0 0,-1 0 0,0 0 0,0 0 0,1 1 0,-1-1 0,0 0 0,0 0 0,1 0 0,-1 0 0,0 0 0,0 0 0,1 0 0,-1 0 0,0 0 0,1 0 0,-1 0 0,0 0 0,0 0 0,1 0 0,-1 0 0,0-1 0,0 1 0,1 0 0,-1 0 0,0 0 0,0 0 0,0 0 0,1 0 0,-1-1 0,6-13 0,-2-19 0,-3 32 0,0-233 0,-1 234 0,0-1 0,0 1 0,0-1 0,0 1 0,0 0 0,0-1 0,0 1 0,0-1 0,0 1 0,0-1 0,0 1 0,0 0 0,0-1 0,0 1 0,0-1 0,1 1 0,-1-1 0,0 1 0,0 0 0,0-1 0,1 1 0,-1 0 0,0-1 0,0 1 0,1 0 0,-1-1 0,0 1 0,1 0 0,-1-1 0,0 1 0,1 0 0,-1 0 0,1 0 0,-1-1 0,0 1 0,1 0 0,-1 0 0,1 0 0,14 12 0,11 27 0,-26-39 0,18 35 0,-14-25 0,1 0 0,0 0 0,1 0 0,0-1 0,0 0 0,13 14 0,-19-23 0,1 0 0,0 1 0,-1-1 0,1 0 0,-1 0 0,1 0 0,0 1 0,-1-1 0,1 0 0,0 0 0,-1 0 0,1 0 0,-1 0 0,1 0 0,0 0 0,-1 0 0,1-1 0,0 1 0,-1 0 0,1 0 0,-1 0 0,1-1 0,-1 1 0,1 0 0,0-1 0,-1 1 0,1 0 0,-1-1 0,1 1 0,-1-1 0,0 1 0,1-1 0,-1 1 0,1-1 0,-1 1 0,0-1 0,0 1 0,1-1 0,-1 0 0,0 1 0,0-1 0,1 1 0,-1-2 0,12-30 0,-11 29 0,12-50 0,-11 39 0,1 1 0,0 0 0,1 0 0,0 1 0,1-1 0,1 1 0,0 0 0,14-21 0,-17 30 0,0 0 0,0 1 0,0-1 0,1 1 0,-1 0 0,1 0 0,0 0 0,0 0 0,-1 1 0,1 0 0,0 0 0,0 0 0,0 0 0,0 0 0,0 1 0,0 0 0,1-1 0,-1 2 0,0-1 0,0 0 0,0 1 0,8 2 0,3 1 0,1 1 0,0 1 0,-1 0 0,19 11 0,18 14-1365,-5 1-5461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7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351 104 24575,'-19'-4'0,"0"0"0,-1 2 0,1 0 0,0 1 0,-1 1 0,1 0 0,-1 2 0,1 0 0,-22 6 0,32-5 0,1 0 0,0 0 0,0 0 0,0 1 0,0 0 0,0 1 0,1-1 0,-1 1 0,-10 11 0,13-11 0,1 0 0,0 0 0,0 1 0,0-1 0,1 1 0,0 0 0,0 0 0,0 0 0,1 1 0,0-1 0,0 0 0,0 1 0,1 0 0,-1 7 0,2-12 0,-1 0 0,1 0 0,0 0 0,0 0 0,0 0 0,0 0 0,0 0 0,0 0 0,0 1 0,1-1 0,-1 0 0,1 0 0,0-1 0,-1 1 0,1 0 0,0 0 0,0 0 0,0 0 0,1-1 0,-1 1 0,0 0 0,0-1 0,1 1 0,-1-1 0,1 0 0,0 1 0,-1-1 0,1 0 0,0 0 0,0 0 0,0 0 0,-1 0 0,1 0 0,2 0 0,0-1 0,-1 0 0,0 1 0,0-1 0,1 0 0,-1-1 0,0 1 0,0-1 0,1 1 0,-1-1 0,0 0 0,0 0 0,0 0 0,0-1 0,0 1 0,0-1 0,0 0 0,-1 0 0,1 0 0,0 0 0,3-4 0,0-1 0,0-1 0,0 1 0,-1-1 0,0 0 0,-1 0 0,1 0 0,-2-1 0,1 0 0,-1 1 0,2-12 0,0-9 0,4-56 0,-7 67 0,-3 16 0,1 0 0,0 0 0,0-1 0,1 1 0,-1 0 0,0 0 0,1 0 0,-1 0 0,1 0 0,0 0 0,0 0 0,0 0 0,0 1 0,0-1 0,0 0 0,0 0 0,0 1 0,1-1 0,-1 1 0,1-1 0,-1 1 0,1-1 0,0 1 0,-1 0 0,1 0 0,0 0 0,0 0 0,0 0 0,0 0 0,0 1 0,2-2 0,0 2 0,0 0 0,-1 1 0,1-1 0,-1 0 0,1 1 0,-1 0 0,1 0 0,-1 0 0,0 0 0,1 0 0,-1 1 0,0 0 0,0-1 0,0 1 0,0 1 0,0-1 0,4 5 0,4 5 0,-1 0 0,0 1 0,-1 0 0,0 1 0,-1 0 0,0 0 0,-2 1 0,1 0 0,4 20 0,5 20 0,9 68 0,-11-19 0,0 120 0,-1-3 0,-12-206 0,2 0 0,0 0 0,0 1 0,1-2 0,1 1 0,12 25 0,-15-37 0,0 0 0,0 0 0,0 0 0,0 0 0,0 0 0,1-1 0,-1 1 0,1-1 0,-1 0 0,1 0 0,0 1 0,0-2 0,0 1 0,7 3 0,-7-5 0,0 1 0,0-1 0,1 0 0,-1 0 0,0 0 0,0 0 0,1 0 0,-1-1 0,0 1 0,0-1 0,0 0 0,0 0 0,1 0 0,-1 0 0,0-1 0,-1 1 0,1-1 0,0 0 0,3-2 0,3-4 0,0 0 0,0 0 0,0-1 0,-1 0 0,-1 0 0,1-1 0,-2 0 0,1 0 0,-1-1 0,7-17 0,-9 19 0,-1 0 0,1-1 0,-2 1 0,1-1 0,-1 1 0,-1-1 0,0 0 0,0 0 0,-1 0 0,0 0 0,-1 0 0,0 0 0,-3-13 0,1 15 0,-1 1 0,1-1 0,-2 1 0,1 0 0,-1 0 0,0 0 0,0 1 0,-1-1 0,0 1 0,0 1 0,-1-1 0,1 1 0,-1 0 0,0 1 0,-1-1 0,1 1 0,-14-4 0,-10-5 0,-1 3 0,-65-14 0,28 12 0,40 8 0,1-1 0,-37-12 0,63 17 0,0-1 0,0 1 0,0-1 0,0 0 0,1 0 0,-1 0 0,0 0 0,0 0 0,1 0 0,-1-1 0,1 1 0,-1-1 0,1 1 0,-1-1 0,1 1 0,0-1 0,-2-3 0,3 4 0,-1-1 0,1 1 0,0-1 0,0 1 0,-1-1 0,1 1 0,0-1 0,1 1 0,-1-1 0,0 1 0,0-1 0,1 1 0,-1-1 0,1 1 0,-1-1 0,1 1 0,-1 0 0,2-2 0,4-5 0,0 0 0,0 1 0,0 0 0,1 1 0,0-1 0,11-7 0,138-88 133,-40 28-1631,-55 31-5328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24575,'27'-27'0,"17"-17"0,15-7 0,6 2 0,-3 5 0,-8 9 0,-18 16 0,-23 14 0,-19 14 0,-9 5-8191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13 24575,'-15'-12'0,"18"25"0,4 10 0,83 296 0,128 425 0,16 158 0,-178-684 0,-38-182 0,-14-31 0,-1 0 0,-1 1 0,1-1 0,-1 0 0,0 1 0,2 6 0,-4-10 0,0-1 0,1 1 0,-1-1 0,1 1 0,-1-1 0,1 1 0,0-1 0,-1 0 0,1 1 0,0-1 0,0 0 0,0 0 0,0 1 0,0-1 0,0 0 0,1 0 0,-1 0 0,0 0 0,0 0 0,1 0 0,-1-1 0,1 1 0,-1 0 0,1-1 0,-1 1 0,1-1 0,-1 0 0,1 1 0,-1-1 0,1 0 0,-1 0 0,1 0 0,0 0 0,-1 0 0,1 0 0,-1 0 0,1-1 0,-1 1 0,1 0 0,1-2 0,9-1 0,0-1 0,0-1 0,-1 0 0,12-7 0,-12 6 0,95-52-1365,-55 29-5461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9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13 24575,'-5'-9'0,"-1"6"0,0 12 0,1 15 0,6 15 0,3 10 0,6 6 0,4 3 0,1-5 0,2-6 0,-2-7 0,-4-15 0,2-16 0,2-18 0,-2-17 0,-2-4-8191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2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28 126 24575,'10'-8'0,"-2"-1"0,1-1 0,-1 1 0,0-1 0,-1-1 0,0 1 0,-1-1 0,8-17 0,-14 27 0,0 1 0,1-1 0,-1 1 0,0 0 0,1-1 0,-1 1 0,0-1 0,0 1 0,0-1 0,1 1 0,-1-1 0,0 0 0,0 1 0,0-1 0,0 1 0,0-1 0,0 1 0,0-1 0,0 1 0,0-1 0,0 1 0,0-1 0,0 0 0,0 1 0,-1-1 0,1 1 0,0-1 0,0 1 0,-1-1 0,1 1 0,0 0 0,-1-1 0,1 1 0,0-1 0,-1 1 0,1-1 0,-1 1 0,0 0 0,-1 0 0,1 1 0,0-1 0,0 1 0,-1-1 0,1 1 0,0 0 0,0-1 0,0 1 0,0 0 0,0 0 0,0 0 0,0 0 0,0 0 0,-2 2 0,-5 8 0,0 0 0,1 0 0,0 1 0,0 0 0,1 1 0,1-1 0,0 1 0,-4 21 0,2-8 0,2 1 0,1 0 0,0 38 0,3-61 0,1 1 0,0-1 0,0 0 0,1 0 0,-1 0 0,1 0 0,0 0 0,0 0 0,0 0 0,0-1 0,1 1 0,0 0 0,0-1 0,0 1 0,0-1 0,0 1 0,0-1 0,1 0 0,0 0 0,0 0 0,0 0 0,0-1 0,0 1 0,0-1 0,1 0 0,-1 0 0,1 0 0,-1 0 0,1 0 0,0-1 0,0 0 0,0 0 0,0 0 0,0 0 0,0 0 0,0-1 0,0 0 0,0 0 0,0 0 0,0 0 0,5-2 0,4 0 0,-1 0 0,1-2 0,-1 1 0,1-2 0,-1 1 0,-1-2 0,1 1 0,-1-2 0,0 0 0,0 0 0,-1-1 0,0 0 0,0 0 0,15-19 0,-14 14 0,0 0 0,-1-1 0,0 0 0,-2 0 0,1-1 0,-2 0 0,0-1 0,-1 0 0,0 0 0,5-31 0,-10 43 0,-1 0 0,0 0 0,0-1 0,-1 1 0,1 0 0,-1 0 0,0-1 0,-2-5 0,3 10 0,0-1 0,0 1 0,0-1 0,0 1 0,-1-1 0,1 1 0,0-1 0,0 1 0,-1 0 0,1-1 0,0 1 0,-1-1 0,1 1 0,0 0 0,-1-1 0,1 1 0,0 0 0,-1 0 0,1-1 0,-1 1 0,1 0 0,-1 0 0,1 0 0,-1-1 0,1 1 0,-1 0 0,0 0 0,0 0 0,0 1 0,0 0 0,0-1 0,0 1 0,0 0 0,0-1 0,1 1 0,-1 0 0,0 0 0,0 0 0,1 0 0,-1 0 0,0 0 0,1 0 0,-1 0 0,1 0 0,-1 2 0,-3 5 0,0 0 0,1 0 0,1 1 0,-1-1 0,1 1 0,1 0 0,0 0 0,0-1 0,1 1 0,0 0 0,0 0 0,1 0 0,1 9 0,0-13 0,-1 0 0,0 0 0,1 0 0,0 0 0,0 0 0,0-1 0,1 1 0,0-1 0,0 0 0,0 1 0,0-1 0,1-1 0,-1 1 0,1 0 0,0-1 0,0 0 0,0 0 0,1 0 0,-1 0 0,1-1 0,-1 1 0,1-1 0,7 2 0,-4-2 0,0-1 0,-1 1 0,1-1 0,0 0 0,-1-1 0,1 0 0,14-2 0,-20 2 0,0 0 0,0-1 0,0 1 0,0 0 0,-1-1 0,1 1 0,0-1 0,0 0 0,-1 0 0,1 0 0,0 1 0,-1-2 0,1 1 0,-1 0 0,0 0 0,1 0 0,-1-1 0,0 1 0,1 0 0,-1-1 0,0 1 0,0-1 0,0 0 0,-1 1 0,1-1 0,0 0 0,-1 0 0,1 1 0,-1-1 0,1 0 0,-1 0 0,0 0 0,0 1 0,0-1 0,0 0 0,0 0 0,0-3 0,-2 1 0,1-1 0,0 1 0,-1-1 0,0 1 0,0 0 0,-1-1 0,1 1 0,-1 1 0,0-1 0,0 0 0,-6-5 0,-43-37 0,41 37 0,-2 0 0,9 7 0,1 0 0,0 0 0,0 0 0,0 0 0,0-1 0,0 1 0,0-1 0,1 0 0,-1 0 0,1 0 0,0 0 0,-3-4 0,5 6 0,1 1 0,-1-1 0,1 1 0,-1-1 0,0 1 0,1-1 0,-1 1 0,1-1 0,-1 1 0,1-1 0,0 1 0,-1-1 0,1 1 0,-1 0 0,1-1 0,0 1 0,-1 0 0,1 0 0,0 0 0,-1-1 0,1 1 0,0 0 0,-1 0 0,1 0 0,0 0 0,0 0 0,-1 0 0,2 0 0,27 0 0,-26 0 0,40 0 0,-9 1 0,-1-2 0,0-1 0,43-8 0,-74 10 0,1-1 0,0 1 0,-1 0 0,1-1 0,-1 1 0,1 0 0,0 0 0,-1 1 0,1-1 0,-1 0 0,1 1 0,0 0 0,-1 0 0,0-1 0,1 1 0,-1 1 0,1-1 0,-1 0 0,0 1 0,4 2 0,-3-1 0,0 1 0,0 0 0,0-1 0,-1 1 0,1 0 0,-1 1 0,0-1 0,0 0 0,0 1 0,2 7 0,-1 5 0,0 1 0,0-1 0,-2 1 0,0 0 0,-2 18 0,-1-81 0,-2-36 0,4 74 0,1 0 0,0 1 0,-1-1 0,2 0 0,-1 1 0,1-1 0,0 0 0,1 1 0,3-8 0,-4 11 6,0 1 0,0-1-1,0 1 1,0 0 0,0 0-1,1 0 1,-1 0 0,1 0 0,-1 0-1,1 1 1,0-1 0,0 1-1,0 0 1,-1 0 0,1 0-1,0 0 1,0 0 0,0 1 0,0-1-1,6 1 1,-1 0-192,-1 0 1,1 1-1,-1 0 0,0 0 1,1 0-1,-1 1 1,10 4-1,1 1-6640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0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24575,'0'0'0,"0"0"0,1-1 0,-1 1 0,0 0 0,0 0 0,0 0 0,1-1 0,-1 1 0,0 0 0,0 0 0,0 0 0,1-1 0,-1 1 0,0 0 0,1 0 0,-1 0 0,0 0 0,0 0 0,1 0 0,-1 0 0,0-1 0,1 1 0,-1 0 0,0 0 0,0 0 0,1 0 0,-1 0 0,0 0 0,1 1 0,-1-1 0,0 0 0,1 0 0,-1 0 0,0 0 0,0 0 0,1 0 0,-1 0 0,0 1 0,0-1 0,1 0 0,-1 0 0,0 0 0,0 0 0,1 1 0,-1-1 0,6 19 0,-5 23 0,-8 11 0,-2 20 0,9-67 0,0 1 0,0 0 0,0 0 0,1 0 0,0-1 0,0 1 0,5 11 0,-5-16 0,0 0 0,0 0 0,0 0 0,1 0 0,-1 0 0,1 0 0,-1 0 0,1-1 0,0 1 0,0-1 0,0 1 0,0-1 0,0 0 0,0 1 0,0-1 0,0 0 0,0 0 0,1-1 0,-1 1 0,0 0 0,0-1 0,1 1 0,-1-1 0,1 0 0,-1 0 0,0 0 0,1 0 0,-1 0 0,1 0 0,-1-1 0,0 1 0,1-1 0,1-1 0,8-1 0,-1-1 0,0 0 0,0 0 0,0-2 0,13-7 0,-15 7 0,0-1 0,-1 0 0,0 0 0,0 0 0,-1-1 0,0 0 0,0 0 0,-1-1 0,9-16 0,-11 19 0,-1 0 0,0-1 0,-1 1 0,1-1 0,-1 1 0,-1-1 0,1 0 0,-1 0 0,0 0 0,-1 0 0,0 0 0,0 0 0,0 0 0,-1 1 0,-2-14 0,-3 9 0,1 14 0,1 21 0,10 14 0,2 0 0,1-1 0,2 0 0,1 0 0,18 34 0,-9-26-1365,-2-9-5461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24575,'100'-92'0,"-85"80"0,0 1 0,1 0 0,0 2 0,35-16 0,-49 24 0,0 0 0,1 0 0,-1 0 0,0 0 0,0 1 0,0-1 0,1 1 0,-1-1 0,0 1 0,0 0 0,1 0 0,-1 0 0,0 1 0,1-1 0,-1 0 0,0 1 0,0-1 0,1 1 0,-1 0 0,0 0 0,0 0 0,0 0 0,3 2 0,-2 0 0,-1-1 0,0 1 0,0 0 0,0 0 0,0 0 0,-1 0 0,1 0 0,-1 0 0,0 0 0,0 1 0,0-1 0,0 0 0,0 7 0,1 9 0,-2-1 0,0 0 0,-1 1 0,-5 29 0,2-30 0,-1 0 0,0 0 0,-1 0 0,-13 24 0,23-46 0,0 0 0,0 0 0,0 0 0,0 0 0,1 1 0,-1 0 0,1 0 0,9-5 0,-11 7 0,0-1 0,0 0 0,1 1 0,-1 0 0,1-1 0,-1 1 0,1 1 0,-1-1 0,1 0 0,0 1 0,-1 0 0,1 0 0,-1 0 0,1 0 0,0 1 0,-1-1 0,1 1 0,-1 0 0,1 0 0,4 2 0,-3 1 0,0 0 0,0 1 0,0-1 0,0 1 0,-1 0 0,0 0 0,0 1 0,-1-1 0,1 1 0,-1 0 0,0 0 0,-1 0 0,1 0 0,1 9 0,-1-4 0,0 0 0,-1 0 0,0 1 0,-1-1 0,0 0 0,-1 1 0,-2 18 0,1-24 7,0 0-1,-1 0 0,0 0 0,0 0 1,-1-1-1,0 1 0,0 0 1,0-1-1,0 0 0,-1 0 1,0 0-1,0 0 0,0-1 0,-1 0 1,0 1-1,1-1 0,-1-1 1,-11 7-1,6-5-155,1 0 1,-1-1-1,-1 0 1,1-1-1,0 0 1,-1 0-1,0-1 1,0-1-1,-20 1 1,-8-4-6678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1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17 145 24575,'-8'4'0,"0"2"0,7-5 0,13-7 0,12-6 0,12-7 0,4-4 0,4 2 0,-1 0 0,-4-1 0,-3 4 0,-8 4-8191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2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 24575,'-5'-4'0,"-1"2"0,5 7 0,7 11 0,7 16 0,1 12 0,2 7 0,4 4 0,-2-3 0,1-2 0,-4-4 0,1-11 0,2-14 0,-2-22 0,-4-18 0,-4-6-8191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24575,'0'-4'0,"5"-7"0,10 0 0,7-4 0,8 2 0,5-2 0,0 1 0,-2 4 0,-6 3-8191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3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24575,'15'-8'0,"0"1"0,0 1 0,0 0 0,1 1 0,0 1 0,25-4 0,-37 7 0,0 1 0,0 0 0,0 0 0,-1 0 0,1 0 0,0 1 0,0 0 0,0-1 0,-1 1 0,1 1 0,0-1 0,-1 0 0,1 1 0,-1 0 0,0 0 0,1 0 0,-1 0 0,0 0 0,0 1 0,0-1 0,-1 1 0,1 0 0,0 0 0,-1 0 0,0 0 0,0 0 0,0 1 0,0-1 0,0 0 0,-1 1 0,0 0 0,1-1 0,0 6 0,0 2 0,0 2 0,0-1 0,-1 0 0,0 0 0,-1 0 0,-1 1 0,0-1 0,0 0 0,-2 0 0,-5 21 0,-2-3 0,-2 0 0,-27 51 0,25-53 0,14-28 0,-1 0 0,1 0 0,0 1 0,0-1 0,0 0 0,0 0 0,0 0 0,0 0 0,0 0 0,0 0 0,0 0 0,-1 0 0,1 0 0,0 0 0,0 1 0,0-1 0,0 0 0,0 0 0,0 0 0,0 0 0,0 0 0,0 0 0,0 1 0,0-1 0,0 0 0,0 0 0,0 0 0,0 0 0,0 0 0,0 0 0,0 0 0,0 1 0,0-1 0,0 0 0,0 0 0,0 0 0,0 0 0,0 0 0,0 0 0,1 0 0,-1 0 0,0 1 0,0-1 0,0 0 0,0 0 0,0 0 0,0 0 0,0 0 0,0 0 0,0 0 0,1 0 0,-1 0 0,0 0 0,0 0 0,0 0 0,0 0 0,0 0 0,0 0 0,0 0 0,1 0 0,-1 1 0,0-1 0,0-1 0,0 1 0,0 0 0,0 0 0,12-6 0,15-15 0,-26 20 0,29-24-341,2 2 0,1 0-1,42-20 1,-38 25-6485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73 24575,'-6'-4'0,"0"0"0,-1 0 0,1 1 0,-1 0 0,0 0 0,0 0 0,0 1 0,-1 0 0,1 1 0,0-1 0,-12 1 0,15 1 0,0 0 0,-1 1 0,1 0 0,-1 0 0,1 0 0,0 0 0,-1 1 0,1 0 0,0-1 0,0 2 0,0-1 0,1 0 0,-1 1 0,0 0 0,1 0 0,0 0 0,-1 0 0,1 0 0,1 1 0,-4 3 0,-1 3 0,1 0 0,0 0 0,0 1 0,1 0 0,1 0 0,0 0 0,0 0 0,1 1 0,0-1 0,1 1 0,-1 21 0,3-28 0,0 0 0,0 0 0,1 0 0,-1 0 0,1 0 0,0 0 0,0 0 0,1 0 0,-1-1 0,1 1 0,0 0 0,1-1 0,-1 0 0,1 1 0,0-1 0,0 0 0,0 0 0,0-1 0,1 1 0,-1-1 0,1 1 0,0-1 0,0-1 0,0 1 0,1 0 0,-1-1 0,1 0 0,-1 0 0,1 0 0,5 1 0,-4-1 0,0-1 0,0 1 0,0-1 0,0-1 0,1 1 0,-1-1 0,0 0 0,1 0 0,-1-1 0,0 0 0,0 0 0,0 0 0,1-1 0,-2 0 0,1 0 0,11-6 0,-13 5 0,-1 1 0,1-1 0,0 0 0,-1-1 0,0 1 0,0-1 0,0 1 0,0-1 0,0 0 0,-1 0 0,0 0 0,0-1 0,0 1 0,0 0 0,-1-1 0,1 1 0,-1-1 0,0 1 0,-1-1 0,1 0 0,-1 0 0,0 1 0,0-6 0,-1-2 7,0 0 0,-1 0 0,-1 0 0,1 1 0,-2-1 1,0 1-1,0 0 0,-1 0 0,0 0 0,-1 1 0,0 0 0,-1 0 0,0 0 0,-1 1 0,0 0 0,-11-11 0,12 14-72,0 1 1,0-1-1,0 1 1,0 1-1,-1-1 1,0 1-1,0 1 0,0 0 1,0 0-1,-1 0 1,1 1-1,-1 0 1,1 1-1,-1-1 0,0 2 1,0-1-1,1 1 1,-1 1-1,0 0 1,0 0-1,1 1 1,-15 4-1,-18 10-6761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4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1 203 24575,'0'-8'0,"0"0"0,1 0 0,0 0 0,0 0 0,1 0 0,0 1 0,0-1 0,1 1 0,0-1 0,1 1 0,-1 0 0,1 0 0,1 0 0,-1 1 0,1-1 0,0 1 0,1 0 0,-1 1 0,1-1 0,0 1 0,1 0 0,-1 1 0,1 0 0,12-6 0,-11 5 0,1 0 0,1 1 0,-1 0 0,1 0 0,-1 1 0,1 1 0,11-3 0,-19 5 0,1 0 0,0 0 0,0 0 0,0 0 0,0 0 0,0 0 0,0 1 0,0-1 0,0 1 0,0 0 0,0 0 0,-1 0 0,1 0 0,0 1 0,-1-1 0,1 1 0,-1-1 0,1 1 0,-1 0 0,0 0 0,0 0 0,0 0 0,0 0 0,0 1 0,0-1 0,0 1 0,-1-1 0,2 4 0,2 5 0,-1 0 0,-1 1 0,0-1 0,0 1 0,-1 0 0,0 0 0,-1-1 0,-1 1 0,0 0 0,0 0 0,-1 0 0,-1 0 0,0 0 0,0 0 0,-5 12 0,-2 1 0,0 0 0,-2-1 0,-1 0 0,0 0 0,-26 35 0,17-29 0,21-30 0,0 0 0,-1 1 0,1-1 0,0 0 0,0 0 0,0 1 0,-1-1 0,1 0 0,0 1 0,0-1 0,0 1 0,0-1 0,0 0 0,-1 1 0,1-1 0,0 0 0,0 1 0,0-1 0,0 1 0,0-1 0,0 0 0,0 1 0,1-1 0,-1 1 0,0-1 0,0 0 0,0 1 0,0-1 0,0 0 0,0 1 0,1-1 0,11 0 0,20-14 0,-30 13 0,314-141-1365,-289 131-5461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5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79 232 24575,'-5'-2'0,"0"-1"0,1 1 0,-1-1 0,1 0 0,-1 0 0,1 0 0,0 0 0,0-1 0,1 1 0,-1-1 0,1 0 0,0 0 0,0-1 0,0 1 0,0-1 0,1 1 0,-1-1 0,1 0 0,1 0 0,-1 0 0,1 0 0,0 0 0,-1-8 0,1 9 0,0-1 0,1 0 0,0 0 0,0 1 0,0-1 0,1 0 0,-1 1 0,1-1 0,0 0 0,0 1 0,1-1 0,0 1 0,-1 0 0,1-1 0,1 1 0,-1 0 0,1 0 0,-1 0 0,1 0 0,0 1 0,0-1 0,1 1 0,-1 0 0,1 0 0,8-5 0,-8 5 0,0 1 0,0 0 0,1 0 0,-1 1 0,1-1 0,-1 1 0,1 0 0,0 0 0,-1 0 0,1 1 0,0-1 0,0 1 0,-1 1 0,6 0 0,-7-1 0,0 1 0,0 0 0,-1 1 0,1-1 0,0 0 0,-1 1 0,1-1 0,-1 1 0,0 0 0,0 0 0,1 0 0,-1 0 0,-1 0 0,1 1 0,0-1 0,0 1 0,-1-1 0,1 1 0,-1-1 0,0 1 0,0 0 0,0 0 0,1 5 0,1 4 0,-1 0 0,0 1 0,0-1 0,-2 1 0,1-1 0,-2 1 0,0-1 0,0 0 0,-1 1 0,-1-1 0,0 0 0,0 0 0,-1 0 0,-6 11 0,-9 15 0,-1-1 0,-44 59 0,52-79 0,12-17 0,-1 1 0,1-1 0,0 0 0,-1 1 0,1-1 0,-1 0 0,1 1 0,0-1 0,0 1 0,-1-1 0,1 0 0,0 1 0,0-1 0,-1 1 0,1-1 0,0 1 0,0-1 0,0 1 0,0-1 0,0 1 0,0-1 0,0 1 0,0-1 0,0 1 0,0-1 0,0 1 0,0-1 0,0 1 0,0-1 0,1 2 0,14-6 0,29-19 0,-40 21 0,5-4-58,42-25-378,1 3 1,81-33-1,-97 49-6390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6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6 235 24575,'-3'-15'0,"2"-1"0,0 1 0,1-1 0,0 0 0,1 1 0,5-22 0,-5 31 0,0 1 0,0-1 0,1 1 0,0-1 0,0 1 0,0 0 0,1 0 0,-1 0 0,1 0 0,1 0 0,-1 1 0,0-1 0,1 1 0,0 0 0,0 0 0,1 0 0,-1 1 0,1-1 0,-1 1 0,9-4 0,-11 6 0,-1 0 0,1 1 0,0-1 0,0 1 0,-1-1 0,1 1 0,0 0 0,0-1 0,0 1 0,0 0 0,0 0 0,0 1 0,-1-1 0,1 0 0,0 0 0,0 1 0,0-1 0,0 1 0,-1 0 0,1 0 0,0-1 0,-1 1 0,4 2 0,-3 0 0,1 0 0,0 0 0,-1 0 0,0 0 0,1 0 0,-1 1 0,-1-1 0,1 1 0,0-1 0,1 8 0,2 7 0,-1 0 0,-1 0 0,1 32 0,-5 44 0,70-181 0,-57 74 0,1 1 0,0 1 0,20-14 0,-29 22 0,0 1 0,0-1 0,0 1 0,1-1 0,-1 1 0,1 0 0,-1 1 0,1-1 0,-1 1 0,1 0 0,0 0 0,0 1 0,0-1 0,0 1 0,-1 0 0,11 1 0,-14 0 0,1 0 0,0 0 0,0 0 0,0 0 0,-1 0 0,1 1 0,-1-1 0,1 0 0,-1 1 0,1-1 0,-1 1 0,0 0 0,0-1 0,1 1 0,-1 0 0,-1 0 0,1-1 0,0 1 0,0 0 0,-1 0 0,2 4 0,4 45 0,-6-37 0,-1 1 0,0 0 0,-1-1 0,0 1 0,-1 0 0,-1-1 0,0 0 0,-1 0 0,-13 24 0,14-30 0,0 0 0,-1 0 0,0-1 0,-1 0 0,1 0 0,-1 0 0,-1-1 0,1 0 0,-1 0 0,0-1 0,0 1 0,-1-1 0,0-1 0,0 0 0,0 0 0,0 0 0,-14 3 0,19-7-68,0 1 0,0 0-1,0-1 1,-1 0 0,1 0 0,0 0-1,0 0 1,-1-1 0,1 1 0,0-1-1,0 0 1,0 0 0,0 0 0,0 0-1,0 0 1,0-1 0,0 1-1,0-1 1,-3-2 0,-20-19-6758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3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24575,'4'1'0,"0"-1"0,0 1 0,0 0 0,0 1 0,0-1 0,0 0 0,-1 1 0,1 0 0,0 0 0,-1 0 0,0 1 0,1-1 0,-1 1 0,0-1 0,0 1 0,-1 0 0,1 0 0,0 1 0,-1-1 0,3 5 0,5 9 0,-1 0 0,14 32 0,-17-33 0,-2-8 0,0 0 0,-1 1 0,0-1 0,0 1 0,-1 0 0,0 0 0,0 10 0,-2-18 0,0-1 0,1 1 0,-1-1 0,0 1 0,0-1 0,0 1 0,0-1 0,0 1 0,0-1 0,0 1 0,0 0 0,0-1 0,-1 1 0,1-1 0,0 1 0,0-1 0,0 1 0,-1-1 0,1 1 0,0-1 0,0 0 0,-1 1 0,1-1 0,-1 1 0,1-1 0,0 0 0,-1 1 0,1-1 0,-1 0 0,1 1 0,0-1 0,-1 0 0,1 0 0,-1 1 0,1-1 0,-1 0 0,1 0 0,-1 0 0,0 0 0,1 0 0,-1 1 0,-1-2 0,1 1 0,0-1 0,-1 1 0,1-1 0,0 0 0,0 1 0,0-1 0,0 0 0,0 0 0,0 0 0,0 1 0,0-1 0,0-1 0,0 1 0,0 0 0,-1-1 0,-3-7 0,1-1 0,0 1 0,0-1 0,1 0 0,0 0 0,0 0 0,-1-18 0,1-1 0,1-45 0,2 70 7,0 0-1,0-1 0,1 1 0,0 0 1,0-1-1,0 1 0,0 0 1,0 0-1,1 0 0,0 0 1,0 0-1,0 0 0,0 1 0,1-1 1,-1 0-1,1 1 0,0 0 1,5-4-1,-2 3-141,-1 0 0,2 0 0,-1 1 0,0 0 0,1 0 0,-1 0 0,1 1 0,0 0 0,0 0 0,9 0 0,20-2-6691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6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24575,'36'-34'0,"1"2"0,2 1 0,1 2 0,1 2 0,1 2 0,82-36 0,-120 59 0,5-1 0,-1-1 0,1 1 0,0 1 0,10-3 0,-17 5 0,0 0 0,0 0 0,0-1 0,0 1 0,0 0 0,0 1 0,0-1 0,0 0 0,0 1 0,0-1 0,0 1 0,0-1 0,-1 1 0,1 0 0,0 0 0,0 0 0,-1 0 0,1 0 0,0 0 0,-1 0 0,1 0 0,-1 1 0,0-1 0,1 1 0,1 2 0,2 7 0,-1 0 0,0 0 0,0 0 0,-1 1 0,0-1 0,-1 1 0,0 0 0,0 12 0,3 19 0,16 80 0,6-1 0,6-1 0,92 227 0,71 46 0,-8-17 0,-146-283 0,-5 2 0,26 106 0,-53-162 0,-1 1 0,-1 1 0,-3-1 0,-1 1 0,-3 51 0,-1-89 0,-1 0 0,1 0 0,-1 0 0,0 0 0,0 0 0,-1 0 0,1 0 0,-1 0 0,0-1 0,0 1 0,0-1 0,0 1 0,-1-1 0,1 0 0,-1 0 0,0 0 0,0 0 0,0 0 0,-1-1 0,1 1 0,0-1 0,-1 0 0,0 0 0,1 0 0,-1-1 0,-8 3 0,-6 1 0,-1-1 0,1-1 0,-1-1 0,-30 0 0,26-1 0,-23 0-1365,6 0-5461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8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184 929 24575,'1'-34'0,"0"10"0,-1 1 0,-5-38 0,4 55 0,0 1 0,0 0 0,0 0 0,-1 0 0,1 0 0,-1 0 0,-1 0 0,1 0 0,-1 1 0,0-1 0,0 1 0,0 0 0,0 0 0,-1 0 0,0 0 0,1 1 0,-6-4 0,7 5 0,-1 1 0,1 0 0,0 0 0,-1 0 0,1 0 0,0 0 0,-1 0 0,1 1 0,-1-1 0,1 1 0,-1-1 0,0 1 0,1 0 0,-1 0 0,1 1 0,-1-1 0,1 0 0,-1 1 0,1 0 0,-1-1 0,1 1 0,-1 0 0,1 0 0,0 0 0,-1 1 0,1-1 0,0 0 0,0 1 0,0 0 0,0-1 0,0 1 0,1 0 0,-1 0 0,0 0 0,1 0 0,-2 3 0,-4 4 0,2 1 0,-1-1 0,1 1 0,1 0 0,0 0 0,0 1 0,-3 13 0,6-16 0,-1 1 0,1 0 0,0 0 0,1 0 0,0 0 0,1 0 0,0 0 0,0 0 0,1 0 0,0 0 0,1-1 0,-1 1 0,2-1 0,3 9 0,-5-13 0,1 0 0,-1 0 0,1 0 0,0-1 0,0 1 0,0-1 0,1 0 0,-1 0 0,1 0 0,-1 0 0,1 0 0,0-1 0,0 0 0,0 0 0,1 0 0,-1 0 0,0-1 0,1 1 0,-1-1 0,1 0 0,-1-1 0,1 1 0,-1-1 0,1 0 0,0 0 0,-1 0 0,1 0 0,7-3 0,-9 3 0,0-1 0,0 0 0,0 0 0,0 0 0,0-1 0,0 1 0,0-1 0,0 1 0,0-1 0,-1 0 0,1 0 0,-1 0 0,1-1 0,-1 1 0,4-5 0,-3 2 0,0 0 0,0-1 0,-1 1 0,1-1 0,-1 0 0,0 1 0,-1-1 0,2-6 0,-1-4 0,-1 1 0,0 0 0,-1-1 0,0 1 0,-6-30 0,6 43 0,-9-34 0,8 34 0,1 0 0,-1 0 0,0 0 0,0 0 0,0 0 0,0 0 0,0 0 0,-1 1 0,1-1 0,0 1 0,-1-1 0,1 1 0,-1-1 0,-3-1 0,5 2 0,-1 1 0,1 0 0,-1 0 0,1 0 0,-1 0 0,1 0 0,-1 0 0,0 0 0,1 0 0,-1 0 0,1 0 0,-1 0 0,1 0 0,-1 0 0,1 0 0,-1 0 0,1 1 0,-1-1 0,1 0 0,-1 0 0,1 1 0,-1-1 0,1 0 0,0 1 0,-1-1 0,1 0 0,-1 1 0,1-1 0,0 0 0,-1 1 0,1-1 0,0 1 0,0-1 0,-1 1 0,1-1 0,0 1 0,0-1 0,0 1 0,0-1 0,-1 1 0,1 0 0,-4 24 0,4-17 0,1 1 0,1 0 0,-1-1 0,1 1 0,1-1 0,-1 0 0,1 0 0,1 0 0,0 0 0,0 0 0,0-1 0,8 10 0,-9-13 0,0 0 0,1 0 0,-1 0 0,1-1 0,0 0 0,0 1 0,0-2 0,0 1 0,1 0 0,5 2 0,-8-4 0,1 0 0,0 0 0,-1-1 0,1 1 0,0-1 0,0 0 0,0 1 0,-1-1 0,1-1 0,0 1 0,0 0 0,-1-1 0,1 1 0,0-1 0,0 0 0,-1 0 0,1 0 0,-1 0 0,4-2 0,-3 1 0,0 0 0,0 0 0,-1-1 0,1 1 0,-1-1 0,0 0 0,0 0 0,0 0 0,0 0 0,0 0 0,0 0 0,-1 0 0,0 0 0,0-1 0,0 1 0,0-1 0,0 1 0,0-1 0,-1 1 0,0-8 0,1-5 0,-2 0 0,0-1 0,-4-17 0,4 27 0,0 1 0,1 1 0,-1-1 0,0 1 0,0 0 0,-1-1 0,0 1 0,0 0 0,0 0 0,0 0 0,-1 0 0,-6-8 0,9 13 0,0-1 0,0 1 0,0 0 0,-1 0 0,1-1 0,0 1 0,0 0 0,0 0 0,0 0 0,-1 0 0,1-1 0,0 1 0,0 0 0,-1 0 0,1 0 0,0 0 0,0 0 0,0 0 0,-1-1 0,1 1 0,0 0 0,-1 0 0,1 0 0,0 0 0,0 0 0,-1 0 0,1 0 0,0 0 0,0 0 0,-1 0 0,1 0 0,0 1 0,0-1 0,-1 0 0,1 0 0,0 0 0,0 0 0,-1 0 0,1 0 0,0 0 0,0 1 0,0-1 0,-1 0 0,1 0 0,-3 16 0,6 18 0,-2-29 0,1 1 0,0 0 0,1-1 0,-1 0 0,1 1 0,0-1 0,1 0 0,-1-1 0,1 1 0,0-1 0,5 5 0,-6-6 0,-1-1 0,1 0 0,0 0 0,-1 0 0,1 0 0,0-1 0,0 1 0,0-1 0,1 1 0,-1-1 0,0 0 0,1-1 0,-1 1 0,0 0 0,1-1 0,-1 0 0,0 0 0,1 0 0,-1 0 0,7-1 0,-8-1 0,1 1 0,-1 0 0,1-1 0,-1 1 0,0-1 0,0 0 0,0 0 0,0 1 0,0-2 0,0 1 0,0 0 0,0 0 0,-1 0 0,0-1 0,1 1 0,-1-1 0,0 1 0,0-1 0,0 0 0,0 1 0,-1-1 0,1 0 0,-1 1 0,0-1 0,1-5 0,-1-3 0,1-1 0,-1 1 0,-1-1 0,-4-21 0,-6 2 0,5 23 0,5 22 0,3-5 0,0 0 0,0-1 0,1 1 0,0-1 0,1 0 0,-1 0 0,2 0 0,-1 0 0,1-1 0,0 0 0,1 0 0,-1 0 0,8 6 0,-11-11 0,0 0 0,1 1 0,-1-1 0,0 0 0,1-1 0,0 1 0,-1 0 0,1-1 0,0 0 0,0 1 0,0-1 0,0 0 0,0 0 0,0-1 0,0 1 0,0-1 0,0 1 0,0-1 0,0 0 0,0 0 0,0-1 0,0 1 0,0 0 0,0-1 0,1 0 0,-2 0 0,1 0 0,0 0 0,0 0 0,0-1 0,0 1 0,-1-1 0,1 0 0,-1 1 0,1-1 0,-1-1 0,0 1 0,0 0 0,0 0 0,2-4 0,1 0 0,-1 0 0,-1-1 0,1 0 0,-1 0 0,0 0 0,-1 0 0,1 0 0,1-12 0,-4 14 0,1 0 0,0-1 0,1 1 0,-1 0 0,1 0 0,0 0 0,1 0 0,-1 0 0,1 0 0,0 0 0,0 1 0,0-1 0,1 1 0,-1 0 0,1 0 0,0 1 0,5-5 0,-8 7 0,1 1 0,0-1 0,-1 0 0,1 1 0,0-1 0,0 1 0,-1-1 0,1 1 0,0 0 0,0 0 0,-1-1 0,1 1 0,0 1 0,0-1 0,0 0 0,-1 0 0,1 1 0,0-1 0,-1 1 0,1-1 0,0 1 0,-1 0 0,1 0 0,0 0 0,-1-1 0,1 2 0,1 0 0,3 4 0,0 0 0,0 0 0,0 0 0,6 10 0,-4-7 0,-21-27 0,9 12 0,0 0 0,0 0 0,0 0 0,-1 1 0,0-1 0,0 1 0,-1 0 0,-9-7 0,12 11 0,1-1 0,-1 1 0,0-1 0,0 1 0,1 0 0,-1 0 0,0 1 0,0-1 0,0 0 0,0 1 0,0 0 0,0-1 0,0 1 0,0 1 0,0-1 0,-6 1 0,8 0 0,-1 0 0,1-1 0,-1 1 0,1 0 0,0 0 0,-1 0 0,1 1 0,0-1 0,0 0 0,-1 0 0,1 1 0,0-1 0,0 0 0,1 1 0,-1-1 0,0 1 0,0-1 0,1 1 0,-1 0 0,1-1 0,-1 1 0,1 0 0,0-1 0,0 1 0,-1 0 0,1-1 0,0 1 0,1 0 0,-1-1 0,0 1 0,1 2 0,0 1 0,0 0 0,1 0 0,-1 0 0,1 0 0,0-1 0,1 1 0,-1 0 0,1-1 0,0 1 0,0-1 0,0 0 0,1 0 0,-1 0 0,1-1 0,0 1 0,0-1 0,0 0 0,1 0 0,-1-1 0,1 1 0,0-1 0,-1 0 0,1 0 0,0 0 0,0-1 0,0 1 0,0-1 0,1-1 0,-1 1 0,0-1 0,0 0 0,1 0 0,6-1 0,-9 0 0,-1 0 0,0 1 0,0-1 0,0 0 0,0 0 0,0 0 0,0-1 0,0 1 0,0-1 0,0 1 0,-1-1 0,1 1 0,0-1 0,-1 0 0,0 0 0,1 0 0,-1 1 0,0-1 0,0-1 0,0 1 0,0 0 0,0 0 0,0 0 0,-1 0 0,1-1 0,-1 1 0,1-5 0,0-3 0,-1-1 0,0 1 0,0 0 0,-1-1 0,-2-11 0,-6-18 0,-2-1 0,-1 2 0,-22-48 0,-63-113 0,61 129 0,30 61 0,-45-84 0,42 84 0,6 10 0,8 23 0,136 352 0,-8-27 0,-89-206-1365,-11-23-5461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0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24575,'1'0'0,"-1"0"0,1 0 0,-1 0 0,1-1 0,-1 1 0,1 0 0,-1 0 0,1 0 0,0 0 0,-1 0 0,1 0 0,-1 0 0,1 0 0,-1 0 0,1 1 0,-1-1 0,1 0 0,-1 0 0,1 0 0,-1 1 0,1-1 0,-1 0 0,1 0 0,-1 1 0,1-1 0,-1 0 0,0 1 0,1-1 0,-1 1 0,0-1 0,1 0 0,-1 1 0,0-1 0,1 1 0,-1-1 0,0 1 0,0-1 0,0 1 0,1-1 0,-1 2 0,13 25 0,9 41 0,17 87 0,5 22 0,-37-157 0,42 124 0,-40-122 0,1 0 0,1-1 0,0-1 0,20 26 0,-25-39 0,0-1 0,0 0 0,0 0 0,1-1 0,0 0 0,0 0 0,1 0 0,-1-1 0,1 0 0,0-1 0,10 4 0,-15-6 0,0 0 0,1 0 0,-1 0 0,1 0 0,-1-1 0,1 1 0,-1-1 0,1 0 0,-1 0 0,1 0 0,-1-1 0,0 1 0,1-1 0,-1 0 0,1 0 0,-1 0 0,0 0 0,0-1 0,1 1 0,-1-1 0,0 0 0,0 0 0,-1 0 0,1 0 0,0 0 0,-1-1 0,1 1 0,-1-1 0,3-4 0,-3 5 0,-1-1 0,0 1 0,0-1 0,0 1 0,-1-1 0,1 0 0,0 1 0,-1-1 0,0 0 0,1 1 0,-1-1 0,0 0 0,-1 0 0,1 1 0,0-1 0,-1 0 0,0 1 0,1-1 0,-1 1 0,0-1 0,0 0 0,-1 1 0,1 0 0,0-1 0,-1 1 0,1 0 0,-1 0 0,0 0 0,0 0 0,-2-2 0,-7-6 0,1 0 0,-2 0 0,0 2 0,-14-10 0,-56-28 0,51 30 0,0-2 0,-46-36 0,75 53 0,0 0 0,0-1 0,0 1 0,1-1 0,-1 0 0,1 1 0,-1-1 0,1 0 0,0 0 0,0 0 0,0 0 0,0 0 0,0 0 0,0 0 0,0-1 0,1 1 0,-1 0 0,1 0 0,0-1 0,-1-2 0,2 2 0,0 0 0,-1 1 0,1-1 0,0 1 0,1-1 0,-1 1 0,0-1 0,1 1 0,-1-1 0,1 1 0,0 0 0,0 0 0,0 0 0,0 0 0,0 0 0,3-2 0,22-15 0,30-16 0,-42 27 0,0 0 0,0-1 0,-1-1 0,-1 0 0,1-1 0,-2-1 0,1 0 0,-2 0 0,12-17 0,-13 17 0,-4 12 0,-2 23 0,-1-5 0,1 5-170,2-1-1,1 1 0,0-1 1,2-1-1,0 0 0,2 0 1,14 22-1,-8-20-6655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1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0 567 24575,'1'26'0,"2"0"0,0-1 0,2 1 0,1-1 0,0 0 0,21 48 0,-11-37 0,2-1 0,2 0 0,41 57 0,-57-88 0,0 2 0,0-1 0,1 1 0,-1-1 0,1 0 0,7 5 0,-11-10 0,0 1 0,0 0 0,0 0 0,1-1 0,-1 1 0,0-1 0,1 1 0,-1-1 0,1 0 0,-1 1 0,1-1 0,-1 0 0,0 0 0,1 0 0,-1 0 0,1 0 0,-1 0 0,1 0 0,-1-1 0,1 1 0,-1-1 0,0 1 0,1-1 0,-1 1 0,0-1 0,0 0 0,1 1 0,1-3 0,-1 2 0,-1 0 0,0 0 0,1 1 0,-1-1 0,1 0 0,-1 1 0,1-1 0,-1 1 0,1-1 0,0 1 0,-1 0 0,1-1 0,0 1 0,-1 0 0,1 0 0,-1 0 0,1 1 0,0-1 0,-1 0 0,1 1 0,0-1 0,1 1 0,33 22 0,-31-19 0,-1-1 0,0 0 0,0 0 0,1-1 0,0 1 0,6 2 0,-10-5 0,0 0 0,0 0 0,0 1 0,0-1 0,0 0 0,0 0 0,0 0 0,0 0 0,0 0 0,0 0 0,0-1 0,0 1 0,0 0 0,0 0 0,0-1 0,0 1 0,0-1 0,0 1 0,-1-1 0,1 1 0,0-1 0,0 1 0,1-2 0,-1 0 0,1 0 0,-1 0 0,1 0 0,-1-1 0,0 1 0,0 0 0,0 0 0,-1-1 0,2-3 0,0-5 0,0-1 0,-1 1 0,-1-14 0,0 20 0,4-16 0,-4 21 0,0 0 0,0-1 0,0 1 0,0 0 0,0-1 0,1 1 0,-1 0 0,0 0 0,0-1 0,1 1 0,-1 0 0,0 0 0,0-1 0,1 1 0,-1 0 0,0 0 0,1 0 0,-1 0 0,0-1 0,0 1 0,1 0 0,-1 0 0,0 0 0,1 0 0,-1 0 0,0 0 0,1 0 0,0 0 0,2 1 0,-1 0 0,1 0 0,0 1 0,0 0 0,-1-1 0,1 1 0,-1 0 0,4 4 0,3 1 0,-1 0 0,0-1 0,0 0 0,1 0 0,0-1 0,0 0 0,0-1 0,1 0 0,0 0 0,16 3 0,-21-6 0,1-1 0,-1 1 0,1-1 0,-1-1 0,1 1 0,-1-1 0,0 0 0,1 0 0,-1-1 0,0 1 0,0-1 0,0 0 0,0-1 0,0 1 0,0-1 0,-1 0 0,1 0 0,-1 0 0,0-1 0,5-5 0,7-8 0,-1-1 0,0-1 0,-2 0 0,0-1 0,-1-1 0,-1 0 0,10-29 0,-19 47 0,-1-1 0,1 1 0,0-1 0,0 1 0,0 0 0,0 0 0,0 0 0,1 0 0,0 0 0,-1 0 0,1 1 0,0-1 0,4-1 0,-5 3 0,-1 0 0,1 0 0,0 1 0,0-1 0,-1 1 0,1-1 0,0 1 0,0 0 0,0 0 0,0 0 0,0 0 0,0 0 0,-1 0 0,1 0 0,0 1 0,0-1 0,0 1 0,0-1 0,-1 1 0,1 0 0,0-1 0,-1 1 0,1 0 0,0 0 0,-1 0 0,3 3 0,-13-11 0,0 0 0,0 0 0,-1 1 0,0 1 0,0 0 0,-1 0 0,-11-3 0,19 7 0,0 0 0,0 1 0,1-1 0,-1 1 0,0-1 0,0 1 0,0 0 0,0 0 0,0 1 0,1-1 0,-1 1 0,0-1 0,0 1 0,1 0 0,-1 0 0,0 0 0,1 0 0,-1 0 0,1 1 0,-1-1 0,1 1 0,0 0 0,0 0 0,-1 0 0,1 0 0,1 0 0,-1 0 0,0 0 0,0 0 0,1 1 0,-1-1 0,1 1 0,0-1 0,-1 4 0,0-2 0,0 0 0,0 1 0,1-1 0,0 0 0,-1 0 0,2 1 0,-1-1 0,0 1 0,1-1 0,0 1 0,0-1 0,0 0 0,1 1 0,0-1 0,-1 1 0,1-1 0,1 0 0,-1 0 0,1 1 0,0-1 0,-1 0 0,2 0 0,-1-1 0,0 1 0,1 0 0,0-1 0,0 1 0,0-1 0,0 0 0,0 0 0,1 0 0,6 3 0,-3-1 0,1-1 0,0 0 0,0 0 0,0-1 0,0 0 0,1 0 0,-1-1 0,1 0 0,0-1 0,0 0 0,-1 0 0,1-1 0,0 0 0,0 0 0,14-4 0,-17 3 0,0 0 0,0-1 0,0 0 0,0 0 0,-1 0 0,1-1 0,-1 0 0,0 0 0,0-1 0,0 1 0,0-1 0,-1 0 0,1 0 0,-1 0 0,0-1 0,0 0 0,-1 0 0,1 0 0,-1 0 0,0 0 0,0-1 0,-1 1 0,0-1 0,0 0 0,0 1 0,-1-1 0,1 0 0,-1 0 0,-1 0 0,1-12 0,-2-6 0,0-1 0,-2 1 0,0 0 0,-2 0 0,-1 0 0,-12-32 0,-193-448 0,181 448 0,29 55 0,0-1 0,0 1 0,0-1 0,0 1 0,0 0 0,0-1 0,-1 1 0,1 0 0,0 0 0,-1 0 0,1 0 0,0 0 0,-4-1 0,-1 6 0,4 12 0,3 1 0,1 0 0,1 0 0,0 0 0,8 25 0,31 68 0,-34-89 0,21 46-273,3-2 0,3 0 0,3-3 0,88 113 0,-58-95-6553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2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24575,'35'-27'0,"21"-9"0,10 3 0,-2 5 0,-16 13 0,-17 9-8191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24575,'-3'23'0,"1"1"0,1 0 0,1 0 0,4 25 0,18 95 0,-13-97 0,30 152 0,9-2 0,84 223 0,-100-335 0,3-1 0,5-2 0,75 119 0,-105-187 0,1 1 0,0-2 0,1 0 0,0 0 0,1-1 0,1 0 0,0-1 0,17 10 0,-22-16 0,1 0 0,0-1 0,0 0 0,1 0 0,-1-1 0,1-1 0,-1 1 0,1-2 0,0 0 0,0 0 0,0-1 0,0 0 0,0 0 0,13-4 0,-2 0-124,-1-2 0,1 0 0,-2-2 0,1 0 0,-1-1 0,0-1-1,-1-1 1,0-1 0,-1 0 0,20-18 0,0-7-6702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3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24575,'3'-14'0,"0"1"0,2-1 0,9-22 0,-11 30 0,0 1 0,0-1 0,1 0 0,0 1 0,0 0 0,0 0 0,0 0 0,1 1 0,0 0 0,6-5 0,-10 8 0,0 0 0,0 0 0,0 1 0,0-1 0,0 0 0,0 1 0,0-1 0,0 1 0,0-1 0,1 1 0,-1 0 0,0-1 0,0 1 0,0 0 0,1 0 0,-1 0 0,0 0 0,0 0 0,0 0 0,1 0 0,-1 0 0,0 0 0,0 1 0,0-1 0,1 0 0,-1 1 0,0-1 0,0 1 0,0-1 0,0 1 0,0 0 0,0-1 0,0 1 0,0 0 0,0 0 0,0 0 0,-1 0 0,1 0 0,0 0 0,0 0 0,-1 0 0,1 0 0,-1 0 0,1 0 0,-1 0 0,1 0 0,-1 0 0,0 1 0,1 0 0,1 6 0,0-1 0,-1 1 0,0-1 0,0 1 0,-1 0 0,-1 11 0,2-13 0,-2-1 0,1 1 0,-1 0 0,0-1 0,0 1 0,0-1 0,-1 1 0,0-1 0,0 1 0,0-1 0,-1 0 0,0 0 0,-4 6 0,7-11 0,0 0 0,-1 0 0,1 0 0,0 1 0,0-1 0,0 0 0,-1 0 0,1 0 0,0 0 0,0 0 0,0 0 0,-1 1 0,1-1 0,0 0 0,0 0 0,-1 0 0,1 0 0,0 0 0,0 0 0,-1 0 0,1 0 0,0 0 0,-1 0 0,1 0 0,0 0 0,0 0 0,-1 0 0,1 0 0,0-1 0,0 1 0,0 0 0,-1 0 0,1 0 0,0 0 0,0 0 0,-1 0 0,1-1 0,0 1 0,0 0 0,0 0 0,0 0 0,-1-1 0,1 1 0,-5-16 0,2-17 0,4 16 0,-1 1 0,2 0 0,0 0 0,1 1 0,1-1 0,0 0 0,1 1 0,9-18 0,-14 32 0,0 0 0,0 1 0,0-1 0,1 1 0,-1-1 0,0 0 0,1 1 0,-1-1 0,0 1 0,1-1 0,-1 1 0,0-1 0,1 1 0,-1-1 0,1 1 0,-1 0 0,1-1 0,-1 1 0,1-1 0,-1 1 0,1 0 0,0 0 0,-1-1 0,1 1 0,-1 0 0,1 0 0,0 0 0,-1 0 0,1-1 0,0 1 0,-1 0 0,1 0 0,0 0 0,-1 1 0,1-1 0,-1 0 0,1 0 0,0 0 0,-1 0 0,1 1 0,-1-1 0,1 0 0,0 0 0,-1 1 0,1-1 0,-1 0 0,1 1 0,-1-1 0,1 1 0,-1-1 0,1 1 0,0 0 0,20 38 0,-14-25 0,6 10 40,2-2 0,17 24 0,-26-39-189,1 0 1,-1 0-1,1-1 1,0 0-1,0 0 1,1 0-1,0-1 1,0-1-1,14 7 1,8-1-6678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3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24575,'0'27'0,"5"17"0,5 16 0,6 9 0,0 3 0,-2-11-8191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3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0 153 24575,'0'-14'0,"1"0"0,0 0 0,7-27 0,-7 37 0,0 0 0,0 0 0,0 0 0,1 0 0,-1 0 0,1 1 0,0-1 0,0 1 0,1-1 0,-1 1 0,1 0 0,-1 0 0,1 0 0,0 0 0,0 0 0,1 1 0,-1-1 0,4-1 0,-6 3 0,1 1 0,-1-1 0,0 1 0,1-1 0,-1 1 0,0-1 0,1 1 0,-1 0 0,1 0 0,-1 0 0,1 0 0,-1 0 0,1 0 0,-1 0 0,1 0 0,-1 1 0,0-1 0,1 0 0,-1 1 0,0-1 0,1 1 0,-1 0 0,0-1 0,3 3 0,-2-1 0,0 0 0,1 1 0,-1-1 0,0 1 0,0 0 0,-1 0 0,1 0 0,-1 0 0,1 0 0,1 5 0,1 8 0,0 1 0,-1-1 0,1 23 0,-3-36 0,3 139 0,-5-167 0,-1-20 0,6-90 0,-4 134 0,0 0 0,0-1 0,0 1 0,1 0 0,-1-1 0,0 1 0,1 0 0,-1-1 0,1 1 0,0 0 0,-1 0 0,1-1 0,0 1 0,1-2 0,-1 3 0,-1 0 0,0 0 0,1 0 0,-1 0 0,1 0 0,-1 0 0,1 0 0,-1 0 0,0 0 0,1 0 0,-1 0 0,1 0 0,-1 0 0,0 0 0,1 0 0,-1 0 0,1 0 0,-1 1 0,0-1 0,1 0 0,-1 0 0,0 1 0,1-1 0,-1 0 0,0 0 0,1 1 0,-1-1 0,0 0 0,0 1 0,1 0 0,24 42 0,-17-28 0,-1-1-227,1-2-1,1 1 1,0-1-1,1 0 1,17 16-1,-4-10-6598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4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24575,'9'-13'0,"8"-5"0,4 5 0,0 14 0,-4 16 0,-5 13 0,-5 11 0,-7 3 0,-9-1 0,-3-4 0,-3-9 0,9-14 0,10-18 0,14-18 0,12-9 0,11-6 0,-3 5-8191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4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26 24575,'-2'4'0,"-1"0"0,1-1 0,-1 1 0,1 0 0,0 1 0,1-1 0,-1 0 0,1 0 0,0 1 0,0-1 0,-1 9 0,0 50 0,2-60 0,0 1 0,0-1 0,0 1 0,1 0 0,0-1 0,0 1 0,0-1 0,0 1 0,0-1 0,1 0 0,0 1 0,-1-1 0,1 0 0,0 0 0,1 0 0,-1-1 0,0 1 0,1 0 0,0-1 0,-1 1 0,1-1 0,0 0 0,0 0 0,1 0 0,-1-1 0,0 1 0,0-1 0,1 1 0,-1-1 0,1 0 0,-1-1 0,1 1 0,0 0 0,-1-1 0,1 0 0,-1 0 0,1 0 0,0 0 0,-1-1 0,1 1 0,-1-1 0,1 0 0,-1 0 0,1 0 0,-1-1 0,1 1 0,-1-1 0,0 0 0,0 0 0,0 0 0,0 0 0,0 0 0,-1-1 0,1 1 0,-1-1 0,1 0 0,-1 0 0,0 0 0,0 0 0,0 0 0,1-4 0,1-1 0,0 0 0,-1 0 0,-1 0 0,1-1 0,-1 0 0,-1 1 0,1-1 0,-1 0 0,-1 0 0,-1-16 0,1 21 0,0 1 0,-1 0 0,1 0 0,-1 0 0,0 0 0,0 0 0,0 0 0,0 0 0,0 0 0,-1 0 0,1 1 0,-1-1 0,0 0 0,0 1 0,0-1 0,0 1 0,0 0 0,-1 0 0,1 0 0,-1 0 0,1 0 0,-1 0 0,0 1 0,0-1 0,1 1 0,-1 0 0,0 0 0,0 0 0,0 0 0,-1 0 0,1 1 0,0-1 0,-5 1 0,5 0 0,1 0 0,-1 0 0,0 0 0,0 1 0,0-1 0,0 1 0,1-1 0,-1 1 0,0 0 0,1 0 0,-1 1 0,0-1 0,1 0 0,0 1 0,-1 0 0,1-1 0,0 1 0,0 0 0,-3 3 0,2-1 0,0 1 0,-1 0 0,2 0 0,-1 0 0,0 0 0,1 0 0,0 1 0,0-1 0,-1 9 0,1-5 0,1 0 0,0 0 0,0 0 0,1 1 0,0-1 0,0 0 0,1 0 0,0 1 0,1-1 0,0 0 0,1 0 0,3 9 0,-3-12 0,1-1 0,0 0 0,0 1 0,0-1 0,0-1 0,1 1 0,0-1 0,0 1 0,0-1 0,1-1 0,-1 1 0,1-1 0,0 0 0,0 0 0,0-1 0,0 0 0,0 0 0,1 0 0,-1-1 0,0 1 0,1-2 0,-1 1 0,1-1 0,9 0 0,-8-1 0,0 1 0,0-1 0,0-1 0,0 1 0,0-2 0,0 1 0,0-1 0,-1 0 0,1 0 0,-1-1 0,0 0 0,0 0 0,0-1 0,0 0 0,-1 0 0,0-1 0,0 0 0,0 0 0,5-7 0,-5 1 0,0 1 0,-1-1 0,0 0 0,6-23 0,-7 21 0,1 1 0,0-1 0,9-16 0,-13 28 0,0 0 0,0 0 0,0 0 0,0 0 0,1 0 0,-1 0 0,0 0 0,1 0 0,0 1 0,-1-1 0,1 1 0,0-1 0,0 1 0,0 0 0,0 0 0,0-1 0,0 1 0,0 1 0,0-1 0,0 0 0,0 0 0,1 1 0,-1 0 0,0-1 0,0 1 0,1 0 0,-1 0 0,0 0 0,1 0 0,-1 0 0,0 1 0,0-1 0,1 1 0,-1 0 0,0-1 0,0 1 0,0 0 0,0 0 0,0 0 0,3 3 0,2 0 0,-1 1 0,0 1 0,0-1 0,0 1 0,-1 0 0,1 1 0,-2-1 0,1 1 0,-1 0 0,5 9 0,-2 1 0,0 1 0,-1 0 0,0 1 0,4 28 0,-9-41 0,0 0 0,-1 0 0,1 0 0,-1 0 0,0 0 0,0 0 0,-1 0 0,0 0 0,0 0 0,0 0 0,-1 0 0,0 0 0,0 0 0,-1-1 0,1 1 0,-1-1 0,0 0 0,-5 6 0,7-9 0,0-1 0,0 1 0,0-1 0,-1 0 0,1 1 0,-1-1 0,1 0 0,-1 0 0,1 0 0,-1 0 0,0 0 0,0 0 0,1 0 0,-1 0 0,0-1 0,0 1 0,0-1 0,0 1 0,0-1 0,0 0 0,0 0 0,1 0 0,-1 0 0,0 0 0,0 0 0,0-1 0,0 1 0,0-1 0,0 1 0,0-1 0,1 1 0,-1-1 0,0 0 0,0 0 0,1 0 0,-1 0 0,1 0 0,-1-1 0,-1-1 0,-1 0 0,2-1 0,-1 0 0,0 0 0,1 0 0,0 0 0,0 0 0,0 0 0,0 0 0,0-1 0,1 1 0,0 0 0,0-1 0,0 0 0,1 1 0,0-1 0,0-5 0,1 0 0,0 0 0,1 0 0,0 0 0,1 1 0,0-1 0,1 1 0,0-1 0,0 1 0,1 0 0,0 0 0,1 1 0,0 0 0,13-15 0,-9 13 0,0 0 0,1 1 0,0 0 0,1 1 0,-1 1 0,1 0 0,1 0 0,-1 1 0,24-7 0,-32 11 0,0 1 0,0 0 0,1 0 0,-1 0 0,1 1 0,-1 0 0,1-1 0,-1 2 0,0-1 0,1 0 0,-1 1 0,1 0 0,6 2 0,-8-2 0,0 1 0,1 0 0,-1 0 0,0 0 0,-1 0 0,1 0 0,0 1 0,-1-1 0,1 1 0,-1 0 0,0 0 0,0-1 0,0 2 0,0-1 0,0 0 0,-1 0 0,2 5 0,8 29 0,-1 0 0,-2 1 0,-2 0 0,2 70 0,-2-30 0,41 335 0,-45-637 0,-4 74 0,3-213 0,0 356 0,-1-1 0,1 0 0,0 1 0,1-1 0,3-10 0,-5 17 0,1 0 0,-1 0 0,1-1 0,-1 1 0,1 0 0,0 0 0,-1 0 0,1 0 0,0 0 0,0 0 0,-1 0 0,1 0 0,0 1 0,0-1 0,0 0 0,0 0 0,0 1 0,0-1 0,1 0 0,-1 1 0,0-1 0,0 1 0,0 0 0,0-1 0,1 1 0,-1 0 0,0 0 0,0 0 0,1 0 0,-1 0 0,0 0 0,0 0 0,1 0 0,-1 0 0,0 1 0,0-1 0,1 0 0,-1 1 0,2 0 0,6 4 0,0 0 0,-1 0 0,0 1 0,0 0 0,0 0 0,0 1 0,-1 0 0,7 9 0,-3-4 0,-2 1 0,1 0 0,-1 1 0,8 19 0,-16-32 0,0 1 0,0-1 0,0 1 0,-1 0 0,1 0 0,-1-1 0,1 1 0,-1 0 0,0 0 0,0 0 0,0 0 0,0-1 0,0 1 0,0 0 0,0 0 0,0 0 0,-1 0 0,1-1 0,-1 1 0,1 0 0,-1 0 0,0-1 0,-1 3 0,-1 0 0,-1 0 0,1-1 0,-1 0 0,0 1 0,0-2 0,0 1 0,-5 2 0,-23 19 0,26-19-80,1-1 0,0 0-1,-1 0 1,0-1 0,0 1-1,0-1 1,0-1 0,0 1-1,-1-1 1,1 0 0,-1 0 0,0-1-1,1 0 1,-1 0 0,0-1-1,-13 0 1,-2 0-6746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24575,'9'-14'0,"0"1"0,1 0 0,0 0 0,1 1 0,1 0 0,0 1 0,0 0 0,1 1 0,0 0 0,22-12 0,-33 22 0,-1-1 0,1 0 0,0 0 0,-1 1 0,1-1 0,-1 1 0,1-1 0,0 1 0,0 0 0,-1-1 0,1 1 0,0 0 0,0 0 0,-1 0 0,1 0 0,0 1 0,-1-1 0,1 1 0,0-1 0,-1 1 0,1-1 0,0 1 0,-1 0 0,1-1 0,-1 1 0,1 0 0,-1 0 0,0 0 0,1 1 0,-1-1 0,0 0 0,0 0 0,0 1 0,1-1 0,-2 1 0,1-1 0,0 1 0,0-1 0,0 1 0,-1-1 0,1 1 0,-1 0 0,1 2 0,2 8 0,-1 0 0,0 0 0,-1 0 0,0 0 0,-1 12 0,-1 1 0,-1 0 0,-1 0 0,-8 31 0,6-43 0,2-11 0,3-23 0,17-49 0,-15 63 0,1 1 0,-1-1 0,1 1 0,1 0 0,-1 0 0,1 0 0,0 0 0,5-5 0,-8 10 1,0 0-1,0 0 0,0 0 0,0 0 1,0 1-1,0-1 0,0 0 0,0 1 1,1-1-1,-1 1 0,0-1 1,0 1-1,0 0 0,1-1 0,-1 1 1,0 0-1,1 0 0,-1 0 1,0 0-1,1 0 0,-1 0 0,0 0 1,0 1-1,1-1 0,-1 0 0,0 1 1,1-1-1,-1 1 0,2 0 1,4 3-2,-1 1 1,1-1 0,-1 1 0,7 7 0,15 11-1373,-10-14-5453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4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33 24575,'0'-1'0,"-1"0"0,1 0 0,0-1 0,0 1 0,0 0 0,0 0 0,0 0 0,0 0 0,1-1 0,-1 1 0,0 0 0,1 0 0,-1 0 0,0 0 0,1 0 0,-1 0 0,1-1 0,0 1 0,-1 1 0,1-1 0,0 0 0,0 0 0,0 0 0,-1 0 0,1 0 0,0 1 0,0-1 0,0 0 0,0 1 0,0-1 0,2 0 0,-1 1 0,-1 0 0,0 1 0,1-1 0,-1 1 0,0-1 0,0 1 0,1-1 0,-1 1 0,0 0 0,0 0 0,0 0 0,0-1 0,0 1 0,0 0 0,0 0 0,0 0 0,0 0 0,-1 1 0,1-1 0,0 0 0,-1 0 0,1 0 0,0 1 0,-1-1 0,0 0 0,1 0 0,-1 1 0,0 1 0,3 8 0,-1-1 0,0 0 0,-1 1 0,0 18 0,-1-25 0,-1 0 0,1 0 0,0 0 0,-1 0 0,0 0 0,0 0 0,0 0 0,0 0 0,-1-1 0,1 1 0,-1-1 0,0 1 0,0-1 0,0 1 0,-5 4 0,7-8 0,0 0 0,-1 1 0,1-1 0,0 0 0,0 0 0,-1 1 0,1-1 0,0 0 0,0 0 0,-1 1 0,1-1 0,0 0 0,-1 0 0,1 0 0,0 0 0,0 1 0,-1-1 0,1 0 0,0 0 0,-1 0 0,1 0 0,0 0 0,-1 0 0,1 0 0,-1 0 0,1 0 0,0 0 0,-1 0 0,1 0 0,0 0 0,-1 0 0,1-1 0,-1 1 0,-1-12 0,8-17 0,-4 26 0,0 0 0,0 1 0,0-1 0,0 0 0,0 1 0,1-1 0,-1 1 0,1 0 0,0 0 0,0 0 0,-1 0 0,1 1 0,0-1 0,1 1 0,-1-1 0,0 1 0,0 0 0,0 0 0,1 1 0,-1-1 0,0 1 0,1-1 0,-1 1 0,1 0 0,3 1 0,-2-1 0,1 1 0,0 0 0,0 1 0,0 0 0,-1-1 0,1 2 0,-1-1 0,1 1 0,-1-1 0,0 2 0,0-1 0,0 0 0,6 7 0,-6-5 0,0 1 0,0 0 0,0 1 0,0-1 0,-1 1 0,0 0 0,-1 0 0,1 0 0,-1 0 0,2 10 0,-4-14 0,0 1 0,-1-1 0,1 0 0,-1 0 0,0 0 0,1 0 0,-2 0 0,1 0 0,0 1 0,-1-1 0,1 0 0,-1 0 0,0 0 0,0 0 0,0 0 0,0 0 0,-1-1 0,1 1 0,-1 0 0,0 0 0,1-1 0,-1 1 0,0-1 0,-1 0 0,1 0 0,0 0 0,-1 0 0,-2 2 0,-5 2 15,1-2 0,-1 1 0,0-1 0,0-1 0,-1 1 0,1-2 0,-19 3 0,23-4-121,-1 0 0,1 0 0,-1-1 0,0 0 0,1-1 0,-1 1-1,1-1 1,-1-1 0,1 1 0,-1-1 0,1 0 0,0 0 0,-9-6 0,-6-9-6720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5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24575,'12'-11'0,"1"0"0,0 0 0,0 2 0,1 0 0,22-11 0,-29 16 0,0 1 0,0 0 0,1 0 0,-1 0 0,1 1 0,-1 1 0,1-1 0,0 1 0,0 0 0,0 1 0,0 0 0,0 0 0,9 2 0,-13-1 0,0 1 0,-1-1 0,1 1 0,0 0 0,-1 0 0,1 1 0,-1-1 0,0 1 0,0-1 0,0 1 0,0 0 0,0 0 0,-1 0 0,1 1 0,-1-1 0,0 1 0,0-1 0,0 1 0,1 4 0,5 12 0,-1 0 0,7 33 0,-5-16 0,47 144 0,7-2 0,118 231 0,-119-288 0,113 237 0,-139-274 0,-3 2 0,26 114 0,-53-175 20,-1-1 0,-1 1 0,-1 0 0,-2 0 0,-2 46 0,0-63-91,0 0 1,-1 0-1,0-1 0,0 1 0,-1-1 1,0 0-1,0 1 0,-1-1 1,0 0-1,0-1 0,-1 1 0,0-1 1,0 0-1,-1 0 0,0-1 1,0 0-1,-1 0 0,1 0 0,-1 0 1,-10 5-1,-8 1-6755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5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0:10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0 106 24575,'499'0'0,"-472"2"0,-1 0 0,30 8 0,-28-5 0,45 3 0,-9-6 0,75 11 0,-62-4 0,-1-4 0,98-7 0,-55 0 0,-93 1 0,0-1 0,29-7 0,-25 3 0,33-1 0,123 5 0,-93 3 0,131-16 0,35-13 0,-107 9 0,275-30 0,2 28 0,-413 21-117,5 0-299,-1 1 0,26 4 0,-21 1-6410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0:12.4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252 61 24575,'-3'-3'0,"-1"0"0,0 1 0,0-1 0,0 1 0,0 0 0,0 0 0,-1 0 0,1 1 0,-1 0 0,1 0 0,-1 0 0,-6-1 0,-62 0 0,52 2 0,-76 0 0,1023-1 0,-445 3 0,1011-2 0,-1484 0 0,1 0 0,-1 0 0,1-1 0,0 0 0,-1 0 0,0-1 0,1 0 0,-1-1 0,10-4 0,-12-1-1365,-6-1-5461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3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24575,'0'5'0,"4"0"0,7 1 0,1-1-8191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4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24575,'36'9'0,"16"3"0,3 3 0,-2 0 0,-7 2 0,-6-2 0,-10-4-8191</inkml:trace>
  <inkml:trace contextRef="#ctx0" brushRef="#br0" timeOffset="1">499 183 24575,'5'5'0,"5"5"0,6 1 0,0 0-8191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4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24575,'32'27'0,"13"13"0,1 0-8191</inkml:trace>
  <inkml:trace contextRef="#ctx0" brushRef="#br0" timeOffset="1">287 366 24575,'0'5'0,"0"6"0,0 0-8191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4.8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24575,'4'9'0,"6"2"0,2 1-8191</inkml:trace>
  <inkml:trace contextRef="#ctx0" brushRef="#br0" timeOffset="1">105 210 24575,'-5'0'0,"-1"4"0,1 7 0,0 5 0,2 5 0,1-2-8191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45 335 24575,'-1'1'0,"0"-1"0,0 1 0,0-1 0,0 1 0,0-1 0,0 1 0,0 0 0,0 0 0,0-1 0,0 1 0,0 0 0,1 0 0,-1 0 0,0 0 0,0 0 0,1 0 0,-1 0 0,0 2 0,-11 24 0,11-23 0,-2 2 0,0 1 0,1 0 0,0 0 0,1 0 0,-1 1 0,1-1 0,1 0 0,-1 11 0,2-16 0,-1 1 0,0 0 0,1-1 0,-1 1 0,1-1 0,0 1 0,0 0 0,0-1 0,0 0 0,0 1 0,1-1 0,-1 0 0,1 1 0,0-1 0,-1 0 0,1 0 0,0 0 0,0-1 0,0 1 0,0 0 0,1-1 0,-1 1 0,0-1 0,1 0 0,-1 0 0,3 1 0,5 1 0,-1 0 0,1-1 0,-1 0 0,1-1 0,14 0 0,-20-1 0,1 0 0,0 0 0,-1 0 0,1-1 0,0 0 0,-1 0 0,1 0 0,-1 0 0,0-1 0,1 0 0,-1 0 0,0 0 0,6-4 0,-9 5 0,0 0 0,0 0 0,0 0 0,0 0 0,0 0 0,0 0 0,0 0 0,0 0 0,-1-1 0,1 1 0,0 0 0,-1-1 0,1 1 0,-1-1 0,1 1 0,-1-1 0,0 1 0,0 0 0,0-1 0,1 1 0,-2-3 0,1 1 0,-1 0 0,0 1 0,1-1 0,-1 0 0,-1 1 0,1-1 0,0 0 0,-1 1 0,1 0 0,-4-4 0,-1-2 0,-1 1 0,0 0 0,-1 1 0,1 0 0,-14-8 0,0 2 0,-36-13 0,16 7 0,38 14 0,12 1 0,25-1 0,-19 2 0,115-26 0,-127 28 0,-1-1 0,0 1 0,1 0 0,-1 0 0,0 0 0,1 1 0,-1-1 0,0 0 0,1 1 0,-1 0 0,0-1 0,0 1 0,1 0 0,-1 0 0,0 0 0,0 0 0,0 1 0,0-1 0,0 0 0,-1 1 0,1 0 0,0-1 0,-1 1 0,1 0 0,-1 0 0,3 4 0,4 6 0,-1 1 0,-1 0 0,8 18 0,-5-8 0,-8-22 0,4 11 0,1 0 0,1-1 0,0 1 0,9 11 0,-14-22 0,-1 1 0,0-1 0,1 1 0,-1-1 0,1 1 0,0-1 0,-1 0 0,1 0 0,0 0 0,0 0 0,0 0 0,0 0 0,0-1 0,0 1 0,2 0 0,-2-1 0,-1 0 0,1-1 0,-1 1 0,1 0 0,-1-1 0,1 1 0,-1-1 0,1 0 0,-1 1 0,1-1 0,-1 0 0,0 0 0,0 0 0,1 0 0,-1 0 0,0 0 0,0 0 0,0 0 0,0 0 0,0-1 0,0 1 0,0 0 0,0-2 0,7-11 0,-1-1 0,0 1 0,-2-1 0,0 0 0,4-20 0,14-35 0,-23 68 0,1 1 0,-1-1 0,1 1 0,-1 0 0,1 0 0,0-1 0,0 1 0,-1 0 0,1 0 0,0 0 0,0 0 0,0 0 0,0 0 0,0 0 0,0 0 0,1 0 0,-1 0 0,0 1 0,0-1 0,2 0 0,-2 1 0,0 0 0,1 0 0,-1 0 0,0 0 0,0 0 0,0 0 0,0 1 0,0-1 0,0 0 0,0 1 0,0-1 0,0 1 0,0-1 0,0 1 0,0 0 0,0-1 0,0 1 0,0 0 0,1 1 0,4 6 0,0 0 0,0 0 0,-1 1 0,7 12 0,-10-16 0,8 14 0,0 0 0,1-1 0,1 0 0,25 29 0,-32-42 0,-1-1 0,1 0 0,0 0 0,0 0 0,0-1 0,0 0 0,1 0 0,-1 0 0,1-1 0,0 1 0,0-2 0,0 1 0,0 0 0,0-1 0,0 0 0,0-1 0,1 1 0,-1-1 0,0 0 0,0-1 0,8-1 0,-5 0 0,0-1 0,-1 0 0,1 0 0,-1-1 0,0 0 0,0 0 0,0-1 0,0 0 0,-1-1 0,0 1 0,0-1 0,-1-1 0,0 1 0,0-1 0,0 0 0,-1-1 0,0 1 0,0-1 0,-1 0 0,0 0 0,0-1 0,-1 1 0,0-1 0,-1 0 0,0 1 0,0-1 0,-1 0 0,0 0 0,0-11 0,-1 17 0,0 0 0,0-1 0,-1 1 0,1 0 0,-1-1 0,1 1 0,-1 0 0,0 0 0,-1-1 0,1 1 0,0 0 0,-1 0 0,0 1 0,0-1 0,0 0 0,0 0 0,0 1 0,0-1 0,-4-2 0,1 2 0,1 0 0,-1 1 0,0-1 0,0 1 0,0 0 0,0 0 0,0 0 0,0 1 0,0 0 0,-1 0 0,-5 0 0,-1 0 0,1 1 0,0 0 0,-1 1 0,1 0 0,0 1 0,0 0 0,0 1 0,0 0 0,0 1 0,-20 10 0,26-11 0,1 1 0,-1 0 0,1 0 0,-1 1 0,1-1 0,0 1 0,1 0 0,-1 0 0,1 0 0,0 1 0,0-1 0,1 1 0,-1 0 0,1-1 0,1 1 0,-1 0 0,0 9 0,1-12 0,0 1 0,1 0 0,0 0 0,0-1 0,0 1 0,0 0 0,0-1 0,1 1 0,0 0 0,-1-1 0,1 1 0,1 0 0,-1-1 0,0 0 0,1 1 0,0-1 0,0 0 0,0 0 0,0 0 0,0 0 0,1 0 0,-1 0 0,1-1 0,0 1 0,0-1 0,0 0 0,0 0 0,0 0 0,5 3 0,2-2 0,0 1 0,0-1 0,1-1 0,-1 0 0,1 0 0,-1-1 0,1-1 0,0 0 0,-1 0 0,1-1 0,0 0 0,-1-1 0,12-3 0,-15 3 0,1 0 0,-1-1 0,0 0 0,0 0 0,0-1 0,0 0 0,0 0 0,-1-1 0,0 1 0,0-1 0,0-1 0,0 1 0,-1-1 0,0 0 0,0 0 0,-1-1 0,0 1 0,6-12 0,-4 2 0,-1 0 0,-1 0 0,0-1 0,-1 0 0,-1 1 0,-1-1 0,0 0 0,-1 0 0,-1 0 0,0 0 0,-2 0 0,1 1 0,-2-1 0,-1 1 0,0 0 0,-12-27 0,14 39 0,1-1 0,-2 1 0,1-1 0,0 1 0,-1 0 0,0 0 0,0 0 0,0 1 0,0-1 0,-8-3 0,11 6 0,0 0 0,-1 1 0,1-1 0,0 1 0,0 0 0,0-1 0,-1 1 0,1 0 0,0 0 0,-1 0 0,1-1 0,0 2 0,0-1 0,-1 0 0,1 0 0,0 0 0,0 0 0,-1 1 0,-1 0 0,2 0 0,-1 0 0,0 1 0,1-1 0,0 0 0,-1 1 0,1-1 0,0 1 0,0 0 0,0-1 0,0 1 0,0 0 0,0-1 0,0 1 0,0 0 0,1 0 0,-1 0 0,1 2 0,-4 15 0,0 1 0,2-1 0,1 1 0,0-1 0,1 1 0,1 0 0,1-1 0,9 37 0,-8-40 0,1-1 0,1-1 0,0 1 0,1-1 0,1 0 0,0 0 0,1 0 0,0-1 0,1-1 0,1 1 0,19 19 0,-23-27 0,0-1 0,0 0 0,0 0 0,0 0 0,0-1 0,1 1 0,0-2 0,0 1 0,0-1 0,0 0 0,12 2 0,-15-4 0,0 1 0,0-1 0,0 0 0,0-1 0,0 1 0,-1-1 0,1 1 0,0-1 0,0 0 0,0-1 0,0 1 0,-1-1 0,1 0 0,0 1 0,-1-2 0,0 1 0,1 0 0,-1-1 0,0 1 0,0-1 0,-1 0 0,5-4 0,0-5 0,0 0 0,-1 0 0,0-1 0,-1 0 0,0 0 0,-1 0 0,0 0 0,3-25 0,11-39 0,-18 75 0,1 0 0,-1 0 0,1 0 0,0 0 0,-1 0 0,1 0 0,0 0 0,0 0 0,0 0 0,1 1 0,-1-1 0,0 0 0,1 1 0,-1-1 0,1 1 0,-1-1 0,1 1 0,0 0 0,-1 0 0,1 0 0,0-1 0,0 2 0,0-1 0,0 0 0,0 0 0,0 1 0,0-1 0,0 1 0,0-1 0,1 1 0,-1 0 0,0 0 0,0 0 0,0 0 0,0 1 0,0-1 0,4 1 0,-1 1 0,0 1 0,0-1 0,0 0 0,0 1 0,-1 0 0,1 0 0,-1 1 0,0-1 0,0 1 0,0 0 0,-1 0 0,1 0 0,5 9 0,-2 3 0,1 1 0,-2 0 0,0 0 0,-1 0 0,-1 1 0,-1-1 0,0 1 0,-1 0 0,-1 0 0,-2 30 0,1-45 0,-1 0 0,1 1 0,-1-1 0,1 0 0,-1 0 0,0 0 0,0 0 0,0 0 0,-1 0 0,1 0 0,-1 0 0,0 0 0,0 0 0,0-1 0,0 1 0,0-1 0,0 0 0,-1 1 0,1-1 0,-4 2 0,4-3 0,0 0 0,0 0 0,-1 0 0,1 0 0,0 0 0,-1-1 0,1 1 0,-1-1 0,1 0 0,-1 0 0,1 0 0,-1 0 0,1 0 0,-1 0 0,1 0 0,-1-1 0,1 0 0,-1 1 0,1-1 0,0 0 0,-1 0 0,1 0 0,0 0 0,0-1 0,0 1 0,-3-3 0,3 3 5,-1-1 1,1 0-1,0-1 0,0 1 0,0 0 0,0-1 1,0 1-1,0-1 0,1 0 0,-1 1 1,1-1-1,0 0 0,0 0 0,0 0 0,0 0 1,0 0-1,1 0 0,-1 0 0,1 0 0,0 0 1,0-1-1,0-3 0,1 2-119,0-1 0,0 1-1,0 0 1,1 0 0,0 0 0,0 0-1,0 0 1,1 0 0,-1 1 0,1-1-1,0 1 1,4-5 0,15-13-6712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5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24575,'0'9'0,"0"3"-8191</inkml:trace>
  <inkml:trace contextRef="#ctx0" brushRef="#br0" timeOffset="1">1 288 24575,'0'5'0,"0"5"0,0 6 0,0 4 0,0 0-8191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5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0 24575,'-8'14'0,"-4"8"0,1 6 0,2-3-8191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6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56 191 24575,'-5'18'0,"4"-11"0,-1-1 0,1 0 0,-1 0 0,-1 0 0,1 0 0,-1-1 0,0 1 0,0-1 0,0 1 0,-9 8 0,12-14 0,-1 0 0,1 0 0,0 0 0,-1 0 0,1 0 0,0 0 0,-1 0 0,1 0 0,-1 0 0,1 0 0,0 0 0,-1 0 0,1 0 0,0 0 0,-1 0 0,1-1 0,0 1 0,-1 0 0,1 0 0,0 0 0,0-1 0,-1 1 0,1 0 0,0 0 0,0-1 0,-1 1 0,1 0 0,0 0 0,0-1 0,0 1 0,-1 0 0,1-1 0,0 1 0,0 0 0,0-1 0,0 1 0,0 0 0,0-1 0,0 1 0,0-1 0,0 1 0,0 0 0,0-1 0,0 1 0,0-1 0,-3-19 0,3 19 0,-3-60 0,8-95 0,2 129 0,-1 21 0,1 16 0,-3 15 0,-1 0 0,-1 0 0,-1 0 0,-1 0 0,-5 30 0,0-29 0,4-23 0,0 0 0,0 1 0,0-1 0,0 1 0,1-1 0,-1 1 0,1-1 0,0 1 0,0 0 0,0-1 0,1 1 0,-1-1 0,1 1 0,0-1 0,-1 1 0,4 5 0,-3-8 0,0-1 0,-1 1 0,1 0 0,0-1 0,0 1 0,0-1 0,0 0 0,0 1 0,0-1 0,0 1 0,0-1 0,0 0 0,0 0 0,0 0 0,0 0 0,0 0 0,0 0 0,0 0 0,0 0 0,0 0 0,0 0 0,0 0 0,0-1 0,0 1 0,0 0 0,0-1 0,0 1 0,0-1 0,1 0 0,31-21 0,-23 14 0,86-69 84,-70 54-567,0 1 0,46-28 0,-49 37-6343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27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337 135 24575,'2'-4'0,"0"0"0,0 0 0,-1 0 0,1 0 0,-1-1 0,0 1 0,0 0 0,0-1 0,-1 1 0,1-1 0,-1 1 0,0 0 0,0-1 0,-1 1 0,1-1 0,-1 1 0,0-1 0,0 1 0,-3-6 0,2 7 0,0 0 0,0 0 0,0 0 0,-1 0 0,1 1 0,-1-1 0,1 1 0,-1 0 0,0-1 0,0 1 0,0 0 0,0 1 0,-1-1 0,1 0 0,0 1 0,-1 0 0,1 0 0,-1 0 0,1 0 0,-1 1 0,1-1 0,-1 1 0,0 0 0,-4 0 0,1 1 0,-1 0 0,0 0 0,1 1 0,-1 0 0,1 0 0,0 1 0,0 0 0,0 0 0,0 1 0,0 0 0,1 0 0,-1 1 0,1-1 0,0 1 0,1 1 0,-9 9 0,3-3 0,1 0 0,0 1 0,1 1 0,1-1 0,0 1 0,1 1 0,-6 16 0,11-27 0,1 2 0,-1-1 0,1 0 0,0 0 0,0 0 0,0 1 0,1-1 0,-1 0 0,1 1 0,1-1 0,-1 0 0,1 1 0,0-1 0,0 0 0,1 0 0,2 8 0,-1-8 0,0 0 0,1 0 0,-1-1 0,1 1 0,0-1 0,1 0 0,-1 0 0,1 0 0,-1-1 0,1 1 0,0-1 0,0 0 0,1-1 0,8 4 0,28 10 0,-28-12 0,-1 1 0,0 0 0,0 1 0,0 0 0,14 11 0,-24-15 0,0 1 0,0 0 0,0-1 0,-1 1 0,1 1 0,-1-1 0,1 0 0,-1 1 0,0-1 0,0 1 0,0-1 0,-1 1 0,0 0 0,1 0 0,-1 0 0,0 0 0,-1 0 0,1 0 0,-1 0 0,0 0 0,0 0 0,-1 8 0,-1 0 0,0-1 0,-1 1 0,0-1 0,-1 1 0,0-1 0,-1 0 0,0 0 0,-1-1 0,0 0 0,0 0 0,-1 0 0,-1-1 0,-11 12 0,-12 9 0,-2-2 0,-50 33 0,9-6 0,74-54 0,-1-1 0,1 0 0,-1 1 0,1-1 0,0 0 0,-1 0 0,1 1 0,-1-1 0,1 1 0,0-1 0,-1 0 0,1 1 0,0-1 0,0 1 0,-1-1 0,1 1 0,0-1 0,0 1 0,0-1 0,-1 1 0,1-1 0,0 1 0,0-1 0,0 2 0,10 3 0,24-5 0,-29 0 0,3 0 0,1 0 0,-1 0 0,0 1 0,0 0 0,0 0 0,0 1 0,0 0 0,0 1 0,8 3 0,-11-4 0,-1 1 0,0 0 0,0 0 0,0 0 0,-1 0 0,1 0 0,-1 1 0,0-1 0,0 1 0,0 0 0,0 0 0,-1 0 0,1 1 0,-1-1 0,0 0 0,3 10 0,-1 2 0,-1 0 0,0 0 0,-1 0 0,0 1 0,-2-1 0,0 1 0,-1-1 0,0 0 0,-6 27 0,-7 13 0,-30 78 0,7-26 0,26-72 0,-10 71 0,19-94 0,1 1 0,0 0 0,1-1 0,1 1 0,0-1 0,1 1 0,0-1 0,7 23 0,-7-32 8,0 0 0,0 0 0,0 0-1,0 0 1,1-1 0,-1 1 0,1-1-1,0 1 1,0-1 0,0 0 0,0 0 0,1 0-1,-1-1 1,6 3 0,-1-1-220,0 0 0,0-1 1,0 0-1,1 0 0,-1-1 1,10 2-1,24 1-6614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6.2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28 24575,'-5'37'0,"-4"20"0,3 1 0,0 79 0,13-88 0,-7-47 0,0 1 0,1-1 0,-1 0 0,1 0 0,0 0 0,0 1 0,0-1 0,0 0 0,0 0 0,0 0 0,0 0 0,1-1 0,-1 1 0,1 0 0,-1-1 0,1 1 0,0-1 0,3 3 0,-4-4 0,1 0 0,-1 0 0,1 1 0,-1-1 0,0-1 0,1 1 0,-1 0 0,1 0 0,-1 0 0,1-1 0,-1 1 0,0-1 0,1 1 0,-1-1 0,0 0 0,1 1 0,-1-1 0,0 0 0,0 0 0,0 0 0,0 0 0,0 0 0,0 0 0,0 0 0,0 0 0,1-3 0,21-33 0,-9 6 0,-2-1 0,-2 0 0,10-46 0,-16 59 0,-4 18 0,0-1 0,1 1 0,-1 0 0,0-1 0,1 1 0,-1 0 0,1 0 0,-1 0 0,1-1 0,-1 1 0,1 0 0,0 0 0,0 0 0,-1 0 0,3-2 0,-3 3 0,1 0 0,-1 1 0,1-1 0,-1 0 0,1 0 0,-1 0 0,0 0 0,1 0 0,-1 0 0,1 0 0,-1 1 0,0-1 0,1 0 0,-1 0 0,0 1 0,1-1 0,-1 0 0,0 0 0,1 1 0,-1-1 0,0 0 0,0 1 0,1-1 0,-1 1 0,0-1 0,0 0 0,0 1 0,0-1 0,1 1 0,13 43 0,-13-42 0,15 63 0,-4-11 0,21 55 0,-32-107 0,0 0 0,0 1 0,0-1 0,0 1 0,0-1 0,1 0 0,-1 0 0,1 0 0,0 0 0,-1 0 0,1 0 0,0 0 0,3 2 0,-5-4 0,1 0 0,-1 0 0,1 1 0,-1-1 0,1 0 0,-1 0 0,1 0 0,-1 0 0,1 0 0,-1 0 0,1 0 0,-1 0 0,1 0 0,-1 0 0,1 0 0,-1 0 0,1 0 0,-1-1 0,1 1 0,-1 0 0,1 0 0,-1-1 0,1 1 0,0-1 0,12-18 0,-8 5 0,-1 0 0,0-1 0,-1 1 0,0-1 0,1-21 0,-3-80 0,-2 72 0,1 43 0,-4-79 0,3 73 0,0 0 0,0 0 0,-1 0 0,0 0 0,0 0 0,-1 1 0,0-1 0,-7-10 0,10 16-57,0 1 0,-1-1 1,1 0-1,0 1 0,-1-1 0,1 1 0,-1-1 0,1 1 0,-1-1 0,1 1 0,-1-1 1,1 1-1,-1 0 0,0-1 0,1 1 0,-1 0 0,0-1 0,1 1 0,-1 0 1,0 0-1,1-1 0,-1 1 0,0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6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79 132 24575,'-3'3'0,"1"0"0,1 0 0,-1 1 0,0-1 0,1 1 0,0 0 0,0-1 0,0 1 0,0 0 0,0 0 0,1-1 0,-1 1 0,1 0 0,0 0 0,1 0 0,-1-1 0,1 1 0,-1 0 0,3 7 0,-2-8 0,0 0 0,0 0 0,1 0 0,-1 0 0,1 0 0,-1 0 0,1 0 0,0-1 0,0 1 0,4 4 0,-5-6 0,1 0 0,-1 0 0,0 0 0,1 0 0,-1-1 0,1 1 0,-1 0 0,1-1 0,0 1 0,-1-1 0,1 1 0,0-1 0,-1 0 0,1 1 0,0-1 0,-1 0 0,1 0 0,0 0 0,-1-1 0,1 1 0,2-1 0,-1 0 0,0 0 0,-1-1 0,1 1 0,0-1 0,0 0 0,-1 0 0,1 0 0,-1 0 0,0 0 0,1 0 0,-1-1 0,0 1 0,0-1 0,-1 0 0,1 0 0,0 1 0,-1-1 0,0 0 0,0 0 0,2-5 0,0-3 0,0 0 0,-1 0 0,0 0 0,1-19 0,-4 22 0,1 0 0,-1 1 0,-1-1 0,1 0 0,-2 0 0,1 1 0,-1 0 0,0-1 0,0 1 0,-1 0 0,-4-7 0,7 12 0,-1 0 0,1 0 0,0 0 0,-1 0 0,1 0 0,-1 0 0,0 0 0,0 0 0,0 1 0,0-1 0,0 0 0,0 1 0,0 0 0,0 0 0,-1-1 0,1 2 0,0-1 0,-1 0 0,1 0 0,-1 1 0,1-1 0,-1 1 0,1-1 0,-1 1 0,1 0 0,-1 0 0,0 1 0,1-1 0,-1 0 0,1 1 0,-1-1 0,1 1 0,0 0 0,-1 0 0,1 0 0,0 0 0,-5 3 0,2 0 0,1 1 0,-1-1 0,1 1 0,-1 0 0,2 0 0,-1 0 0,0 0 0,1 1 0,0 0 0,0 0 0,1-1 0,-1 2 0,1-1 0,-1 7 0,-1 3 0,1 1 0,1 0 0,0 0 0,1 20 0,1-27 0,1 0 0,1 0 0,-1 0 0,2-1 0,-1 1 0,1-1 0,1 1 0,0-1 0,0 0 0,1 0 0,0-1 0,0 0 0,1 1 0,0-2 0,1 1 0,-1-1 0,2 0 0,-1 0 0,1-1 0,0 0 0,0 0 0,0-1 0,1 0 0,0-1 0,0 0 0,0 0 0,0-1 0,1 0 0,-1 0 0,1-1 0,0-1 0,0 1 0,0-2 0,0 1 0,16-3 0,-22 2 2,0-1 1,0 1-1,0-1 0,0-1 0,0 1 0,0 0 1,-1-1-1,1 0 0,-1 0 0,1 0 0,-1 0 1,0-1-1,5-4 0,-3 1-28,0 0-1,0-1 0,0 0 1,6-14-1,8-14-1236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7.8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24575,'-3'-1'0,"0"-1"0,-1 2 0,1-1 0,-1 0 0,1 1 0,0-1 0,-1 1 0,1 0 0,-1 0 0,1 1 0,-1-1 0,1 1 0,-1-1 0,1 1 0,0 0 0,-1 0 0,-5 4 0,5-3 0,0 1 0,1 0 0,-1 0 0,1 1 0,-1-1 0,1 0 0,0 1 0,1 0 0,-1 0 0,1 0 0,-4 8 0,0 1 0,2 1 0,0 0 0,0 0 0,1 0 0,1 0 0,0 1 0,1 23 0,1-33 0,0 0 0,1 0 0,-1 0 0,1 0 0,0 0 0,0 0 0,1 0 0,0 0 0,-1-1 0,2 1 0,-1 0 0,0-1 0,1 0 0,0 0 0,0 0 0,0 0 0,1 0 0,4 4 0,-2-3 0,0-1 0,1 0 0,-1-1 0,1 0 0,0 0 0,0 0 0,0-1 0,0 0 0,0 0 0,0 0 0,12 0 0,-5-1 0,0-1 0,0 0 0,-1-1 0,1 0 0,0-1 0,-1-1 0,1 0 0,-1-1 0,0-1 0,0 1 0,-1-2 0,1 0 0,14-10 0,-19 9 0,0 0 0,0 0 0,-1 0 0,-1-1 0,1 0 0,-1 0 0,0-1 0,-1 0 0,0 0 0,-1 0 0,0-1 0,0 1 0,-1-1 0,0 0 0,0 0 0,-1 0 0,-1 0 0,1-19 0,-2 26 0,0 1 0,0 0 0,0-1 0,-1 1 0,1 0 0,-1-1 0,1 1 0,-1 0 0,0 0 0,0 0 0,0-1 0,0 1 0,0 0 0,0 0 0,0 0 0,-1 0 0,-2-2 0,3 3 0,-1 0 0,1 0 0,-1 0 0,1 1 0,-1-1 0,0 0 0,1 1 0,-1-1 0,0 1 0,0-1 0,1 1 0,-1 0 0,0 0 0,0 0 0,0 0 0,1 0 0,-5 1 0,1 0 0,-1 1 0,1 0 0,-1 0 0,1 0 0,0 1 0,0 0 0,0 0 0,0 0 0,1 0 0,-1 1 0,1 0 0,-7 7 0,5-4 0,1 1 0,0 0 0,0 0 0,1 0 0,0 1 0,1 0 0,-3 8 0,4-11 0,0-1 0,1 1 0,0 0 0,0-1 0,1 1 0,-1 0 0,1-1 0,1 1 0,-1 0 0,1-1 0,0 1 0,3 9 0,-3-13 0,0 1 0,0-1 0,1 0 0,-1 1 0,1-1 0,0 0 0,0 0 0,0 0 0,0 0 0,0-1 0,0 1 0,0-1 0,1 1 0,-1-1 0,0 0 0,1 1 0,-1-1 0,1 0 0,0-1 0,-1 1 0,1 0 0,0-1 0,-1 0 0,1 1 0,0-1 0,-1 0 0,1 0 0,0-1 0,3 0 0,1 0 0,-1 0 0,1 0 0,-1-1 0,1 0 0,-1 0 0,0-1 0,0 1 0,0-1 0,0-1 0,10-7 0,-9 5 0,-1 0 0,0-1 0,0 0 0,-1 0 0,8-13 0,-11 16 0,0 1 0,0-1 0,0 0 0,-1 0 0,1 0 0,-1 0 0,0 0 0,0 0 0,-1 0 0,1-1 0,-1 1 0,0 0 0,-1-7 0,1 11 0,0 0 0,0 0 0,0 0 0,0 1 0,0-1 0,0 0 0,-1 0 0,1 0 0,0 0 0,0 0 0,0 0 0,0 1 0,0-1 0,-1 0 0,1 0 0,0 0 0,0 0 0,0 0 0,-1 0 0,1 0 0,0 0 0,0 0 0,0 0 0,-1 0 0,1 0 0,0 0 0,0 0 0,0 0 0,0 0 0,-1 0 0,1 0 0,0 0 0,0 0 0,0 0 0,-1 0 0,1-1 0,0 1 0,0 0 0,0 0 0,0 0 0,-1 0 0,1 0 0,0 0 0,0-1 0,0 1 0,0 0 0,0 0 0,0 0 0,0 0 0,-1-1 0,1 1 0,0 0 0,0 0 0,0 0 0,0-1 0,-6 19 0,5-13 0,0 0 0,1 0 0,-1 0 0,1 0 0,0 1 0,1-1 0,-1 0 0,1 0 0,0 0 0,0 0 0,1-1 0,0 1 0,-1 0 0,2 0 0,-1-1 0,0 1 0,1-1 0,4 5 0,-5-6 0,1 0 0,0 0 0,0-1 0,0 1 0,0-1 0,0 1 0,0-1 0,1 0 0,-1-1 0,1 1 0,-1-1 0,1 1 0,0-1 0,0 0 0,-1 0 0,1-1 0,0 1 0,0-1 0,0 0 0,0 0 0,0 0 0,0 0 0,0-1 0,6-1 0,-6 1 0,-1-1 0,1 0 0,0 0 0,0 0 0,-1 0 0,1-1 0,-1 1 0,0-1 0,0 0 0,0 0 0,0 0 0,0-1 0,-1 1 0,1 0 0,-1-1 0,0 0 0,0 0 0,0 1 0,-1-1 0,2-5 0,3-7 0,-2 0 0,0 0 0,3-30 0,-5 17 0,1 0 0,3 32 0,5 20 0,-8-16 0,0 0 0,0 0 0,1 0 0,0-1 0,0 0 0,1 0 0,0 0 0,0 0 0,11 9 0,-13-13 0,0 1 0,0-1 0,1 0 0,-1-1 0,1 1 0,0 0 0,0-1 0,-1 0 0,1 0 0,0 0 0,0-1 0,0 1 0,0-1 0,0 0 0,0 0 0,0 0 0,0 0 0,0-1 0,0 0 0,7-2 0,-5 1 0,0-1 0,1 0 0,-1 0 0,-1 0 0,1-1 0,0 0 0,-1 0 0,0-1 0,0 0 0,0 1 0,-1-2 0,1 1 0,4-8 0,1-4 0,0 1 0,-2-1 0,10-26 0,-18 44 0,0-1 0,0 0 0,0 1 0,0-1 0,1 0 0,-1 1 0,0-1 0,0 0 0,0 0 0,0 1 0,1-1 0,-1 0 0,0 0 0,0 1 0,1-1 0,-1 0 0,0 0 0,0 0 0,1 1 0,-1-1 0,0 0 0,1 0 0,-1 0 0,0 0 0,1 0 0,-1 0 0,0 0 0,1 0 0,-1 0 0,0 0 0,1 0 0,-1 0 0,0 0 0,1 0 0,-1 0 0,0 0 0,0 0 0,1 0 0,-1 0 0,0 0 0,1 0 0,-1-1 0,0 1 0,1 0 0,-1 0 0,0 0 0,0-1 0,1 1 0,-1 0 0,0 0 0,0 0 0,0-1 0,1 1 0,-1 0 0,0-1 0,0 1 0,0 0 0,0 0 0,0-1 0,1 1 0,-1-1 0,10 38 0,-7-29 0,-3-7-11,9 31 77,13 32 0,-18-56-214,-1 1-1,1-1 1,1-1-1,0 1 0,0-1 1,0 0-1,1 0 0,0 0 1,7 6-1,5-1-6677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0 24575,'-9'14'0,"-3"8"0,0 10 0,3 4 0,7 0 0,4-6-8191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8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0 24575,'15'15'0,"-1"0"0,-1 1 0,0 0 0,12 22 0,-19-28 0,-1 0 0,-1 0 0,0 1 0,0-1 0,-1 1 0,-1 0 0,0 0 0,0 0 0,0 17 0,-3 121 0,-1-83 0,11 118 0,-1-130 0,-6-48-32,-1-10 109,0-11-1336,-1 15 1108,0-18-6675</inkml:trace>
  <inkml:trace contextRef="#ctx0" brushRef="#br0" timeOffset="1">0 446 24575,'9'-5'0,"11"-1"0,12-4 0,14 0 0,7 1 0,5 3 0,-4-3 0,-7 1 0,-15 1 0,-18 2 0,-11 7 0,-11 2 0,-4 1-8191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24575,'0'4'0,"0"6"0,0 11 0,0 5 0,0 8 0,5 2 0,1 5 0,-1-2 0,4-1 0,1-8-8191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3AA72-4B27-4044-81D4-4B451894793F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72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5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501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28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72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00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53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35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61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54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12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58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12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55" Type="http://schemas.openxmlformats.org/officeDocument/2006/relationships/image" Target="../media/image77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151" Type="http://schemas.openxmlformats.org/officeDocument/2006/relationships/image" Target="../media/image75.png"/><Relationship Id="rId156" Type="http://schemas.openxmlformats.org/officeDocument/2006/relationships/customXml" Target="../ink/ink78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customXml" Target="../ink/ink119.xml"/><Relationship Id="rId26" Type="http://schemas.openxmlformats.org/officeDocument/2006/relationships/customXml" Target="../ink/ink123.xml"/><Relationship Id="rId39" Type="http://schemas.openxmlformats.org/officeDocument/2006/relationships/image" Target="../media/image112.png"/><Relationship Id="rId21" Type="http://schemas.openxmlformats.org/officeDocument/2006/relationships/image" Target="../media/image103.png"/><Relationship Id="rId34" Type="http://schemas.openxmlformats.org/officeDocument/2006/relationships/customXml" Target="../ink/ink127.xml"/><Relationship Id="rId7" Type="http://schemas.openxmlformats.org/officeDocument/2006/relationships/image" Target="../media/image96.png"/><Relationship Id="rId12" Type="http://schemas.openxmlformats.org/officeDocument/2006/relationships/customXml" Target="../ink/ink116.xml"/><Relationship Id="rId17" Type="http://schemas.openxmlformats.org/officeDocument/2006/relationships/image" Target="../media/image101.png"/><Relationship Id="rId25" Type="http://schemas.openxmlformats.org/officeDocument/2006/relationships/image" Target="../media/image105.png"/><Relationship Id="rId33" Type="http://schemas.openxmlformats.org/officeDocument/2006/relationships/image" Target="../media/image109.png"/><Relationship Id="rId38" Type="http://schemas.openxmlformats.org/officeDocument/2006/relationships/customXml" Target="../ink/ink129.xml"/><Relationship Id="rId2" Type="http://schemas.openxmlformats.org/officeDocument/2006/relationships/image" Target="../media/image93.png"/><Relationship Id="rId16" Type="http://schemas.openxmlformats.org/officeDocument/2006/relationships/customXml" Target="../ink/ink118.xml"/><Relationship Id="rId20" Type="http://schemas.openxmlformats.org/officeDocument/2006/relationships/customXml" Target="../ink/ink120.xml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3.xml"/><Relationship Id="rId11" Type="http://schemas.openxmlformats.org/officeDocument/2006/relationships/image" Target="../media/image98.png"/><Relationship Id="rId24" Type="http://schemas.openxmlformats.org/officeDocument/2006/relationships/customXml" Target="../ink/ink122.xml"/><Relationship Id="rId32" Type="http://schemas.openxmlformats.org/officeDocument/2006/relationships/customXml" Target="../ink/ink126.xml"/><Relationship Id="rId37" Type="http://schemas.openxmlformats.org/officeDocument/2006/relationships/image" Target="../media/image111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23" Type="http://schemas.openxmlformats.org/officeDocument/2006/relationships/image" Target="../media/image104.png"/><Relationship Id="rId28" Type="http://schemas.openxmlformats.org/officeDocument/2006/relationships/customXml" Target="../ink/ink124.xml"/><Relationship Id="rId36" Type="http://schemas.openxmlformats.org/officeDocument/2006/relationships/customXml" Target="../ink/ink128.xml"/><Relationship Id="rId10" Type="http://schemas.openxmlformats.org/officeDocument/2006/relationships/customXml" Target="../ink/ink115.xml"/><Relationship Id="rId19" Type="http://schemas.openxmlformats.org/officeDocument/2006/relationships/image" Target="../media/image102.png"/><Relationship Id="rId31" Type="http://schemas.openxmlformats.org/officeDocument/2006/relationships/image" Target="../media/image108.png"/><Relationship Id="rId4" Type="http://schemas.openxmlformats.org/officeDocument/2006/relationships/customXml" Target="../ink/ink112.xml"/><Relationship Id="rId9" Type="http://schemas.openxmlformats.org/officeDocument/2006/relationships/image" Target="../media/image97.png"/><Relationship Id="rId14" Type="http://schemas.openxmlformats.org/officeDocument/2006/relationships/customXml" Target="../ink/ink117.xml"/><Relationship Id="rId22" Type="http://schemas.openxmlformats.org/officeDocument/2006/relationships/customXml" Target="../ink/ink121.xml"/><Relationship Id="rId27" Type="http://schemas.openxmlformats.org/officeDocument/2006/relationships/image" Target="../media/image106.png"/><Relationship Id="rId30" Type="http://schemas.openxmlformats.org/officeDocument/2006/relationships/customXml" Target="../ink/ink125.xml"/><Relationship Id="rId35" Type="http://schemas.openxmlformats.org/officeDocument/2006/relationships/image" Target="../media/image110.png"/><Relationship Id="rId8" Type="http://schemas.openxmlformats.org/officeDocument/2006/relationships/customXml" Target="../ink/ink114.xml"/><Relationship Id="rId3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.png"/><Relationship Id="rId21" Type="http://schemas.openxmlformats.org/officeDocument/2006/relationships/image" Target="../media/image10210.png"/><Relationship Id="rId42" Type="http://schemas.openxmlformats.org/officeDocument/2006/relationships/customXml" Target="../ink/ink149.xml"/><Relationship Id="rId63" Type="http://schemas.openxmlformats.org/officeDocument/2006/relationships/image" Target="../media/image123.png"/><Relationship Id="rId84" Type="http://schemas.openxmlformats.org/officeDocument/2006/relationships/customXml" Target="../ink/ink170.xml"/><Relationship Id="rId138" Type="http://schemas.openxmlformats.org/officeDocument/2006/relationships/customXml" Target="../ink/ink197.xml"/><Relationship Id="rId107" Type="http://schemas.openxmlformats.org/officeDocument/2006/relationships/image" Target="../media/image145.png"/><Relationship Id="rId11" Type="http://schemas.openxmlformats.org/officeDocument/2006/relationships/image" Target="../media/image9710.png"/><Relationship Id="rId32" Type="http://schemas.openxmlformats.org/officeDocument/2006/relationships/customXml" Target="../ink/ink144.xml"/><Relationship Id="rId53" Type="http://schemas.openxmlformats.org/officeDocument/2006/relationships/image" Target="../media/image118.png"/><Relationship Id="rId74" Type="http://schemas.openxmlformats.org/officeDocument/2006/relationships/customXml" Target="../ink/ink165.xml"/><Relationship Id="rId128" Type="http://schemas.openxmlformats.org/officeDocument/2006/relationships/customXml" Target="../ink/ink192.xml"/><Relationship Id="rId5" Type="http://schemas.openxmlformats.org/officeDocument/2006/relationships/image" Target="../media/image9410.png"/><Relationship Id="rId90" Type="http://schemas.openxmlformats.org/officeDocument/2006/relationships/customXml" Target="../ink/ink173.xml"/><Relationship Id="rId95" Type="http://schemas.openxmlformats.org/officeDocument/2006/relationships/image" Target="../media/image139.png"/><Relationship Id="rId22" Type="http://schemas.openxmlformats.org/officeDocument/2006/relationships/customXml" Target="../ink/ink139.xml"/><Relationship Id="rId27" Type="http://schemas.openxmlformats.org/officeDocument/2006/relationships/image" Target="../media/image10510.png"/><Relationship Id="rId43" Type="http://schemas.openxmlformats.org/officeDocument/2006/relationships/image" Target="../media/image1130.png"/><Relationship Id="rId48" Type="http://schemas.openxmlformats.org/officeDocument/2006/relationships/customXml" Target="../ink/ink152.xml"/><Relationship Id="rId64" Type="http://schemas.openxmlformats.org/officeDocument/2006/relationships/customXml" Target="../ink/ink160.xml"/><Relationship Id="rId69" Type="http://schemas.openxmlformats.org/officeDocument/2006/relationships/image" Target="../media/image126.png"/><Relationship Id="rId113" Type="http://schemas.openxmlformats.org/officeDocument/2006/relationships/image" Target="../media/image148.png"/><Relationship Id="rId118" Type="http://schemas.openxmlformats.org/officeDocument/2006/relationships/customXml" Target="../ink/ink187.xml"/><Relationship Id="rId134" Type="http://schemas.openxmlformats.org/officeDocument/2006/relationships/customXml" Target="../ink/ink195.xml"/><Relationship Id="rId139" Type="http://schemas.openxmlformats.org/officeDocument/2006/relationships/image" Target="../media/image161.png"/><Relationship Id="rId80" Type="http://schemas.openxmlformats.org/officeDocument/2006/relationships/customXml" Target="../ink/ink168.xml"/><Relationship Id="rId85" Type="http://schemas.openxmlformats.org/officeDocument/2006/relationships/image" Target="../media/image134.png"/><Relationship Id="rId12" Type="http://schemas.openxmlformats.org/officeDocument/2006/relationships/customXml" Target="../ink/ink134.xml"/><Relationship Id="rId17" Type="http://schemas.openxmlformats.org/officeDocument/2006/relationships/image" Target="../media/image10010.png"/><Relationship Id="rId33" Type="http://schemas.openxmlformats.org/officeDocument/2006/relationships/image" Target="../media/image10810.png"/><Relationship Id="rId38" Type="http://schemas.openxmlformats.org/officeDocument/2006/relationships/customXml" Target="../ink/ink147.xml"/><Relationship Id="rId59" Type="http://schemas.openxmlformats.org/officeDocument/2006/relationships/image" Target="../media/image121.png"/><Relationship Id="rId103" Type="http://schemas.openxmlformats.org/officeDocument/2006/relationships/image" Target="../media/image143.png"/><Relationship Id="rId108" Type="http://schemas.openxmlformats.org/officeDocument/2006/relationships/customXml" Target="../ink/ink182.xml"/><Relationship Id="rId124" Type="http://schemas.openxmlformats.org/officeDocument/2006/relationships/customXml" Target="../ink/ink190.xml"/><Relationship Id="rId129" Type="http://schemas.openxmlformats.org/officeDocument/2006/relationships/image" Target="../media/image156.png"/><Relationship Id="rId54" Type="http://schemas.openxmlformats.org/officeDocument/2006/relationships/customXml" Target="../ink/ink155.xml"/><Relationship Id="rId70" Type="http://schemas.openxmlformats.org/officeDocument/2006/relationships/customXml" Target="../ink/ink163.xml"/><Relationship Id="rId75" Type="http://schemas.openxmlformats.org/officeDocument/2006/relationships/image" Target="../media/image129.png"/><Relationship Id="rId91" Type="http://schemas.openxmlformats.org/officeDocument/2006/relationships/image" Target="../media/image137.png"/><Relationship Id="rId96" Type="http://schemas.openxmlformats.org/officeDocument/2006/relationships/customXml" Target="../ink/ink176.xml"/><Relationship Id="rId140" Type="http://schemas.openxmlformats.org/officeDocument/2006/relationships/customXml" Target="../ink/ink198.xml"/><Relationship Id="rId145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1.xml"/><Relationship Id="rId23" Type="http://schemas.openxmlformats.org/officeDocument/2006/relationships/image" Target="../media/image10310.png"/><Relationship Id="rId28" Type="http://schemas.openxmlformats.org/officeDocument/2006/relationships/customXml" Target="../ink/ink142.xml"/><Relationship Id="rId49" Type="http://schemas.openxmlformats.org/officeDocument/2006/relationships/image" Target="../media/image116.png"/><Relationship Id="rId114" Type="http://schemas.openxmlformats.org/officeDocument/2006/relationships/customXml" Target="../ink/ink185.xml"/><Relationship Id="rId119" Type="http://schemas.openxmlformats.org/officeDocument/2006/relationships/image" Target="../media/image151.png"/><Relationship Id="rId44" Type="http://schemas.openxmlformats.org/officeDocument/2006/relationships/customXml" Target="../ink/ink150.xml"/><Relationship Id="rId60" Type="http://schemas.openxmlformats.org/officeDocument/2006/relationships/customXml" Target="../ink/ink158.xml"/><Relationship Id="rId65" Type="http://schemas.openxmlformats.org/officeDocument/2006/relationships/image" Target="../media/image124.png"/><Relationship Id="rId81" Type="http://schemas.openxmlformats.org/officeDocument/2006/relationships/image" Target="../media/image132.png"/><Relationship Id="rId86" Type="http://schemas.openxmlformats.org/officeDocument/2006/relationships/customXml" Target="../ink/ink171.xml"/><Relationship Id="rId130" Type="http://schemas.openxmlformats.org/officeDocument/2006/relationships/customXml" Target="../ink/ink193.xml"/><Relationship Id="rId135" Type="http://schemas.openxmlformats.org/officeDocument/2006/relationships/image" Target="../media/image159.png"/><Relationship Id="rId13" Type="http://schemas.openxmlformats.org/officeDocument/2006/relationships/image" Target="../media/image9810.png"/><Relationship Id="rId18" Type="http://schemas.openxmlformats.org/officeDocument/2006/relationships/customXml" Target="../ink/ink137.xml"/><Relationship Id="rId39" Type="http://schemas.openxmlformats.org/officeDocument/2006/relationships/image" Target="../media/image11110.png"/><Relationship Id="rId109" Type="http://schemas.openxmlformats.org/officeDocument/2006/relationships/image" Target="../media/image146.png"/><Relationship Id="rId34" Type="http://schemas.openxmlformats.org/officeDocument/2006/relationships/customXml" Target="../ink/ink145.xml"/><Relationship Id="rId50" Type="http://schemas.openxmlformats.org/officeDocument/2006/relationships/customXml" Target="../ink/ink153.xml"/><Relationship Id="rId55" Type="http://schemas.openxmlformats.org/officeDocument/2006/relationships/image" Target="../media/image119.png"/><Relationship Id="rId76" Type="http://schemas.openxmlformats.org/officeDocument/2006/relationships/customXml" Target="../ink/ink166.xml"/><Relationship Id="rId97" Type="http://schemas.openxmlformats.org/officeDocument/2006/relationships/image" Target="../media/image140.png"/><Relationship Id="rId104" Type="http://schemas.openxmlformats.org/officeDocument/2006/relationships/customXml" Target="../ink/ink180.xml"/><Relationship Id="rId120" Type="http://schemas.openxmlformats.org/officeDocument/2006/relationships/customXml" Target="../ink/ink188.xml"/><Relationship Id="rId125" Type="http://schemas.openxmlformats.org/officeDocument/2006/relationships/image" Target="../media/image154.png"/><Relationship Id="rId141" Type="http://schemas.openxmlformats.org/officeDocument/2006/relationships/image" Target="../media/image162.png"/><Relationship Id="rId146" Type="http://schemas.openxmlformats.org/officeDocument/2006/relationships/customXml" Target="../ink/ink201.xml"/><Relationship Id="rId7" Type="http://schemas.openxmlformats.org/officeDocument/2006/relationships/image" Target="../media/image9510.png"/><Relationship Id="rId71" Type="http://schemas.openxmlformats.org/officeDocument/2006/relationships/image" Target="../media/image127.png"/><Relationship Id="rId92" Type="http://schemas.openxmlformats.org/officeDocument/2006/relationships/customXml" Target="../ink/ink174.xml"/><Relationship Id="rId2" Type="http://schemas.openxmlformats.org/officeDocument/2006/relationships/image" Target="../media/image114.png"/><Relationship Id="rId29" Type="http://schemas.openxmlformats.org/officeDocument/2006/relationships/image" Target="../media/image10610.png"/><Relationship Id="rId24" Type="http://schemas.openxmlformats.org/officeDocument/2006/relationships/customXml" Target="../ink/ink140.xml"/><Relationship Id="rId40" Type="http://schemas.openxmlformats.org/officeDocument/2006/relationships/customXml" Target="../ink/ink148.xml"/><Relationship Id="rId45" Type="http://schemas.openxmlformats.org/officeDocument/2006/relationships/image" Target="../media/image1140.png"/><Relationship Id="rId66" Type="http://schemas.openxmlformats.org/officeDocument/2006/relationships/customXml" Target="../ink/ink161.xml"/><Relationship Id="rId87" Type="http://schemas.openxmlformats.org/officeDocument/2006/relationships/image" Target="../media/image135.png"/><Relationship Id="rId110" Type="http://schemas.openxmlformats.org/officeDocument/2006/relationships/customXml" Target="../ink/ink183.xml"/><Relationship Id="rId115" Type="http://schemas.openxmlformats.org/officeDocument/2006/relationships/image" Target="../media/image149.png"/><Relationship Id="rId131" Type="http://schemas.openxmlformats.org/officeDocument/2006/relationships/image" Target="../media/image157.png"/><Relationship Id="rId136" Type="http://schemas.openxmlformats.org/officeDocument/2006/relationships/customXml" Target="../ink/ink196.xml"/><Relationship Id="rId61" Type="http://schemas.openxmlformats.org/officeDocument/2006/relationships/image" Target="../media/image122.png"/><Relationship Id="rId82" Type="http://schemas.openxmlformats.org/officeDocument/2006/relationships/customXml" Target="../ink/ink169.xml"/><Relationship Id="rId19" Type="http://schemas.openxmlformats.org/officeDocument/2006/relationships/image" Target="../media/image10110.png"/><Relationship Id="rId14" Type="http://schemas.openxmlformats.org/officeDocument/2006/relationships/customXml" Target="../ink/ink135.xml"/><Relationship Id="rId30" Type="http://schemas.openxmlformats.org/officeDocument/2006/relationships/customXml" Target="../ink/ink143.xml"/><Relationship Id="rId35" Type="http://schemas.openxmlformats.org/officeDocument/2006/relationships/image" Target="../media/image10910.png"/><Relationship Id="rId56" Type="http://schemas.openxmlformats.org/officeDocument/2006/relationships/customXml" Target="../ink/ink156.xml"/><Relationship Id="rId77" Type="http://schemas.openxmlformats.org/officeDocument/2006/relationships/image" Target="../media/image130.png"/><Relationship Id="rId100" Type="http://schemas.openxmlformats.org/officeDocument/2006/relationships/customXml" Target="../ink/ink178.xml"/><Relationship Id="rId105" Type="http://schemas.openxmlformats.org/officeDocument/2006/relationships/image" Target="../media/image144.png"/><Relationship Id="rId126" Type="http://schemas.openxmlformats.org/officeDocument/2006/relationships/customXml" Target="../ink/ink191.xml"/><Relationship Id="rId147" Type="http://schemas.openxmlformats.org/officeDocument/2006/relationships/image" Target="../media/image165.png"/><Relationship Id="rId8" Type="http://schemas.openxmlformats.org/officeDocument/2006/relationships/customXml" Target="../ink/ink132.xml"/><Relationship Id="rId51" Type="http://schemas.openxmlformats.org/officeDocument/2006/relationships/image" Target="../media/image117.png"/><Relationship Id="rId72" Type="http://schemas.openxmlformats.org/officeDocument/2006/relationships/customXml" Target="../ink/ink164.xml"/><Relationship Id="rId93" Type="http://schemas.openxmlformats.org/officeDocument/2006/relationships/image" Target="../media/image138.png"/><Relationship Id="rId98" Type="http://schemas.openxmlformats.org/officeDocument/2006/relationships/customXml" Target="../ink/ink177.xml"/><Relationship Id="rId121" Type="http://schemas.openxmlformats.org/officeDocument/2006/relationships/image" Target="../media/image152.png"/><Relationship Id="rId142" Type="http://schemas.openxmlformats.org/officeDocument/2006/relationships/customXml" Target="../ink/ink199.xml"/><Relationship Id="rId3" Type="http://schemas.openxmlformats.org/officeDocument/2006/relationships/image" Target="../media/image115.png"/><Relationship Id="rId25" Type="http://schemas.openxmlformats.org/officeDocument/2006/relationships/image" Target="../media/image10410.png"/><Relationship Id="rId46" Type="http://schemas.openxmlformats.org/officeDocument/2006/relationships/customXml" Target="../ink/ink151.xml"/><Relationship Id="rId67" Type="http://schemas.openxmlformats.org/officeDocument/2006/relationships/image" Target="../media/image125.png"/><Relationship Id="rId116" Type="http://schemas.openxmlformats.org/officeDocument/2006/relationships/customXml" Target="../ink/ink186.xml"/><Relationship Id="rId137" Type="http://schemas.openxmlformats.org/officeDocument/2006/relationships/image" Target="../media/image160.png"/><Relationship Id="rId20" Type="http://schemas.openxmlformats.org/officeDocument/2006/relationships/customXml" Target="../ink/ink138.xml"/><Relationship Id="rId41" Type="http://schemas.openxmlformats.org/officeDocument/2006/relationships/image" Target="../media/image1128.png"/><Relationship Id="rId62" Type="http://schemas.openxmlformats.org/officeDocument/2006/relationships/customXml" Target="../ink/ink159.xml"/><Relationship Id="rId83" Type="http://schemas.openxmlformats.org/officeDocument/2006/relationships/image" Target="../media/image133.png"/><Relationship Id="rId88" Type="http://schemas.openxmlformats.org/officeDocument/2006/relationships/customXml" Target="../ink/ink172.xml"/><Relationship Id="rId111" Type="http://schemas.openxmlformats.org/officeDocument/2006/relationships/image" Target="../media/image147.png"/><Relationship Id="rId132" Type="http://schemas.openxmlformats.org/officeDocument/2006/relationships/customXml" Target="../ink/ink194.xml"/><Relationship Id="rId15" Type="http://schemas.openxmlformats.org/officeDocument/2006/relationships/image" Target="../media/image9910.png"/><Relationship Id="rId36" Type="http://schemas.openxmlformats.org/officeDocument/2006/relationships/customXml" Target="../ink/ink146.xml"/><Relationship Id="rId57" Type="http://schemas.openxmlformats.org/officeDocument/2006/relationships/image" Target="../media/image120.png"/><Relationship Id="rId106" Type="http://schemas.openxmlformats.org/officeDocument/2006/relationships/customXml" Target="../ink/ink181.xml"/><Relationship Id="rId127" Type="http://schemas.openxmlformats.org/officeDocument/2006/relationships/image" Target="../media/image155.png"/><Relationship Id="rId10" Type="http://schemas.openxmlformats.org/officeDocument/2006/relationships/customXml" Target="../ink/ink133.xml"/><Relationship Id="rId31" Type="http://schemas.openxmlformats.org/officeDocument/2006/relationships/image" Target="../media/image10710.png"/><Relationship Id="rId52" Type="http://schemas.openxmlformats.org/officeDocument/2006/relationships/customXml" Target="../ink/ink154.xml"/><Relationship Id="rId73" Type="http://schemas.openxmlformats.org/officeDocument/2006/relationships/image" Target="../media/image128.png"/><Relationship Id="rId78" Type="http://schemas.openxmlformats.org/officeDocument/2006/relationships/customXml" Target="../ink/ink167.xml"/><Relationship Id="rId94" Type="http://schemas.openxmlformats.org/officeDocument/2006/relationships/customXml" Target="../ink/ink175.xml"/><Relationship Id="rId99" Type="http://schemas.openxmlformats.org/officeDocument/2006/relationships/image" Target="../media/image141.png"/><Relationship Id="rId101" Type="http://schemas.openxmlformats.org/officeDocument/2006/relationships/image" Target="../media/image142.png"/><Relationship Id="rId122" Type="http://schemas.openxmlformats.org/officeDocument/2006/relationships/customXml" Target="../ink/ink189.xml"/><Relationship Id="rId143" Type="http://schemas.openxmlformats.org/officeDocument/2006/relationships/image" Target="../media/image163.png"/><Relationship Id="rId4" Type="http://schemas.openxmlformats.org/officeDocument/2006/relationships/customXml" Target="../ink/ink130.xml"/><Relationship Id="rId9" Type="http://schemas.openxmlformats.org/officeDocument/2006/relationships/image" Target="../media/image9610.png"/><Relationship Id="rId26" Type="http://schemas.openxmlformats.org/officeDocument/2006/relationships/customXml" Target="../ink/ink141.xml"/><Relationship Id="rId47" Type="http://schemas.openxmlformats.org/officeDocument/2006/relationships/image" Target="../media/image1150.png"/><Relationship Id="rId68" Type="http://schemas.openxmlformats.org/officeDocument/2006/relationships/customXml" Target="../ink/ink162.xml"/><Relationship Id="rId89" Type="http://schemas.openxmlformats.org/officeDocument/2006/relationships/image" Target="../media/image136.png"/><Relationship Id="rId112" Type="http://schemas.openxmlformats.org/officeDocument/2006/relationships/customXml" Target="../ink/ink184.xml"/><Relationship Id="rId133" Type="http://schemas.openxmlformats.org/officeDocument/2006/relationships/image" Target="../media/image158.png"/><Relationship Id="rId16" Type="http://schemas.openxmlformats.org/officeDocument/2006/relationships/customXml" Target="../ink/ink136.xml"/><Relationship Id="rId37" Type="http://schemas.openxmlformats.org/officeDocument/2006/relationships/image" Target="../media/image11010.png"/><Relationship Id="rId58" Type="http://schemas.openxmlformats.org/officeDocument/2006/relationships/customXml" Target="../ink/ink157.xml"/><Relationship Id="rId79" Type="http://schemas.openxmlformats.org/officeDocument/2006/relationships/image" Target="../media/image131.png"/><Relationship Id="rId102" Type="http://schemas.openxmlformats.org/officeDocument/2006/relationships/customXml" Target="../ink/ink179.xml"/><Relationship Id="rId123" Type="http://schemas.openxmlformats.org/officeDocument/2006/relationships/image" Target="../media/image153.png"/><Relationship Id="rId144" Type="http://schemas.openxmlformats.org/officeDocument/2006/relationships/customXml" Target="../ink/ink20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3.png"/><Relationship Id="rId117" Type="http://schemas.openxmlformats.org/officeDocument/2006/relationships/customXml" Target="../ink/ink258.xml"/><Relationship Id="rId21" Type="http://schemas.openxmlformats.org/officeDocument/2006/relationships/customXml" Target="../ink/ink210.xml"/><Relationship Id="rId42" Type="http://schemas.openxmlformats.org/officeDocument/2006/relationships/image" Target="../media/image191.png"/><Relationship Id="rId47" Type="http://schemas.openxmlformats.org/officeDocument/2006/relationships/customXml" Target="../ink/ink223.xml"/><Relationship Id="rId63" Type="http://schemas.openxmlformats.org/officeDocument/2006/relationships/customXml" Target="../ink/ink231.xml"/><Relationship Id="rId68" Type="http://schemas.openxmlformats.org/officeDocument/2006/relationships/image" Target="../media/image204.png"/><Relationship Id="rId84" Type="http://schemas.openxmlformats.org/officeDocument/2006/relationships/image" Target="../media/image212.png"/><Relationship Id="rId89" Type="http://schemas.openxmlformats.org/officeDocument/2006/relationships/customXml" Target="../ink/ink244.xml"/><Relationship Id="rId112" Type="http://schemas.openxmlformats.org/officeDocument/2006/relationships/image" Target="../media/image226.png"/><Relationship Id="rId16" Type="http://schemas.openxmlformats.org/officeDocument/2006/relationships/image" Target="../media/image178.png"/><Relationship Id="rId107" Type="http://schemas.openxmlformats.org/officeDocument/2006/relationships/customXml" Target="../ink/ink253.xml"/><Relationship Id="rId11" Type="http://schemas.openxmlformats.org/officeDocument/2006/relationships/customXml" Target="../ink/ink205.xml"/><Relationship Id="rId32" Type="http://schemas.openxmlformats.org/officeDocument/2006/relationships/image" Target="../media/image186.png"/><Relationship Id="rId37" Type="http://schemas.openxmlformats.org/officeDocument/2006/relationships/customXml" Target="../ink/ink218.xml"/><Relationship Id="rId53" Type="http://schemas.openxmlformats.org/officeDocument/2006/relationships/customXml" Target="../ink/ink226.xml"/><Relationship Id="rId58" Type="http://schemas.openxmlformats.org/officeDocument/2006/relationships/image" Target="../media/image199.png"/><Relationship Id="rId74" Type="http://schemas.openxmlformats.org/officeDocument/2006/relationships/image" Target="../media/image207.png"/><Relationship Id="rId79" Type="http://schemas.openxmlformats.org/officeDocument/2006/relationships/customXml" Target="../ink/ink239.xml"/><Relationship Id="rId102" Type="http://schemas.openxmlformats.org/officeDocument/2006/relationships/image" Target="../media/image221.png"/><Relationship Id="rId123" Type="http://schemas.openxmlformats.org/officeDocument/2006/relationships/customXml" Target="../ink/ink261.xml"/><Relationship Id="rId5" Type="http://schemas.openxmlformats.org/officeDocument/2006/relationships/customXml" Target="../ink/ink202.xml"/><Relationship Id="rId90" Type="http://schemas.openxmlformats.org/officeDocument/2006/relationships/image" Target="../media/image215.png"/><Relationship Id="rId95" Type="http://schemas.openxmlformats.org/officeDocument/2006/relationships/customXml" Target="../ink/ink247.xml"/><Relationship Id="rId22" Type="http://schemas.openxmlformats.org/officeDocument/2006/relationships/image" Target="../media/image181.png"/><Relationship Id="rId27" Type="http://schemas.openxmlformats.org/officeDocument/2006/relationships/customXml" Target="../ink/ink213.xml"/><Relationship Id="rId43" Type="http://schemas.openxmlformats.org/officeDocument/2006/relationships/customXml" Target="../ink/ink221.xml"/><Relationship Id="rId48" Type="http://schemas.openxmlformats.org/officeDocument/2006/relationships/image" Target="../media/image194.png"/><Relationship Id="rId64" Type="http://schemas.openxmlformats.org/officeDocument/2006/relationships/image" Target="../media/image202.png"/><Relationship Id="rId69" Type="http://schemas.openxmlformats.org/officeDocument/2006/relationships/customXml" Target="../ink/ink234.xml"/><Relationship Id="rId113" Type="http://schemas.openxmlformats.org/officeDocument/2006/relationships/customXml" Target="../ink/ink256.xml"/><Relationship Id="rId118" Type="http://schemas.openxmlformats.org/officeDocument/2006/relationships/image" Target="../media/image229.png"/><Relationship Id="rId80" Type="http://schemas.openxmlformats.org/officeDocument/2006/relationships/image" Target="../media/image210.png"/><Relationship Id="rId85" Type="http://schemas.openxmlformats.org/officeDocument/2006/relationships/customXml" Target="../ink/ink242.xml"/><Relationship Id="rId12" Type="http://schemas.openxmlformats.org/officeDocument/2006/relationships/image" Target="../media/image176.png"/><Relationship Id="rId17" Type="http://schemas.openxmlformats.org/officeDocument/2006/relationships/customXml" Target="../ink/ink208.xml"/><Relationship Id="rId33" Type="http://schemas.openxmlformats.org/officeDocument/2006/relationships/customXml" Target="../ink/ink216.xml"/><Relationship Id="rId38" Type="http://schemas.openxmlformats.org/officeDocument/2006/relationships/image" Target="../media/image189.png"/><Relationship Id="rId59" Type="http://schemas.openxmlformats.org/officeDocument/2006/relationships/customXml" Target="../ink/ink229.xml"/><Relationship Id="rId103" Type="http://schemas.openxmlformats.org/officeDocument/2006/relationships/customXml" Target="../ink/ink251.xml"/><Relationship Id="rId108" Type="http://schemas.openxmlformats.org/officeDocument/2006/relationships/image" Target="../media/image224.png"/><Relationship Id="rId124" Type="http://schemas.openxmlformats.org/officeDocument/2006/relationships/image" Target="../media/image232.png"/><Relationship Id="rId54" Type="http://schemas.openxmlformats.org/officeDocument/2006/relationships/image" Target="../media/image197.png"/><Relationship Id="rId70" Type="http://schemas.openxmlformats.org/officeDocument/2006/relationships/image" Target="../media/image205.png"/><Relationship Id="rId75" Type="http://schemas.openxmlformats.org/officeDocument/2006/relationships/customXml" Target="../ink/ink237.xml"/><Relationship Id="rId91" Type="http://schemas.openxmlformats.org/officeDocument/2006/relationships/customXml" Target="../ink/ink245.xml"/><Relationship Id="rId9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23" Type="http://schemas.openxmlformats.org/officeDocument/2006/relationships/customXml" Target="../ink/ink211.xml"/><Relationship Id="rId28" Type="http://schemas.openxmlformats.org/officeDocument/2006/relationships/image" Target="../media/image184.png"/><Relationship Id="rId49" Type="http://schemas.openxmlformats.org/officeDocument/2006/relationships/customXml" Target="../ink/ink224.xml"/><Relationship Id="rId114" Type="http://schemas.openxmlformats.org/officeDocument/2006/relationships/image" Target="../media/image227.png"/><Relationship Id="rId119" Type="http://schemas.openxmlformats.org/officeDocument/2006/relationships/customXml" Target="../ink/ink259.xml"/><Relationship Id="rId44" Type="http://schemas.openxmlformats.org/officeDocument/2006/relationships/image" Target="../media/image192.png"/><Relationship Id="rId60" Type="http://schemas.openxmlformats.org/officeDocument/2006/relationships/image" Target="../media/image200.png"/><Relationship Id="rId65" Type="http://schemas.openxmlformats.org/officeDocument/2006/relationships/customXml" Target="../ink/ink232.xml"/><Relationship Id="rId81" Type="http://schemas.openxmlformats.org/officeDocument/2006/relationships/customXml" Target="../ink/ink240.xml"/><Relationship Id="rId86" Type="http://schemas.openxmlformats.org/officeDocument/2006/relationships/image" Target="../media/image213.png"/><Relationship Id="rId4" Type="http://schemas.openxmlformats.org/officeDocument/2006/relationships/image" Target="../media/image172.png"/><Relationship Id="rId9" Type="http://schemas.openxmlformats.org/officeDocument/2006/relationships/customXml" Target="../ink/ink204.xml"/><Relationship Id="rId13" Type="http://schemas.openxmlformats.org/officeDocument/2006/relationships/customXml" Target="../ink/ink206.xml"/><Relationship Id="rId18" Type="http://schemas.openxmlformats.org/officeDocument/2006/relationships/image" Target="../media/image179.png"/><Relationship Id="rId39" Type="http://schemas.openxmlformats.org/officeDocument/2006/relationships/customXml" Target="../ink/ink219.xml"/><Relationship Id="rId109" Type="http://schemas.openxmlformats.org/officeDocument/2006/relationships/customXml" Target="../ink/ink254.xml"/><Relationship Id="rId34" Type="http://schemas.openxmlformats.org/officeDocument/2006/relationships/image" Target="../media/image187.png"/><Relationship Id="rId50" Type="http://schemas.openxmlformats.org/officeDocument/2006/relationships/image" Target="../media/image195.png"/><Relationship Id="rId55" Type="http://schemas.openxmlformats.org/officeDocument/2006/relationships/customXml" Target="../ink/ink227.xml"/><Relationship Id="rId76" Type="http://schemas.openxmlformats.org/officeDocument/2006/relationships/image" Target="../media/image208.png"/><Relationship Id="rId97" Type="http://schemas.openxmlformats.org/officeDocument/2006/relationships/customXml" Target="../ink/ink248.xml"/><Relationship Id="rId104" Type="http://schemas.openxmlformats.org/officeDocument/2006/relationships/image" Target="../media/image222.png"/><Relationship Id="rId120" Type="http://schemas.openxmlformats.org/officeDocument/2006/relationships/image" Target="../media/image230.png"/><Relationship Id="rId7" Type="http://schemas.openxmlformats.org/officeDocument/2006/relationships/customXml" Target="../ink/ink203.xml"/><Relationship Id="rId71" Type="http://schemas.openxmlformats.org/officeDocument/2006/relationships/customXml" Target="../ink/ink235.xml"/><Relationship Id="rId92" Type="http://schemas.openxmlformats.org/officeDocument/2006/relationships/image" Target="../media/image216.png"/><Relationship Id="rId2" Type="http://schemas.openxmlformats.org/officeDocument/2006/relationships/image" Target="../media/image170.png"/><Relationship Id="rId29" Type="http://schemas.openxmlformats.org/officeDocument/2006/relationships/customXml" Target="../ink/ink214.xml"/><Relationship Id="rId24" Type="http://schemas.openxmlformats.org/officeDocument/2006/relationships/image" Target="../media/image182.png"/><Relationship Id="rId40" Type="http://schemas.openxmlformats.org/officeDocument/2006/relationships/image" Target="../media/image190.png"/><Relationship Id="rId45" Type="http://schemas.openxmlformats.org/officeDocument/2006/relationships/customXml" Target="../ink/ink222.xml"/><Relationship Id="rId66" Type="http://schemas.openxmlformats.org/officeDocument/2006/relationships/image" Target="../media/image203.png"/><Relationship Id="rId87" Type="http://schemas.openxmlformats.org/officeDocument/2006/relationships/customXml" Target="../ink/ink243.xml"/><Relationship Id="rId110" Type="http://schemas.openxmlformats.org/officeDocument/2006/relationships/image" Target="../media/image225.png"/><Relationship Id="rId115" Type="http://schemas.openxmlformats.org/officeDocument/2006/relationships/customXml" Target="../ink/ink257.xml"/><Relationship Id="rId61" Type="http://schemas.openxmlformats.org/officeDocument/2006/relationships/customXml" Target="../ink/ink230.xml"/><Relationship Id="rId82" Type="http://schemas.openxmlformats.org/officeDocument/2006/relationships/image" Target="../media/image211.png"/><Relationship Id="rId19" Type="http://schemas.openxmlformats.org/officeDocument/2006/relationships/customXml" Target="../ink/ink209.xml"/><Relationship Id="rId14" Type="http://schemas.openxmlformats.org/officeDocument/2006/relationships/image" Target="../media/image177.png"/><Relationship Id="rId30" Type="http://schemas.openxmlformats.org/officeDocument/2006/relationships/image" Target="../media/image185.png"/><Relationship Id="rId35" Type="http://schemas.openxmlformats.org/officeDocument/2006/relationships/customXml" Target="../ink/ink217.xml"/><Relationship Id="rId56" Type="http://schemas.openxmlformats.org/officeDocument/2006/relationships/image" Target="../media/image198.png"/><Relationship Id="rId77" Type="http://schemas.openxmlformats.org/officeDocument/2006/relationships/customXml" Target="../ink/ink238.xml"/><Relationship Id="rId100" Type="http://schemas.openxmlformats.org/officeDocument/2006/relationships/image" Target="../media/image220.png"/><Relationship Id="rId105" Type="http://schemas.openxmlformats.org/officeDocument/2006/relationships/customXml" Target="../ink/ink252.xml"/><Relationship Id="rId8" Type="http://schemas.openxmlformats.org/officeDocument/2006/relationships/image" Target="../media/image174.png"/><Relationship Id="rId51" Type="http://schemas.openxmlformats.org/officeDocument/2006/relationships/customXml" Target="../ink/ink225.xml"/><Relationship Id="rId72" Type="http://schemas.openxmlformats.org/officeDocument/2006/relationships/image" Target="../media/image206.png"/><Relationship Id="rId93" Type="http://schemas.openxmlformats.org/officeDocument/2006/relationships/customXml" Target="../ink/ink246.xml"/><Relationship Id="rId98" Type="http://schemas.openxmlformats.org/officeDocument/2006/relationships/image" Target="../media/image219.png"/><Relationship Id="rId121" Type="http://schemas.openxmlformats.org/officeDocument/2006/relationships/customXml" Target="../ink/ink260.xml"/><Relationship Id="rId3" Type="http://schemas.openxmlformats.org/officeDocument/2006/relationships/image" Target="../media/image171.png"/><Relationship Id="rId25" Type="http://schemas.openxmlformats.org/officeDocument/2006/relationships/customXml" Target="../ink/ink212.xml"/><Relationship Id="rId46" Type="http://schemas.openxmlformats.org/officeDocument/2006/relationships/image" Target="../media/image193.png"/><Relationship Id="rId67" Type="http://schemas.openxmlformats.org/officeDocument/2006/relationships/customXml" Target="../ink/ink233.xml"/><Relationship Id="rId116" Type="http://schemas.openxmlformats.org/officeDocument/2006/relationships/image" Target="../media/image228.png"/><Relationship Id="rId20" Type="http://schemas.openxmlformats.org/officeDocument/2006/relationships/image" Target="../media/image180.png"/><Relationship Id="rId41" Type="http://schemas.openxmlformats.org/officeDocument/2006/relationships/customXml" Target="../ink/ink220.xml"/><Relationship Id="rId62" Type="http://schemas.openxmlformats.org/officeDocument/2006/relationships/image" Target="../media/image201.png"/><Relationship Id="rId83" Type="http://schemas.openxmlformats.org/officeDocument/2006/relationships/customXml" Target="../ink/ink241.xml"/><Relationship Id="rId88" Type="http://schemas.openxmlformats.org/officeDocument/2006/relationships/image" Target="../media/image214.png"/><Relationship Id="rId111" Type="http://schemas.openxmlformats.org/officeDocument/2006/relationships/customXml" Target="../ink/ink255.xml"/><Relationship Id="rId15" Type="http://schemas.openxmlformats.org/officeDocument/2006/relationships/customXml" Target="../ink/ink207.xml"/><Relationship Id="rId36" Type="http://schemas.openxmlformats.org/officeDocument/2006/relationships/image" Target="../media/image188.png"/><Relationship Id="rId57" Type="http://schemas.openxmlformats.org/officeDocument/2006/relationships/customXml" Target="../ink/ink228.xml"/><Relationship Id="rId106" Type="http://schemas.openxmlformats.org/officeDocument/2006/relationships/image" Target="../media/image223.png"/><Relationship Id="rId10" Type="http://schemas.openxmlformats.org/officeDocument/2006/relationships/image" Target="../media/image175.png"/><Relationship Id="rId31" Type="http://schemas.openxmlformats.org/officeDocument/2006/relationships/customXml" Target="../ink/ink215.xml"/><Relationship Id="rId52" Type="http://schemas.openxmlformats.org/officeDocument/2006/relationships/image" Target="../media/image196.png"/><Relationship Id="rId73" Type="http://schemas.openxmlformats.org/officeDocument/2006/relationships/customXml" Target="../ink/ink236.xml"/><Relationship Id="rId78" Type="http://schemas.openxmlformats.org/officeDocument/2006/relationships/image" Target="../media/image209.png"/><Relationship Id="rId94" Type="http://schemas.openxmlformats.org/officeDocument/2006/relationships/image" Target="../media/image217.png"/><Relationship Id="rId99" Type="http://schemas.openxmlformats.org/officeDocument/2006/relationships/customXml" Target="../ink/ink249.xml"/><Relationship Id="rId101" Type="http://schemas.openxmlformats.org/officeDocument/2006/relationships/customXml" Target="../ink/ink250.xml"/><Relationship Id="rId122" Type="http://schemas.openxmlformats.org/officeDocument/2006/relationships/image" Target="../media/image2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4.xml"/><Relationship Id="rId13" Type="http://schemas.openxmlformats.org/officeDocument/2006/relationships/image" Target="../media/image237.png"/><Relationship Id="rId18" Type="http://schemas.openxmlformats.org/officeDocument/2006/relationships/customXml" Target="../ink/ink269.xml"/><Relationship Id="rId3" Type="http://schemas.openxmlformats.org/officeDocument/2006/relationships/image" Target="../media/image233.png"/><Relationship Id="rId21" Type="http://schemas.openxmlformats.org/officeDocument/2006/relationships/image" Target="../media/image241.png"/><Relationship Id="rId7" Type="http://schemas.openxmlformats.org/officeDocument/2006/relationships/image" Target="../media/image201.png"/><Relationship Id="rId12" Type="http://schemas.openxmlformats.org/officeDocument/2006/relationships/customXml" Target="../ink/ink266.xml"/><Relationship Id="rId17" Type="http://schemas.openxmlformats.org/officeDocument/2006/relationships/image" Target="../media/image23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268.xml"/><Relationship Id="rId20" Type="http://schemas.openxmlformats.org/officeDocument/2006/relationships/customXml" Target="../ink/ink27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3.xml"/><Relationship Id="rId11" Type="http://schemas.openxmlformats.org/officeDocument/2006/relationships/image" Target="../media/image236.png"/><Relationship Id="rId5" Type="http://schemas.openxmlformats.org/officeDocument/2006/relationships/image" Target="../media/image234.png"/><Relationship Id="rId15" Type="http://schemas.openxmlformats.org/officeDocument/2006/relationships/image" Target="../media/image238.png"/><Relationship Id="rId10" Type="http://schemas.openxmlformats.org/officeDocument/2006/relationships/customXml" Target="../ink/ink265.xml"/><Relationship Id="rId19" Type="http://schemas.openxmlformats.org/officeDocument/2006/relationships/image" Target="../media/image240.png"/><Relationship Id="rId4" Type="http://schemas.openxmlformats.org/officeDocument/2006/relationships/customXml" Target="../ink/ink262.xml"/><Relationship Id="rId9" Type="http://schemas.openxmlformats.org/officeDocument/2006/relationships/image" Target="../media/image235.png"/><Relationship Id="rId14" Type="http://schemas.openxmlformats.org/officeDocument/2006/relationships/customXml" Target="../ink/ink267.xml"/><Relationship Id="rId22" Type="http://schemas.openxmlformats.org/officeDocument/2006/relationships/image" Target="../media/image242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2.xml"/><Relationship Id="rId21" Type="http://schemas.openxmlformats.org/officeDocument/2006/relationships/image" Target="../media/image252.png"/><Relationship Id="rId34" Type="http://schemas.openxmlformats.org/officeDocument/2006/relationships/customXml" Target="../ink/ink286.xml"/><Relationship Id="rId42" Type="http://schemas.openxmlformats.org/officeDocument/2006/relationships/customXml" Target="../ink/ink290.xml"/><Relationship Id="rId47" Type="http://schemas.openxmlformats.org/officeDocument/2006/relationships/image" Target="../media/image265.png"/><Relationship Id="rId50" Type="http://schemas.openxmlformats.org/officeDocument/2006/relationships/customXml" Target="../ink/ink294.xml"/><Relationship Id="rId55" Type="http://schemas.openxmlformats.org/officeDocument/2006/relationships/image" Target="../media/image269.png"/><Relationship Id="rId63" Type="http://schemas.openxmlformats.org/officeDocument/2006/relationships/image" Target="../media/image273.png"/><Relationship Id="rId7" Type="http://schemas.openxmlformats.org/officeDocument/2006/relationships/image" Target="../media/image245.png"/><Relationship Id="rId2" Type="http://schemas.openxmlformats.org/officeDocument/2006/relationships/image" Target="../media/image243.png"/><Relationship Id="rId16" Type="http://schemas.openxmlformats.org/officeDocument/2006/relationships/customXml" Target="../ink/ink277.xml"/><Relationship Id="rId29" Type="http://schemas.openxmlformats.org/officeDocument/2006/relationships/image" Target="../media/image256.png"/><Relationship Id="rId11" Type="http://schemas.openxmlformats.org/officeDocument/2006/relationships/image" Target="../media/image247.png"/><Relationship Id="rId24" Type="http://schemas.openxmlformats.org/officeDocument/2006/relationships/customXml" Target="../ink/ink281.xml"/><Relationship Id="rId32" Type="http://schemas.openxmlformats.org/officeDocument/2006/relationships/customXml" Target="../ink/ink285.xml"/><Relationship Id="rId37" Type="http://schemas.openxmlformats.org/officeDocument/2006/relationships/image" Target="../media/image260.png"/><Relationship Id="rId40" Type="http://schemas.openxmlformats.org/officeDocument/2006/relationships/customXml" Target="../ink/ink289.xml"/><Relationship Id="rId45" Type="http://schemas.openxmlformats.org/officeDocument/2006/relationships/image" Target="../media/image264.png"/><Relationship Id="rId53" Type="http://schemas.openxmlformats.org/officeDocument/2006/relationships/image" Target="../media/image268.png"/><Relationship Id="rId58" Type="http://schemas.openxmlformats.org/officeDocument/2006/relationships/customXml" Target="../ink/ink298.xml"/><Relationship Id="rId66" Type="http://schemas.openxmlformats.org/officeDocument/2006/relationships/customXml" Target="../ink/ink302.xml"/><Relationship Id="rId5" Type="http://schemas.openxmlformats.org/officeDocument/2006/relationships/image" Target="../media/image2440.png"/><Relationship Id="rId61" Type="http://schemas.openxmlformats.org/officeDocument/2006/relationships/image" Target="../media/image272.png"/><Relationship Id="rId19" Type="http://schemas.openxmlformats.org/officeDocument/2006/relationships/image" Target="../media/image251.png"/><Relationship Id="rId14" Type="http://schemas.openxmlformats.org/officeDocument/2006/relationships/customXml" Target="../ink/ink276.xml"/><Relationship Id="rId22" Type="http://schemas.openxmlformats.org/officeDocument/2006/relationships/customXml" Target="../ink/ink280.xml"/><Relationship Id="rId27" Type="http://schemas.openxmlformats.org/officeDocument/2006/relationships/image" Target="../media/image255.png"/><Relationship Id="rId30" Type="http://schemas.openxmlformats.org/officeDocument/2006/relationships/customXml" Target="../ink/ink284.xml"/><Relationship Id="rId35" Type="http://schemas.openxmlformats.org/officeDocument/2006/relationships/image" Target="../media/image259.png"/><Relationship Id="rId43" Type="http://schemas.openxmlformats.org/officeDocument/2006/relationships/image" Target="../media/image263.png"/><Relationship Id="rId48" Type="http://schemas.openxmlformats.org/officeDocument/2006/relationships/customXml" Target="../ink/ink293.xml"/><Relationship Id="rId56" Type="http://schemas.openxmlformats.org/officeDocument/2006/relationships/customXml" Target="../ink/ink297.xml"/><Relationship Id="rId64" Type="http://schemas.openxmlformats.org/officeDocument/2006/relationships/customXml" Target="../ink/ink301.xml"/><Relationship Id="rId8" Type="http://schemas.openxmlformats.org/officeDocument/2006/relationships/customXml" Target="../ink/ink273.xml"/><Relationship Id="rId51" Type="http://schemas.openxmlformats.org/officeDocument/2006/relationships/image" Target="../media/image267.png"/><Relationship Id="rId3" Type="http://schemas.openxmlformats.org/officeDocument/2006/relationships/image" Target="../media/image244.png"/><Relationship Id="rId12" Type="http://schemas.openxmlformats.org/officeDocument/2006/relationships/customXml" Target="../ink/ink275.xml"/><Relationship Id="rId17" Type="http://schemas.openxmlformats.org/officeDocument/2006/relationships/image" Target="../media/image250.png"/><Relationship Id="rId25" Type="http://schemas.openxmlformats.org/officeDocument/2006/relationships/image" Target="../media/image254.png"/><Relationship Id="rId33" Type="http://schemas.openxmlformats.org/officeDocument/2006/relationships/image" Target="../media/image258.png"/><Relationship Id="rId38" Type="http://schemas.openxmlformats.org/officeDocument/2006/relationships/customXml" Target="../ink/ink288.xml"/><Relationship Id="rId46" Type="http://schemas.openxmlformats.org/officeDocument/2006/relationships/customXml" Target="../ink/ink292.xml"/><Relationship Id="rId59" Type="http://schemas.openxmlformats.org/officeDocument/2006/relationships/image" Target="../media/image271.png"/><Relationship Id="rId67" Type="http://schemas.openxmlformats.org/officeDocument/2006/relationships/image" Target="../media/image275.png"/><Relationship Id="rId20" Type="http://schemas.openxmlformats.org/officeDocument/2006/relationships/customXml" Target="../ink/ink279.xml"/><Relationship Id="rId41" Type="http://schemas.openxmlformats.org/officeDocument/2006/relationships/image" Target="../media/image262.png"/><Relationship Id="rId54" Type="http://schemas.openxmlformats.org/officeDocument/2006/relationships/customXml" Target="../ink/ink296.xml"/><Relationship Id="rId62" Type="http://schemas.openxmlformats.org/officeDocument/2006/relationships/customXml" Target="../ink/ink30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2.xml"/><Relationship Id="rId15" Type="http://schemas.openxmlformats.org/officeDocument/2006/relationships/image" Target="../media/image249.png"/><Relationship Id="rId23" Type="http://schemas.openxmlformats.org/officeDocument/2006/relationships/image" Target="../media/image253.png"/><Relationship Id="rId28" Type="http://schemas.openxmlformats.org/officeDocument/2006/relationships/customXml" Target="../ink/ink283.xml"/><Relationship Id="rId36" Type="http://schemas.openxmlformats.org/officeDocument/2006/relationships/customXml" Target="../ink/ink287.xml"/><Relationship Id="rId49" Type="http://schemas.openxmlformats.org/officeDocument/2006/relationships/image" Target="../media/image266.png"/><Relationship Id="rId57" Type="http://schemas.openxmlformats.org/officeDocument/2006/relationships/image" Target="../media/image270.png"/><Relationship Id="rId10" Type="http://schemas.openxmlformats.org/officeDocument/2006/relationships/customXml" Target="../ink/ink274.xml"/><Relationship Id="rId31" Type="http://schemas.openxmlformats.org/officeDocument/2006/relationships/image" Target="../media/image257.png"/><Relationship Id="rId44" Type="http://schemas.openxmlformats.org/officeDocument/2006/relationships/customXml" Target="../ink/ink291.xml"/><Relationship Id="rId52" Type="http://schemas.openxmlformats.org/officeDocument/2006/relationships/customXml" Target="../ink/ink295.xml"/><Relationship Id="rId60" Type="http://schemas.openxmlformats.org/officeDocument/2006/relationships/customXml" Target="../ink/ink299.xml"/><Relationship Id="rId65" Type="http://schemas.openxmlformats.org/officeDocument/2006/relationships/image" Target="../media/image274.png"/><Relationship Id="rId4" Type="http://schemas.openxmlformats.org/officeDocument/2006/relationships/customXml" Target="../ink/ink271.xml"/><Relationship Id="rId9" Type="http://schemas.openxmlformats.org/officeDocument/2006/relationships/image" Target="../media/image246.png"/><Relationship Id="rId13" Type="http://schemas.openxmlformats.org/officeDocument/2006/relationships/image" Target="../media/image248.png"/><Relationship Id="rId18" Type="http://schemas.openxmlformats.org/officeDocument/2006/relationships/customXml" Target="../ink/ink278.xml"/><Relationship Id="rId39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0.xml"/><Relationship Id="rId21" Type="http://schemas.openxmlformats.org/officeDocument/2006/relationships/customXml" Target="../ink/ink312.xml"/><Relationship Id="rId324" Type="http://schemas.openxmlformats.org/officeDocument/2006/relationships/image" Target="../media/image437.png"/><Relationship Id="rId531" Type="http://schemas.openxmlformats.org/officeDocument/2006/relationships/customXml" Target="../ink/ink567.xml"/><Relationship Id="rId170" Type="http://schemas.openxmlformats.org/officeDocument/2006/relationships/image" Target="../media/image360.png"/><Relationship Id="rId268" Type="http://schemas.openxmlformats.org/officeDocument/2006/relationships/image" Target="../media/image409.png"/><Relationship Id="rId475" Type="http://schemas.openxmlformats.org/officeDocument/2006/relationships/customXml" Target="../ink/ink539.xml"/><Relationship Id="rId32" Type="http://schemas.openxmlformats.org/officeDocument/2006/relationships/image" Target="../media/image291.png"/><Relationship Id="rId128" Type="http://schemas.openxmlformats.org/officeDocument/2006/relationships/image" Target="../media/image339.png"/><Relationship Id="rId335" Type="http://schemas.openxmlformats.org/officeDocument/2006/relationships/customXml" Target="../ink/ink469.xml"/><Relationship Id="rId542" Type="http://schemas.openxmlformats.org/officeDocument/2006/relationships/image" Target="../media/image546.png"/><Relationship Id="rId181" Type="http://schemas.openxmlformats.org/officeDocument/2006/relationships/customXml" Target="../ink/ink392.xml"/><Relationship Id="rId402" Type="http://schemas.openxmlformats.org/officeDocument/2006/relationships/image" Target="../media/image476.png"/><Relationship Id="rId279" Type="http://schemas.openxmlformats.org/officeDocument/2006/relationships/customXml" Target="../ink/ink441.xml"/><Relationship Id="rId486" Type="http://schemas.openxmlformats.org/officeDocument/2006/relationships/image" Target="../media/image518.png"/><Relationship Id="rId43" Type="http://schemas.openxmlformats.org/officeDocument/2006/relationships/customXml" Target="../ink/ink323.xml"/><Relationship Id="rId139" Type="http://schemas.openxmlformats.org/officeDocument/2006/relationships/customXml" Target="../ink/ink371.xml"/><Relationship Id="rId346" Type="http://schemas.openxmlformats.org/officeDocument/2006/relationships/image" Target="../media/image448.png"/><Relationship Id="rId553" Type="http://schemas.openxmlformats.org/officeDocument/2006/relationships/customXml" Target="../ink/ink578.xml"/><Relationship Id="rId192" Type="http://schemas.openxmlformats.org/officeDocument/2006/relationships/image" Target="../media/image371.png"/><Relationship Id="rId206" Type="http://schemas.openxmlformats.org/officeDocument/2006/relationships/image" Target="../media/image378.png"/><Relationship Id="rId413" Type="http://schemas.openxmlformats.org/officeDocument/2006/relationships/customXml" Target="../ink/ink508.xml"/><Relationship Id="rId497" Type="http://schemas.openxmlformats.org/officeDocument/2006/relationships/customXml" Target="../ink/ink550.xml"/><Relationship Id="rId357" Type="http://schemas.openxmlformats.org/officeDocument/2006/relationships/customXml" Target="../ink/ink480.xml"/><Relationship Id="rId54" Type="http://schemas.openxmlformats.org/officeDocument/2006/relationships/image" Target="../media/image302.png"/><Relationship Id="rId217" Type="http://schemas.openxmlformats.org/officeDocument/2006/relationships/customXml" Target="../ink/ink410.xml"/><Relationship Id="rId564" Type="http://schemas.openxmlformats.org/officeDocument/2006/relationships/image" Target="../media/image557.png"/><Relationship Id="rId424" Type="http://schemas.openxmlformats.org/officeDocument/2006/relationships/image" Target="../media/image487.png"/><Relationship Id="rId270" Type="http://schemas.openxmlformats.org/officeDocument/2006/relationships/image" Target="../media/image410.png"/><Relationship Id="rId65" Type="http://schemas.openxmlformats.org/officeDocument/2006/relationships/customXml" Target="../ink/ink334.xml"/><Relationship Id="rId130" Type="http://schemas.openxmlformats.org/officeDocument/2006/relationships/image" Target="../media/image340.png"/><Relationship Id="rId368" Type="http://schemas.openxmlformats.org/officeDocument/2006/relationships/image" Target="../media/image459.png"/><Relationship Id="rId575" Type="http://schemas.openxmlformats.org/officeDocument/2006/relationships/customXml" Target="../ink/ink589.xml"/><Relationship Id="rId228" Type="http://schemas.openxmlformats.org/officeDocument/2006/relationships/image" Target="../media/image389.png"/><Relationship Id="rId435" Type="http://schemas.openxmlformats.org/officeDocument/2006/relationships/customXml" Target="../ink/ink519.xml"/><Relationship Id="rId281" Type="http://schemas.openxmlformats.org/officeDocument/2006/relationships/customXml" Target="../ink/ink442.xml"/><Relationship Id="rId502" Type="http://schemas.openxmlformats.org/officeDocument/2006/relationships/image" Target="../media/image526.png"/><Relationship Id="rId76" Type="http://schemas.openxmlformats.org/officeDocument/2006/relationships/image" Target="../media/image313.png"/><Relationship Id="rId141" Type="http://schemas.openxmlformats.org/officeDocument/2006/relationships/customXml" Target="../ink/ink372.xml"/><Relationship Id="rId379" Type="http://schemas.openxmlformats.org/officeDocument/2006/relationships/customXml" Target="../ink/ink491.xml"/><Relationship Id="rId7" Type="http://schemas.openxmlformats.org/officeDocument/2006/relationships/customXml" Target="../ink/ink305.xml"/><Relationship Id="rId239" Type="http://schemas.openxmlformats.org/officeDocument/2006/relationships/customXml" Target="../ink/ink421.xml"/><Relationship Id="rId446" Type="http://schemas.openxmlformats.org/officeDocument/2006/relationships/image" Target="../media/image498.png"/><Relationship Id="rId250" Type="http://schemas.openxmlformats.org/officeDocument/2006/relationships/image" Target="../media/image400.png"/><Relationship Id="rId292" Type="http://schemas.openxmlformats.org/officeDocument/2006/relationships/image" Target="../media/image421.png"/><Relationship Id="rId306" Type="http://schemas.openxmlformats.org/officeDocument/2006/relationships/image" Target="../media/image428.png"/><Relationship Id="rId488" Type="http://schemas.openxmlformats.org/officeDocument/2006/relationships/image" Target="../media/image519.png"/><Relationship Id="rId45" Type="http://schemas.openxmlformats.org/officeDocument/2006/relationships/customXml" Target="../ink/ink324.xml"/><Relationship Id="rId87" Type="http://schemas.openxmlformats.org/officeDocument/2006/relationships/customXml" Target="../ink/ink345.xml"/><Relationship Id="rId110" Type="http://schemas.openxmlformats.org/officeDocument/2006/relationships/image" Target="../media/image330.png"/><Relationship Id="rId348" Type="http://schemas.openxmlformats.org/officeDocument/2006/relationships/image" Target="../media/image449.png"/><Relationship Id="rId513" Type="http://schemas.openxmlformats.org/officeDocument/2006/relationships/customXml" Target="../ink/ink558.xml"/><Relationship Id="rId555" Type="http://schemas.openxmlformats.org/officeDocument/2006/relationships/customXml" Target="../ink/ink579.xml"/><Relationship Id="rId152" Type="http://schemas.openxmlformats.org/officeDocument/2006/relationships/image" Target="../media/image351.png"/><Relationship Id="rId194" Type="http://schemas.openxmlformats.org/officeDocument/2006/relationships/image" Target="../media/image372.png"/><Relationship Id="rId208" Type="http://schemas.openxmlformats.org/officeDocument/2006/relationships/image" Target="../media/image379.png"/><Relationship Id="rId415" Type="http://schemas.openxmlformats.org/officeDocument/2006/relationships/customXml" Target="../ink/ink509.xml"/><Relationship Id="rId457" Type="http://schemas.openxmlformats.org/officeDocument/2006/relationships/customXml" Target="../ink/ink530.xml"/><Relationship Id="rId261" Type="http://schemas.openxmlformats.org/officeDocument/2006/relationships/customXml" Target="../ink/ink432.xml"/><Relationship Id="rId499" Type="http://schemas.openxmlformats.org/officeDocument/2006/relationships/customXml" Target="../ink/ink551.xml"/><Relationship Id="rId14" Type="http://schemas.openxmlformats.org/officeDocument/2006/relationships/image" Target="../media/image282.png"/><Relationship Id="rId56" Type="http://schemas.openxmlformats.org/officeDocument/2006/relationships/image" Target="../media/image303.png"/><Relationship Id="rId317" Type="http://schemas.openxmlformats.org/officeDocument/2006/relationships/customXml" Target="../ink/ink460.xml"/><Relationship Id="rId359" Type="http://schemas.openxmlformats.org/officeDocument/2006/relationships/customXml" Target="../ink/ink481.xml"/><Relationship Id="rId524" Type="http://schemas.openxmlformats.org/officeDocument/2006/relationships/image" Target="../media/image537.png"/><Relationship Id="rId566" Type="http://schemas.openxmlformats.org/officeDocument/2006/relationships/image" Target="../media/image558.png"/><Relationship Id="rId98" Type="http://schemas.openxmlformats.org/officeDocument/2006/relationships/image" Target="../media/image324.png"/><Relationship Id="rId121" Type="http://schemas.openxmlformats.org/officeDocument/2006/relationships/customXml" Target="../ink/ink362.xml"/><Relationship Id="rId163" Type="http://schemas.openxmlformats.org/officeDocument/2006/relationships/customXml" Target="../ink/ink383.xml"/><Relationship Id="rId219" Type="http://schemas.openxmlformats.org/officeDocument/2006/relationships/customXml" Target="../ink/ink411.xml"/><Relationship Id="rId370" Type="http://schemas.openxmlformats.org/officeDocument/2006/relationships/image" Target="../media/image460.png"/><Relationship Id="rId426" Type="http://schemas.openxmlformats.org/officeDocument/2006/relationships/image" Target="../media/image488.png"/><Relationship Id="rId230" Type="http://schemas.openxmlformats.org/officeDocument/2006/relationships/image" Target="../media/image390.png"/><Relationship Id="rId468" Type="http://schemas.openxmlformats.org/officeDocument/2006/relationships/image" Target="../media/image509.png"/><Relationship Id="rId25" Type="http://schemas.openxmlformats.org/officeDocument/2006/relationships/customXml" Target="../ink/ink314.xml"/><Relationship Id="rId67" Type="http://schemas.openxmlformats.org/officeDocument/2006/relationships/customXml" Target="../ink/ink335.xml"/><Relationship Id="rId272" Type="http://schemas.openxmlformats.org/officeDocument/2006/relationships/image" Target="../media/image411.png"/><Relationship Id="rId328" Type="http://schemas.openxmlformats.org/officeDocument/2006/relationships/image" Target="../media/image439.png"/><Relationship Id="rId535" Type="http://schemas.openxmlformats.org/officeDocument/2006/relationships/customXml" Target="../ink/ink569.xml"/><Relationship Id="rId577" Type="http://schemas.openxmlformats.org/officeDocument/2006/relationships/customXml" Target="../ink/ink590.xml"/><Relationship Id="rId132" Type="http://schemas.openxmlformats.org/officeDocument/2006/relationships/image" Target="../media/image341.png"/><Relationship Id="rId174" Type="http://schemas.openxmlformats.org/officeDocument/2006/relationships/image" Target="../media/image362.png"/><Relationship Id="rId381" Type="http://schemas.openxmlformats.org/officeDocument/2006/relationships/customXml" Target="../ink/ink492.xml"/><Relationship Id="rId241" Type="http://schemas.openxmlformats.org/officeDocument/2006/relationships/customXml" Target="../ink/ink422.xml"/><Relationship Id="rId437" Type="http://schemas.openxmlformats.org/officeDocument/2006/relationships/customXml" Target="../ink/ink520.xml"/><Relationship Id="rId479" Type="http://schemas.openxmlformats.org/officeDocument/2006/relationships/customXml" Target="../ink/ink541.xml"/><Relationship Id="rId36" Type="http://schemas.openxmlformats.org/officeDocument/2006/relationships/image" Target="../media/image293.png"/><Relationship Id="rId283" Type="http://schemas.openxmlformats.org/officeDocument/2006/relationships/customXml" Target="../ink/ink443.xml"/><Relationship Id="rId339" Type="http://schemas.openxmlformats.org/officeDocument/2006/relationships/customXml" Target="../ink/ink471.xml"/><Relationship Id="rId490" Type="http://schemas.openxmlformats.org/officeDocument/2006/relationships/image" Target="../media/image520.png"/><Relationship Id="rId504" Type="http://schemas.openxmlformats.org/officeDocument/2006/relationships/image" Target="../media/image527.png"/><Relationship Id="rId546" Type="http://schemas.openxmlformats.org/officeDocument/2006/relationships/image" Target="../media/image548.png"/><Relationship Id="rId78" Type="http://schemas.openxmlformats.org/officeDocument/2006/relationships/image" Target="../media/image314.png"/><Relationship Id="rId101" Type="http://schemas.openxmlformats.org/officeDocument/2006/relationships/customXml" Target="../ink/ink352.xml"/><Relationship Id="rId143" Type="http://schemas.openxmlformats.org/officeDocument/2006/relationships/customXml" Target="../ink/ink373.xml"/><Relationship Id="rId185" Type="http://schemas.openxmlformats.org/officeDocument/2006/relationships/customXml" Target="../ink/ink394.xml"/><Relationship Id="rId350" Type="http://schemas.openxmlformats.org/officeDocument/2006/relationships/image" Target="../media/image450.png"/><Relationship Id="rId406" Type="http://schemas.openxmlformats.org/officeDocument/2006/relationships/image" Target="../media/image478.png"/><Relationship Id="rId9" Type="http://schemas.openxmlformats.org/officeDocument/2006/relationships/customXml" Target="../ink/ink306.xml"/><Relationship Id="rId210" Type="http://schemas.openxmlformats.org/officeDocument/2006/relationships/image" Target="../media/image380.png"/><Relationship Id="rId392" Type="http://schemas.openxmlformats.org/officeDocument/2006/relationships/image" Target="../media/image471.png"/><Relationship Id="rId448" Type="http://schemas.openxmlformats.org/officeDocument/2006/relationships/image" Target="../media/image499.png"/><Relationship Id="rId252" Type="http://schemas.openxmlformats.org/officeDocument/2006/relationships/image" Target="../media/image401.png"/><Relationship Id="rId294" Type="http://schemas.openxmlformats.org/officeDocument/2006/relationships/image" Target="../media/image422.png"/><Relationship Id="rId308" Type="http://schemas.openxmlformats.org/officeDocument/2006/relationships/image" Target="../media/image429.png"/><Relationship Id="rId515" Type="http://schemas.openxmlformats.org/officeDocument/2006/relationships/customXml" Target="../ink/ink559.xml"/><Relationship Id="rId47" Type="http://schemas.openxmlformats.org/officeDocument/2006/relationships/customXml" Target="../ink/ink325.xml"/><Relationship Id="rId89" Type="http://schemas.openxmlformats.org/officeDocument/2006/relationships/customXml" Target="../ink/ink346.xml"/><Relationship Id="rId112" Type="http://schemas.openxmlformats.org/officeDocument/2006/relationships/image" Target="../media/image331.png"/><Relationship Id="rId154" Type="http://schemas.openxmlformats.org/officeDocument/2006/relationships/image" Target="../media/image352.png"/><Relationship Id="rId361" Type="http://schemas.openxmlformats.org/officeDocument/2006/relationships/customXml" Target="../ink/ink482.xml"/><Relationship Id="rId557" Type="http://schemas.openxmlformats.org/officeDocument/2006/relationships/customXml" Target="../ink/ink580.xml"/><Relationship Id="rId196" Type="http://schemas.openxmlformats.org/officeDocument/2006/relationships/image" Target="../media/image373.png"/><Relationship Id="rId417" Type="http://schemas.openxmlformats.org/officeDocument/2006/relationships/customXml" Target="../ink/ink510.xml"/><Relationship Id="rId459" Type="http://schemas.openxmlformats.org/officeDocument/2006/relationships/customXml" Target="../ink/ink531.xml"/><Relationship Id="rId16" Type="http://schemas.openxmlformats.org/officeDocument/2006/relationships/image" Target="../media/image283.png"/><Relationship Id="rId221" Type="http://schemas.openxmlformats.org/officeDocument/2006/relationships/customXml" Target="../ink/ink412.xml"/><Relationship Id="rId263" Type="http://schemas.openxmlformats.org/officeDocument/2006/relationships/customXml" Target="../ink/ink433.xml"/><Relationship Id="rId319" Type="http://schemas.openxmlformats.org/officeDocument/2006/relationships/customXml" Target="../ink/ink461.xml"/><Relationship Id="rId470" Type="http://schemas.openxmlformats.org/officeDocument/2006/relationships/image" Target="../media/image510.png"/><Relationship Id="rId526" Type="http://schemas.openxmlformats.org/officeDocument/2006/relationships/image" Target="../media/image538.png"/><Relationship Id="rId58" Type="http://schemas.openxmlformats.org/officeDocument/2006/relationships/image" Target="../media/image304.png"/><Relationship Id="rId123" Type="http://schemas.openxmlformats.org/officeDocument/2006/relationships/customXml" Target="../ink/ink363.xml"/><Relationship Id="rId330" Type="http://schemas.openxmlformats.org/officeDocument/2006/relationships/image" Target="../media/image440.png"/><Relationship Id="rId568" Type="http://schemas.openxmlformats.org/officeDocument/2006/relationships/image" Target="../media/image559.png"/><Relationship Id="rId165" Type="http://schemas.openxmlformats.org/officeDocument/2006/relationships/customXml" Target="../ink/ink384.xml"/><Relationship Id="rId372" Type="http://schemas.openxmlformats.org/officeDocument/2006/relationships/image" Target="../media/image461.png"/><Relationship Id="rId428" Type="http://schemas.openxmlformats.org/officeDocument/2006/relationships/image" Target="../media/image489.png"/><Relationship Id="rId232" Type="http://schemas.openxmlformats.org/officeDocument/2006/relationships/image" Target="../media/image391.png"/><Relationship Id="rId274" Type="http://schemas.openxmlformats.org/officeDocument/2006/relationships/image" Target="../media/image412.png"/><Relationship Id="rId481" Type="http://schemas.openxmlformats.org/officeDocument/2006/relationships/customXml" Target="../ink/ink542.xml"/><Relationship Id="rId27" Type="http://schemas.openxmlformats.org/officeDocument/2006/relationships/customXml" Target="../ink/ink315.xml"/><Relationship Id="rId69" Type="http://schemas.openxmlformats.org/officeDocument/2006/relationships/customXml" Target="../ink/ink336.xml"/><Relationship Id="rId134" Type="http://schemas.openxmlformats.org/officeDocument/2006/relationships/image" Target="../media/image342.png"/><Relationship Id="rId537" Type="http://schemas.openxmlformats.org/officeDocument/2006/relationships/customXml" Target="../ink/ink570.xml"/><Relationship Id="rId579" Type="http://schemas.openxmlformats.org/officeDocument/2006/relationships/customXml" Target="../ink/ink591.xml"/><Relationship Id="rId80" Type="http://schemas.openxmlformats.org/officeDocument/2006/relationships/image" Target="../media/image315.png"/><Relationship Id="rId176" Type="http://schemas.openxmlformats.org/officeDocument/2006/relationships/image" Target="../media/image363.png"/><Relationship Id="rId341" Type="http://schemas.openxmlformats.org/officeDocument/2006/relationships/customXml" Target="../ink/ink472.xml"/><Relationship Id="rId383" Type="http://schemas.openxmlformats.org/officeDocument/2006/relationships/customXml" Target="../ink/ink493.xml"/><Relationship Id="rId439" Type="http://schemas.openxmlformats.org/officeDocument/2006/relationships/customXml" Target="../ink/ink521.xml"/><Relationship Id="rId201" Type="http://schemas.openxmlformats.org/officeDocument/2006/relationships/customXml" Target="../ink/ink402.xml"/><Relationship Id="rId243" Type="http://schemas.openxmlformats.org/officeDocument/2006/relationships/customXml" Target="../ink/ink423.xml"/><Relationship Id="rId285" Type="http://schemas.openxmlformats.org/officeDocument/2006/relationships/customXml" Target="../ink/ink444.xml"/><Relationship Id="rId450" Type="http://schemas.openxmlformats.org/officeDocument/2006/relationships/image" Target="../media/image500.png"/><Relationship Id="rId506" Type="http://schemas.openxmlformats.org/officeDocument/2006/relationships/image" Target="../media/image528.png"/><Relationship Id="rId38" Type="http://schemas.openxmlformats.org/officeDocument/2006/relationships/image" Target="../media/image294.png"/><Relationship Id="rId103" Type="http://schemas.openxmlformats.org/officeDocument/2006/relationships/customXml" Target="../ink/ink353.xml"/><Relationship Id="rId310" Type="http://schemas.openxmlformats.org/officeDocument/2006/relationships/image" Target="../media/image430.png"/><Relationship Id="rId492" Type="http://schemas.openxmlformats.org/officeDocument/2006/relationships/image" Target="../media/image521.png"/><Relationship Id="rId548" Type="http://schemas.openxmlformats.org/officeDocument/2006/relationships/image" Target="../media/image549.png"/><Relationship Id="rId91" Type="http://schemas.openxmlformats.org/officeDocument/2006/relationships/customXml" Target="../ink/ink347.xml"/><Relationship Id="rId145" Type="http://schemas.openxmlformats.org/officeDocument/2006/relationships/customXml" Target="../ink/ink374.xml"/><Relationship Id="rId187" Type="http://schemas.openxmlformats.org/officeDocument/2006/relationships/customXml" Target="../ink/ink395.xml"/><Relationship Id="rId352" Type="http://schemas.openxmlformats.org/officeDocument/2006/relationships/image" Target="../media/image451.png"/><Relationship Id="rId394" Type="http://schemas.openxmlformats.org/officeDocument/2006/relationships/image" Target="../media/image472.png"/><Relationship Id="rId408" Type="http://schemas.openxmlformats.org/officeDocument/2006/relationships/image" Target="../media/image479.png"/><Relationship Id="rId212" Type="http://schemas.openxmlformats.org/officeDocument/2006/relationships/image" Target="../media/image381.png"/><Relationship Id="rId254" Type="http://schemas.openxmlformats.org/officeDocument/2006/relationships/image" Target="../media/image402.png"/><Relationship Id="rId49" Type="http://schemas.openxmlformats.org/officeDocument/2006/relationships/customXml" Target="../ink/ink326.xml"/><Relationship Id="rId114" Type="http://schemas.openxmlformats.org/officeDocument/2006/relationships/image" Target="../media/image332.png"/><Relationship Id="rId296" Type="http://schemas.openxmlformats.org/officeDocument/2006/relationships/image" Target="../media/image423.png"/><Relationship Id="rId461" Type="http://schemas.openxmlformats.org/officeDocument/2006/relationships/customXml" Target="../ink/ink532.xml"/><Relationship Id="rId517" Type="http://schemas.openxmlformats.org/officeDocument/2006/relationships/customXml" Target="../ink/ink560.xml"/><Relationship Id="rId559" Type="http://schemas.openxmlformats.org/officeDocument/2006/relationships/customXml" Target="../ink/ink581.xml"/><Relationship Id="rId60" Type="http://schemas.openxmlformats.org/officeDocument/2006/relationships/image" Target="../media/image305.png"/><Relationship Id="rId156" Type="http://schemas.openxmlformats.org/officeDocument/2006/relationships/image" Target="../media/image353.png"/><Relationship Id="rId198" Type="http://schemas.openxmlformats.org/officeDocument/2006/relationships/image" Target="../media/image374.png"/><Relationship Id="rId321" Type="http://schemas.openxmlformats.org/officeDocument/2006/relationships/customXml" Target="../ink/ink462.xml"/><Relationship Id="rId363" Type="http://schemas.openxmlformats.org/officeDocument/2006/relationships/customXml" Target="../ink/ink483.xml"/><Relationship Id="rId419" Type="http://schemas.openxmlformats.org/officeDocument/2006/relationships/customXml" Target="../ink/ink511.xml"/><Relationship Id="rId570" Type="http://schemas.openxmlformats.org/officeDocument/2006/relationships/image" Target="../media/image560.png"/><Relationship Id="rId223" Type="http://schemas.openxmlformats.org/officeDocument/2006/relationships/customXml" Target="../ink/ink413.xml"/><Relationship Id="rId430" Type="http://schemas.openxmlformats.org/officeDocument/2006/relationships/image" Target="../media/image490.png"/><Relationship Id="rId18" Type="http://schemas.openxmlformats.org/officeDocument/2006/relationships/image" Target="../media/image284.png"/><Relationship Id="rId265" Type="http://schemas.openxmlformats.org/officeDocument/2006/relationships/customXml" Target="../ink/ink434.xml"/><Relationship Id="rId472" Type="http://schemas.openxmlformats.org/officeDocument/2006/relationships/image" Target="../media/image511.png"/><Relationship Id="rId528" Type="http://schemas.openxmlformats.org/officeDocument/2006/relationships/image" Target="../media/image539.png"/><Relationship Id="rId125" Type="http://schemas.openxmlformats.org/officeDocument/2006/relationships/customXml" Target="../ink/ink364.xml"/><Relationship Id="rId167" Type="http://schemas.openxmlformats.org/officeDocument/2006/relationships/customXml" Target="../ink/ink385.xml"/><Relationship Id="rId332" Type="http://schemas.openxmlformats.org/officeDocument/2006/relationships/image" Target="../media/image441.png"/><Relationship Id="rId374" Type="http://schemas.openxmlformats.org/officeDocument/2006/relationships/image" Target="../media/image462.png"/><Relationship Id="rId581" Type="http://schemas.openxmlformats.org/officeDocument/2006/relationships/customXml" Target="../ink/ink592.xml"/><Relationship Id="rId71" Type="http://schemas.openxmlformats.org/officeDocument/2006/relationships/customXml" Target="../ink/ink337.xml"/><Relationship Id="rId234" Type="http://schemas.openxmlformats.org/officeDocument/2006/relationships/image" Target="../media/image392.png"/><Relationship Id="rId2" Type="http://schemas.openxmlformats.org/officeDocument/2006/relationships/image" Target="../media/image276.png"/><Relationship Id="rId29" Type="http://schemas.openxmlformats.org/officeDocument/2006/relationships/customXml" Target="../ink/ink316.xml"/><Relationship Id="rId276" Type="http://schemas.openxmlformats.org/officeDocument/2006/relationships/image" Target="../media/image413.png"/><Relationship Id="rId441" Type="http://schemas.openxmlformats.org/officeDocument/2006/relationships/customXml" Target="../ink/ink522.xml"/><Relationship Id="rId483" Type="http://schemas.openxmlformats.org/officeDocument/2006/relationships/customXml" Target="../ink/ink543.xml"/><Relationship Id="rId539" Type="http://schemas.openxmlformats.org/officeDocument/2006/relationships/customXml" Target="../ink/ink571.xml"/><Relationship Id="rId40" Type="http://schemas.openxmlformats.org/officeDocument/2006/relationships/image" Target="../media/image295.png"/><Relationship Id="rId136" Type="http://schemas.openxmlformats.org/officeDocument/2006/relationships/image" Target="../media/image343.png"/><Relationship Id="rId178" Type="http://schemas.openxmlformats.org/officeDocument/2006/relationships/image" Target="../media/image364.png"/><Relationship Id="rId301" Type="http://schemas.openxmlformats.org/officeDocument/2006/relationships/customXml" Target="../ink/ink452.xml"/><Relationship Id="rId343" Type="http://schemas.openxmlformats.org/officeDocument/2006/relationships/customXml" Target="../ink/ink473.xml"/><Relationship Id="rId550" Type="http://schemas.openxmlformats.org/officeDocument/2006/relationships/image" Target="../media/image550.png"/><Relationship Id="rId82" Type="http://schemas.openxmlformats.org/officeDocument/2006/relationships/image" Target="../media/image316.png"/><Relationship Id="rId203" Type="http://schemas.openxmlformats.org/officeDocument/2006/relationships/customXml" Target="../ink/ink403.xml"/><Relationship Id="rId385" Type="http://schemas.openxmlformats.org/officeDocument/2006/relationships/customXml" Target="../ink/ink494.xml"/><Relationship Id="rId245" Type="http://schemas.openxmlformats.org/officeDocument/2006/relationships/customXml" Target="../ink/ink424.xml"/><Relationship Id="rId287" Type="http://schemas.openxmlformats.org/officeDocument/2006/relationships/customXml" Target="../ink/ink445.xml"/><Relationship Id="rId410" Type="http://schemas.openxmlformats.org/officeDocument/2006/relationships/image" Target="../media/image480.png"/><Relationship Id="rId452" Type="http://schemas.openxmlformats.org/officeDocument/2006/relationships/image" Target="../media/image501.png"/><Relationship Id="rId494" Type="http://schemas.openxmlformats.org/officeDocument/2006/relationships/image" Target="../media/image522.png"/><Relationship Id="rId508" Type="http://schemas.openxmlformats.org/officeDocument/2006/relationships/image" Target="../media/image529.png"/><Relationship Id="rId105" Type="http://schemas.openxmlformats.org/officeDocument/2006/relationships/customXml" Target="../ink/ink354.xml"/><Relationship Id="rId147" Type="http://schemas.openxmlformats.org/officeDocument/2006/relationships/customXml" Target="../ink/ink375.xml"/><Relationship Id="rId312" Type="http://schemas.openxmlformats.org/officeDocument/2006/relationships/image" Target="../media/image431.png"/><Relationship Id="rId354" Type="http://schemas.openxmlformats.org/officeDocument/2006/relationships/image" Target="../media/image452.png"/><Relationship Id="rId51" Type="http://schemas.openxmlformats.org/officeDocument/2006/relationships/customXml" Target="../ink/ink327.xml"/><Relationship Id="rId93" Type="http://schemas.openxmlformats.org/officeDocument/2006/relationships/customXml" Target="../ink/ink348.xml"/><Relationship Id="rId189" Type="http://schemas.openxmlformats.org/officeDocument/2006/relationships/customXml" Target="../ink/ink396.xml"/><Relationship Id="rId396" Type="http://schemas.openxmlformats.org/officeDocument/2006/relationships/image" Target="../media/image473.png"/><Relationship Id="rId561" Type="http://schemas.openxmlformats.org/officeDocument/2006/relationships/customXml" Target="../ink/ink582.xml"/><Relationship Id="rId214" Type="http://schemas.openxmlformats.org/officeDocument/2006/relationships/image" Target="../media/image382.png"/><Relationship Id="rId256" Type="http://schemas.openxmlformats.org/officeDocument/2006/relationships/image" Target="../media/image403.png"/><Relationship Id="rId298" Type="http://schemas.openxmlformats.org/officeDocument/2006/relationships/image" Target="../media/image424.png"/><Relationship Id="rId421" Type="http://schemas.openxmlformats.org/officeDocument/2006/relationships/customXml" Target="../ink/ink512.xml"/><Relationship Id="rId463" Type="http://schemas.openxmlformats.org/officeDocument/2006/relationships/customXml" Target="../ink/ink533.xml"/><Relationship Id="rId519" Type="http://schemas.openxmlformats.org/officeDocument/2006/relationships/customXml" Target="../ink/ink561.xml"/><Relationship Id="rId116" Type="http://schemas.openxmlformats.org/officeDocument/2006/relationships/image" Target="../media/image333.png"/><Relationship Id="rId158" Type="http://schemas.openxmlformats.org/officeDocument/2006/relationships/image" Target="../media/image354.png"/><Relationship Id="rId323" Type="http://schemas.openxmlformats.org/officeDocument/2006/relationships/customXml" Target="../ink/ink463.xml"/><Relationship Id="rId530" Type="http://schemas.openxmlformats.org/officeDocument/2006/relationships/image" Target="../media/image540.png"/><Relationship Id="rId20" Type="http://schemas.openxmlformats.org/officeDocument/2006/relationships/image" Target="../media/image285.png"/><Relationship Id="rId62" Type="http://schemas.openxmlformats.org/officeDocument/2006/relationships/image" Target="../media/image306.png"/><Relationship Id="rId365" Type="http://schemas.openxmlformats.org/officeDocument/2006/relationships/customXml" Target="../ink/ink484.xml"/><Relationship Id="rId572" Type="http://schemas.openxmlformats.org/officeDocument/2006/relationships/image" Target="../media/image561.png"/><Relationship Id="rId225" Type="http://schemas.openxmlformats.org/officeDocument/2006/relationships/customXml" Target="../ink/ink414.xml"/><Relationship Id="rId267" Type="http://schemas.openxmlformats.org/officeDocument/2006/relationships/customXml" Target="../ink/ink435.xml"/><Relationship Id="rId432" Type="http://schemas.openxmlformats.org/officeDocument/2006/relationships/image" Target="../media/image491.png"/><Relationship Id="rId474" Type="http://schemas.openxmlformats.org/officeDocument/2006/relationships/image" Target="../media/image512.png"/><Relationship Id="rId127" Type="http://schemas.openxmlformats.org/officeDocument/2006/relationships/customXml" Target="../ink/ink365.xml"/><Relationship Id="rId31" Type="http://schemas.openxmlformats.org/officeDocument/2006/relationships/customXml" Target="../ink/ink317.xml"/><Relationship Id="rId73" Type="http://schemas.openxmlformats.org/officeDocument/2006/relationships/customXml" Target="../ink/ink338.xml"/><Relationship Id="rId169" Type="http://schemas.openxmlformats.org/officeDocument/2006/relationships/customXml" Target="../ink/ink386.xml"/><Relationship Id="rId334" Type="http://schemas.openxmlformats.org/officeDocument/2006/relationships/image" Target="../media/image442.png"/><Relationship Id="rId376" Type="http://schemas.openxmlformats.org/officeDocument/2006/relationships/image" Target="../media/image463.png"/><Relationship Id="rId541" Type="http://schemas.openxmlformats.org/officeDocument/2006/relationships/customXml" Target="../ink/ink572.xml"/><Relationship Id="rId583" Type="http://schemas.openxmlformats.org/officeDocument/2006/relationships/customXml" Target="../ink/ink593.xml"/><Relationship Id="rId4" Type="http://schemas.openxmlformats.org/officeDocument/2006/relationships/image" Target="../media/image277.png"/><Relationship Id="rId180" Type="http://schemas.openxmlformats.org/officeDocument/2006/relationships/image" Target="../media/image365.png"/><Relationship Id="rId236" Type="http://schemas.openxmlformats.org/officeDocument/2006/relationships/image" Target="../media/image393.png"/><Relationship Id="rId278" Type="http://schemas.openxmlformats.org/officeDocument/2006/relationships/image" Target="../media/image414.png"/><Relationship Id="rId401" Type="http://schemas.openxmlformats.org/officeDocument/2006/relationships/customXml" Target="../ink/ink502.xml"/><Relationship Id="rId443" Type="http://schemas.openxmlformats.org/officeDocument/2006/relationships/customXml" Target="../ink/ink523.xml"/><Relationship Id="rId303" Type="http://schemas.openxmlformats.org/officeDocument/2006/relationships/customXml" Target="../ink/ink453.xml"/><Relationship Id="rId485" Type="http://schemas.openxmlformats.org/officeDocument/2006/relationships/customXml" Target="../ink/ink544.xml"/><Relationship Id="rId42" Type="http://schemas.openxmlformats.org/officeDocument/2006/relationships/image" Target="../media/image296.png"/><Relationship Id="rId84" Type="http://schemas.openxmlformats.org/officeDocument/2006/relationships/image" Target="../media/image317.png"/><Relationship Id="rId138" Type="http://schemas.openxmlformats.org/officeDocument/2006/relationships/image" Target="../media/image344.png"/><Relationship Id="rId345" Type="http://schemas.openxmlformats.org/officeDocument/2006/relationships/customXml" Target="../ink/ink474.xml"/><Relationship Id="rId387" Type="http://schemas.openxmlformats.org/officeDocument/2006/relationships/customXml" Target="../ink/ink495.xml"/><Relationship Id="rId510" Type="http://schemas.openxmlformats.org/officeDocument/2006/relationships/image" Target="../media/image530.png"/><Relationship Id="rId552" Type="http://schemas.openxmlformats.org/officeDocument/2006/relationships/image" Target="../media/image551.png"/><Relationship Id="rId191" Type="http://schemas.openxmlformats.org/officeDocument/2006/relationships/customXml" Target="../ink/ink397.xml"/><Relationship Id="rId205" Type="http://schemas.openxmlformats.org/officeDocument/2006/relationships/customXml" Target="../ink/ink404.xml"/><Relationship Id="rId247" Type="http://schemas.openxmlformats.org/officeDocument/2006/relationships/customXml" Target="../ink/ink425.xml"/><Relationship Id="rId412" Type="http://schemas.openxmlformats.org/officeDocument/2006/relationships/image" Target="../media/image481.png"/><Relationship Id="rId107" Type="http://schemas.openxmlformats.org/officeDocument/2006/relationships/customXml" Target="../ink/ink355.xml"/><Relationship Id="rId289" Type="http://schemas.openxmlformats.org/officeDocument/2006/relationships/customXml" Target="../ink/ink446.xml"/><Relationship Id="rId454" Type="http://schemas.openxmlformats.org/officeDocument/2006/relationships/image" Target="../media/image502.png"/><Relationship Id="rId496" Type="http://schemas.openxmlformats.org/officeDocument/2006/relationships/image" Target="../media/image523.png"/><Relationship Id="rId11" Type="http://schemas.openxmlformats.org/officeDocument/2006/relationships/customXml" Target="../ink/ink307.xml"/><Relationship Id="rId53" Type="http://schemas.openxmlformats.org/officeDocument/2006/relationships/customXml" Target="../ink/ink328.xml"/><Relationship Id="rId149" Type="http://schemas.openxmlformats.org/officeDocument/2006/relationships/customXml" Target="../ink/ink376.xml"/><Relationship Id="rId314" Type="http://schemas.openxmlformats.org/officeDocument/2006/relationships/image" Target="../media/image432.png"/><Relationship Id="rId356" Type="http://schemas.openxmlformats.org/officeDocument/2006/relationships/image" Target="../media/image453.png"/><Relationship Id="rId398" Type="http://schemas.openxmlformats.org/officeDocument/2006/relationships/image" Target="../media/image474.png"/><Relationship Id="rId521" Type="http://schemas.openxmlformats.org/officeDocument/2006/relationships/customXml" Target="../ink/ink562.xml"/><Relationship Id="rId563" Type="http://schemas.openxmlformats.org/officeDocument/2006/relationships/customXml" Target="../ink/ink583.xml"/><Relationship Id="rId95" Type="http://schemas.openxmlformats.org/officeDocument/2006/relationships/customXml" Target="../ink/ink349.xml"/><Relationship Id="rId160" Type="http://schemas.openxmlformats.org/officeDocument/2006/relationships/image" Target="../media/image355.png"/><Relationship Id="rId216" Type="http://schemas.openxmlformats.org/officeDocument/2006/relationships/image" Target="../media/image383.png"/><Relationship Id="rId423" Type="http://schemas.openxmlformats.org/officeDocument/2006/relationships/customXml" Target="../ink/ink513.xml"/><Relationship Id="rId258" Type="http://schemas.openxmlformats.org/officeDocument/2006/relationships/image" Target="../media/image404.png"/><Relationship Id="rId465" Type="http://schemas.openxmlformats.org/officeDocument/2006/relationships/customXml" Target="../ink/ink534.xml"/><Relationship Id="rId22" Type="http://schemas.openxmlformats.org/officeDocument/2006/relationships/image" Target="../media/image286.png"/><Relationship Id="rId64" Type="http://schemas.openxmlformats.org/officeDocument/2006/relationships/image" Target="../media/image307.png"/><Relationship Id="rId118" Type="http://schemas.openxmlformats.org/officeDocument/2006/relationships/image" Target="../media/image334.png"/><Relationship Id="rId325" Type="http://schemas.openxmlformats.org/officeDocument/2006/relationships/customXml" Target="../ink/ink464.xml"/><Relationship Id="rId367" Type="http://schemas.openxmlformats.org/officeDocument/2006/relationships/customXml" Target="../ink/ink485.xml"/><Relationship Id="rId532" Type="http://schemas.openxmlformats.org/officeDocument/2006/relationships/image" Target="../media/image541.png"/><Relationship Id="rId574" Type="http://schemas.openxmlformats.org/officeDocument/2006/relationships/image" Target="../media/image562.png"/><Relationship Id="rId171" Type="http://schemas.openxmlformats.org/officeDocument/2006/relationships/customXml" Target="../ink/ink387.xml"/><Relationship Id="rId227" Type="http://schemas.openxmlformats.org/officeDocument/2006/relationships/customXml" Target="../ink/ink415.xml"/><Relationship Id="rId269" Type="http://schemas.openxmlformats.org/officeDocument/2006/relationships/customXml" Target="../ink/ink436.xml"/><Relationship Id="rId434" Type="http://schemas.openxmlformats.org/officeDocument/2006/relationships/image" Target="../media/image492.png"/><Relationship Id="rId476" Type="http://schemas.openxmlformats.org/officeDocument/2006/relationships/image" Target="../media/image513.png"/><Relationship Id="rId33" Type="http://schemas.openxmlformats.org/officeDocument/2006/relationships/customXml" Target="../ink/ink318.xml"/><Relationship Id="rId129" Type="http://schemas.openxmlformats.org/officeDocument/2006/relationships/customXml" Target="../ink/ink366.xml"/><Relationship Id="rId280" Type="http://schemas.openxmlformats.org/officeDocument/2006/relationships/image" Target="../media/image415.png"/><Relationship Id="rId336" Type="http://schemas.openxmlformats.org/officeDocument/2006/relationships/image" Target="../media/image443.png"/><Relationship Id="rId501" Type="http://schemas.openxmlformats.org/officeDocument/2006/relationships/customXml" Target="../ink/ink552.xml"/><Relationship Id="rId543" Type="http://schemas.openxmlformats.org/officeDocument/2006/relationships/customXml" Target="../ink/ink573.xml"/><Relationship Id="rId75" Type="http://schemas.openxmlformats.org/officeDocument/2006/relationships/customXml" Target="../ink/ink339.xml"/><Relationship Id="rId140" Type="http://schemas.openxmlformats.org/officeDocument/2006/relationships/image" Target="../media/image345.png"/><Relationship Id="rId182" Type="http://schemas.openxmlformats.org/officeDocument/2006/relationships/image" Target="../media/image366.png"/><Relationship Id="rId378" Type="http://schemas.openxmlformats.org/officeDocument/2006/relationships/image" Target="../media/image464.png"/><Relationship Id="rId403" Type="http://schemas.openxmlformats.org/officeDocument/2006/relationships/customXml" Target="../ink/ink503.xml"/><Relationship Id="rId585" Type="http://schemas.openxmlformats.org/officeDocument/2006/relationships/customXml" Target="../ink/ink594.xml"/><Relationship Id="rId6" Type="http://schemas.openxmlformats.org/officeDocument/2006/relationships/image" Target="../media/image278.png"/><Relationship Id="rId238" Type="http://schemas.openxmlformats.org/officeDocument/2006/relationships/image" Target="../media/image394.png"/><Relationship Id="rId445" Type="http://schemas.openxmlformats.org/officeDocument/2006/relationships/customXml" Target="../ink/ink524.xml"/><Relationship Id="rId487" Type="http://schemas.openxmlformats.org/officeDocument/2006/relationships/customXml" Target="../ink/ink545.xml"/><Relationship Id="rId291" Type="http://schemas.openxmlformats.org/officeDocument/2006/relationships/customXml" Target="../ink/ink447.xml"/><Relationship Id="rId305" Type="http://schemas.openxmlformats.org/officeDocument/2006/relationships/customXml" Target="../ink/ink454.xml"/><Relationship Id="rId347" Type="http://schemas.openxmlformats.org/officeDocument/2006/relationships/customXml" Target="../ink/ink475.xml"/><Relationship Id="rId512" Type="http://schemas.openxmlformats.org/officeDocument/2006/relationships/image" Target="../media/image531.png"/><Relationship Id="rId44" Type="http://schemas.openxmlformats.org/officeDocument/2006/relationships/image" Target="../media/image297.png"/><Relationship Id="rId86" Type="http://schemas.openxmlformats.org/officeDocument/2006/relationships/image" Target="../media/image318.png"/><Relationship Id="rId151" Type="http://schemas.openxmlformats.org/officeDocument/2006/relationships/customXml" Target="../ink/ink377.xml"/><Relationship Id="rId389" Type="http://schemas.openxmlformats.org/officeDocument/2006/relationships/customXml" Target="../ink/ink496.xml"/><Relationship Id="rId554" Type="http://schemas.openxmlformats.org/officeDocument/2006/relationships/image" Target="../media/image552.png"/><Relationship Id="rId193" Type="http://schemas.openxmlformats.org/officeDocument/2006/relationships/customXml" Target="../ink/ink398.xml"/><Relationship Id="rId207" Type="http://schemas.openxmlformats.org/officeDocument/2006/relationships/customXml" Target="../ink/ink405.xml"/><Relationship Id="rId249" Type="http://schemas.openxmlformats.org/officeDocument/2006/relationships/customXml" Target="../ink/ink426.xml"/><Relationship Id="rId414" Type="http://schemas.openxmlformats.org/officeDocument/2006/relationships/image" Target="../media/image482.png"/><Relationship Id="rId456" Type="http://schemas.openxmlformats.org/officeDocument/2006/relationships/image" Target="../media/image503.png"/><Relationship Id="rId498" Type="http://schemas.openxmlformats.org/officeDocument/2006/relationships/image" Target="../media/image524.png"/><Relationship Id="rId13" Type="http://schemas.openxmlformats.org/officeDocument/2006/relationships/customXml" Target="../ink/ink308.xml"/><Relationship Id="rId109" Type="http://schemas.openxmlformats.org/officeDocument/2006/relationships/customXml" Target="../ink/ink356.xml"/><Relationship Id="rId260" Type="http://schemas.openxmlformats.org/officeDocument/2006/relationships/image" Target="../media/image405.png"/><Relationship Id="rId316" Type="http://schemas.openxmlformats.org/officeDocument/2006/relationships/image" Target="../media/image433.png"/><Relationship Id="rId523" Type="http://schemas.openxmlformats.org/officeDocument/2006/relationships/customXml" Target="../ink/ink563.xml"/><Relationship Id="rId55" Type="http://schemas.openxmlformats.org/officeDocument/2006/relationships/customXml" Target="../ink/ink329.xml"/><Relationship Id="rId97" Type="http://schemas.openxmlformats.org/officeDocument/2006/relationships/customXml" Target="../ink/ink350.xml"/><Relationship Id="rId120" Type="http://schemas.openxmlformats.org/officeDocument/2006/relationships/image" Target="../media/image335.png"/><Relationship Id="rId358" Type="http://schemas.openxmlformats.org/officeDocument/2006/relationships/image" Target="../media/image454.png"/><Relationship Id="rId565" Type="http://schemas.openxmlformats.org/officeDocument/2006/relationships/customXml" Target="../ink/ink584.xml"/><Relationship Id="rId162" Type="http://schemas.openxmlformats.org/officeDocument/2006/relationships/image" Target="../media/image356.png"/><Relationship Id="rId218" Type="http://schemas.openxmlformats.org/officeDocument/2006/relationships/image" Target="../media/image384.png"/><Relationship Id="rId425" Type="http://schemas.openxmlformats.org/officeDocument/2006/relationships/customXml" Target="../ink/ink514.xml"/><Relationship Id="rId467" Type="http://schemas.openxmlformats.org/officeDocument/2006/relationships/customXml" Target="../ink/ink535.xml"/><Relationship Id="rId271" Type="http://schemas.openxmlformats.org/officeDocument/2006/relationships/customXml" Target="../ink/ink437.xml"/><Relationship Id="rId24" Type="http://schemas.openxmlformats.org/officeDocument/2006/relationships/image" Target="../media/image287.png"/><Relationship Id="rId66" Type="http://schemas.openxmlformats.org/officeDocument/2006/relationships/image" Target="../media/image308.png"/><Relationship Id="rId131" Type="http://schemas.openxmlformats.org/officeDocument/2006/relationships/customXml" Target="../ink/ink367.xml"/><Relationship Id="rId327" Type="http://schemas.openxmlformats.org/officeDocument/2006/relationships/customXml" Target="../ink/ink465.xml"/><Relationship Id="rId369" Type="http://schemas.openxmlformats.org/officeDocument/2006/relationships/customXml" Target="../ink/ink486.xml"/><Relationship Id="rId534" Type="http://schemas.openxmlformats.org/officeDocument/2006/relationships/image" Target="../media/image542.png"/><Relationship Id="rId576" Type="http://schemas.openxmlformats.org/officeDocument/2006/relationships/image" Target="../media/image563.png"/><Relationship Id="rId173" Type="http://schemas.openxmlformats.org/officeDocument/2006/relationships/customXml" Target="../ink/ink388.xml"/><Relationship Id="rId229" Type="http://schemas.openxmlformats.org/officeDocument/2006/relationships/customXml" Target="../ink/ink416.xml"/><Relationship Id="rId380" Type="http://schemas.openxmlformats.org/officeDocument/2006/relationships/image" Target="../media/image465.png"/><Relationship Id="rId436" Type="http://schemas.openxmlformats.org/officeDocument/2006/relationships/image" Target="../media/image493.png"/><Relationship Id="rId240" Type="http://schemas.openxmlformats.org/officeDocument/2006/relationships/image" Target="../media/image395.png"/><Relationship Id="rId478" Type="http://schemas.openxmlformats.org/officeDocument/2006/relationships/image" Target="../media/image514.png"/><Relationship Id="rId35" Type="http://schemas.openxmlformats.org/officeDocument/2006/relationships/customXml" Target="../ink/ink319.xml"/><Relationship Id="rId77" Type="http://schemas.openxmlformats.org/officeDocument/2006/relationships/customXml" Target="../ink/ink340.xml"/><Relationship Id="rId100" Type="http://schemas.openxmlformats.org/officeDocument/2006/relationships/image" Target="../media/image325.png"/><Relationship Id="rId282" Type="http://schemas.openxmlformats.org/officeDocument/2006/relationships/image" Target="../media/image416.png"/><Relationship Id="rId338" Type="http://schemas.openxmlformats.org/officeDocument/2006/relationships/image" Target="../media/image444.png"/><Relationship Id="rId503" Type="http://schemas.openxmlformats.org/officeDocument/2006/relationships/customXml" Target="../ink/ink553.xml"/><Relationship Id="rId545" Type="http://schemas.openxmlformats.org/officeDocument/2006/relationships/customXml" Target="../ink/ink574.xml"/><Relationship Id="rId8" Type="http://schemas.openxmlformats.org/officeDocument/2006/relationships/image" Target="../media/image279.png"/><Relationship Id="rId142" Type="http://schemas.openxmlformats.org/officeDocument/2006/relationships/image" Target="../media/image346.png"/><Relationship Id="rId184" Type="http://schemas.openxmlformats.org/officeDocument/2006/relationships/image" Target="../media/image367.png"/><Relationship Id="rId391" Type="http://schemas.openxmlformats.org/officeDocument/2006/relationships/customXml" Target="../ink/ink497.xml"/><Relationship Id="rId405" Type="http://schemas.openxmlformats.org/officeDocument/2006/relationships/customXml" Target="../ink/ink504.xml"/><Relationship Id="rId447" Type="http://schemas.openxmlformats.org/officeDocument/2006/relationships/customXml" Target="../ink/ink525.xml"/><Relationship Id="rId251" Type="http://schemas.openxmlformats.org/officeDocument/2006/relationships/customXml" Target="../ink/ink427.xml"/><Relationship Id="rId489" Type="http://schemas.openxmlformats.org/officeDocument/2006/relationships/customXml" Target="../ink/ink546.xml"/><Relationship Id="rId46" Type="http://schemas.openxmlformats.org/officeDocument/2006/relationships/image" Target="../media/image298.png"/><Relationship Id="rId293" Type="http://schemas.openxmlformats.org/officeDocument/2006/relationships/customXml" Target="../ink/ink448.xml"/><Relationship Id="rId307" Type="http://schemas.openxmlformats.org/officeDocument/2006/relationships/customXml" Target="../ink/ink455.xml"/><Relationship Id="rId349" Type="http://schemas.openxmlformats.org/officeDocument/2006/relationships/customXml" Target="../ink/ink476.xml"/><Relationship Id="rId514" Type="http://schemas.openxmlformats.org/officeDocument/2006/relationships/image" Target="../media/image532.png"/><Relationship Id="rId556" Type="http://schemas.openxmlformats.org/officeDocument/2006/relationships/image" Target="../media/image553.png"/><Relationship Id="rId88" Type="http://schemas.openxmlformats.org/officeDocument/2006/relationships/image" Target="../media/image319.png"/><Relationship Id="rId111" Type="http://schemas.openxmlformats.org/officeDocument/2006/relationships/customXml" Target="../ink/ink357.xml"/><Relationship Id="rId153" Type="http://schemas.openxmlformats.org/officeDocument/2006/relationships/customXml" Target="../ink/ink378.xml"/><Relationship Id="rId195" Type="http://schemas.openxmlformats.org/officeDocument/2006/relationships/customXml" Target="../ink/ink399.xml"/><Relationship Id="rId209" Type="http://schemas.openxmlformats.org/officeDocument/2006/relationships/customXml" Target="../ink/ink406.xml"/><Relationship Id="rId360" Type="http://schemas.openxmlformats.org/officeDocument/2006/relationships/image" Target="../media/image455.png"/><Relationship Id="rId416" Type="http://schemas.openxmlformats.org/officeDocument/2006/relationships/image" Target="../media/image483.png"/><Relationship Id="rId220" Type="http://schemas.openxmlformats.org/officeDocument/2006/relationships/image" Target="../media/image385.png"/><Relationship Id="rId458" Type="http://schemas.openxmlformats.org/officeDocument/2006/relationships/image" Target="../media/image504.png"/><Relationship Id="rId15" Type="http://schemas.openxmlformats.org/officeDocument/2006/relationships/customXml" Target="../ink/ink309.xml"/><Relationship Id="rId57" Type="http://schemas.openxmlformats.org/officeDocument/2006/relationships/customXml" Target="../ink/ink330.xml"/><Relationship Id="rId262" Type="http://schemas.openxmlformats.org/officeDocument/2006/relationships/image" Target="../media/image406.png"/><Relationship Id="rId318" Type="http://schemas.openxmlformats.org/officeDocument/2006/relationships/image" Target="../media/image434.png"/><Relationship Id="rId525" Type="http://schemas.openxmlformats.org/officeDocument/2006/relationships/customXml" Target="../ink/ink564.xml"/><Relationship Id="rId567" Type="http://schemas.openxmlformats.org/officeDocument/2006/relationships/customXml" Target="../ink/ink585.xml"/><Relationship Id="rId99" Type="http://schemas.openxmlformats.org/officeDocument/2006/relationships/customXml" Target="../ink/ink351.xml"/><Relationship Id="rId122" Type="http://schemas.openxmlformats.org/officeDocument/2006/relationships/image" Target="../media/image336.png"/><Relationship Id="rId164" Type="http://schemas.openxmlformats.org/officeDocument/2006/relationships/image" Target="../media/image357.png"/><Relationship Id="rId371" Type="http://schemas.openxmlformats.org/officeDocument/2006/relationships/customXml" Target="../ink/ink487.xml"/><Relationship Id="rId427" Type="http://schemas.openxmlformats.org/officeDocument/2006/relationships/customXml" Target="../ink/ink515.xml"/><Relationship Id="rId469" Type="http://schemas.openxmlformats.org/officeDocument/2006/relationships/customXml" Target="../ink/ink536.xml"/><Relationship Id="rId26" Type="http://schemas.openxmlformats.org/officeDocument/2006/relationships/image" Target="../media/image288.png"/><Relationship Id="rId231" Type="http://schemas.openxmlformats.org/officeDocument/2006/relationships/customXml" Target="../ink/ink417.xml"/><Relationship Id="rId273" Type="http://schemas.openxmlformats.org/officeDocument/2006/relationships/customXml" Target="../ink/ink438.xml"/><Relationship Id="rId329" Type="http://schemas.openxmlformats.org/officeDocument/2006/relationships/customXml" Target="../ink/ink466.xml"/><Relationship Id="rId480" Type="http://schemas.openxmlformats.org/officeDocument/2006/relationships/image" Target="../media/image515.png"/><Relationship Id="rId536" Type="http://schemas.openxmlformats.org/officeDocument/2006/relationships/image" Target="../media/image543.png"/><Relationship Id="rId68" Type="http://schemas.openxmlformats.org/officeDocument/2006/relationships/image" Target="../media/image309.png"/><Relationship Id="rId133" Type="http://schemas.openxmlformats.org/officeDocument/2006/relationships/customXml" Target="../ink/ink368.xml"/><Relationship Id="rId175" Type="http://schemas.openxmlformats.org/officeDocument/2006/relationships/customXml" Target="../ink/ink389.xml"/><Relationship Id="rId340" Type="http://schemas.openxmlformats.org/officeDocument/2006/relationships/image" Target="../media/image445.png"/><Relationship Id="rId578" Type="http://schemas.openxmlformats.org/officeDocument/2006/relationships/image" Target="../media/image564.png"/><Relationship Id="rId200" Type="http://schemas.openxmlformats.org/officeDocument/2006/relationships/image" Target="../media/image375.png"/><Relationship Id="rId382" Type="http://schemas.openxmlformats.org/officeDocument/2006/relationships/image" Target="../media/image466.png"/><Relationship Id="rId438" Type="http://schemas.openxmlformats.org/officeDocument/2006/relationships/image" Target="../media/image494.png"/><Relationship Id="rId242" Type="http://schemas.openxmlformats.org/officeDocument/2006/relationships/image" Target="../media/image396.png"/><Relationship Id="rId284" Type="http://schemas.openxmlformats.org/officeDocument/2006/relationships/image" Target="../media/image417.png"/><Relationship Id="rId491" Type="http://schemas.openxmlformats.org/officeDocument/2006/relationships/customXml" Target="../ink/ink547.xml"/><Relationship Id="rId505" Type="http://schemas.openxmlformats.org/officeDocument/2006/relationships/customXml" Target="../ink/ink554.xml"/><Relationship Id="rId37" Type="http://schemas.openxmlformats.org/officeDocument/2006/relationships/customXml" Target="../ink/ink320.xml"/><Relationship Id="rId79" Type="http://schemas.openxmlformats.org/officeDocument/2006/relationships/customXml" Target="../ink/ink341.xml"/><Relationship Id="rId102" Type="http://schemas.openxmlformats.org/officeDocument/2006/relationships/image" Target="../media/image326.png"/><Relationship Id="rId144" Type="http://schemas.openxmlformats.org/officeDocument/2006/relationships/image" Target="../media/image347.png"/><Relationship Id="rId547" Type="http://schemas.openxmlformats.org/officeDocument/2006/relationships/customXml" Target="../ink/ink575.xml"/><Relationship Id="rId90" Type="http://schemas.openxmlformats.org/officeDocument/2006/relationships/image" Target="../media/image320.png"/><Relationship Id="rId186" Type="http://schemas.openxmlformats.org/officeDocument/2006/relationships/image" Target="../media/image368.png"/><Relationship Id="rId351" Type="http://schemas.openxmlformats.org/officeDocument/2006/relationships/customXml" Target="../ink/ink477.xml"/><Relationship Id="rId393" Type="http://schemas.openxmlformats.org/officeDocument/2006/relationships/customXml" Target="../ink/ink498.xml"/><Relationship Id="rId407" Type="http://schemas.openxmlformats.org/officeDocument/2006/relationships/customXml" Target="../ink/ink505.xml"/><Relationship Id="rId449" Type="http://schemas.openxmlformats.org/officeDocument/2006/relationships/customXml" Target="../ink/ink526.xml"/><Relationship Id="rId211" Type="http://schemas.openxmlformats.org/officeDocument/2006/relationships/customXml" Target="../ink/ink407.xml"/><Relationship Id="rId253" Type="http://schemas.openxmlformats.org/officeDocument/2006/relationships/customXml" Target="../ink/ink428.xml"/><Relationship Id="rId295" Type="http://schemas.openxmlformats.org/officeDocument/2006/relationships/customXml" Target="../ink/ink449.xml"/><Relationship Id="rId309" Type="http://schemas.openxmlformats.org/officeDocument/2006/relationships/customXml" Target="../ink/ink456.xml"/><Relationship Id="rId460" Type="http://schemas.openxmlformats.org/officeDocument/2006/relationships/image" Target="../media/image505.png"/><Relationship Id="rId516" Type="http://schemas.openxmlformats.org/officeDocument/2006/relationships/image" Target="../media/image533.png"/><Relationship Id="rId48" Type="http://schemas.openxmlformats.org/officeDocument/2006/relationships/image" Target="../media/image299.png"/><Relationship Id="rId113" Type="http://schemas.openxmlformats.org/officeDocument/2006/relationships/customXml" Target="../ink/ink358.xml"/><Relationship Id="rId320" Type="http://schemas.openxmlformats.org/officeDocument/2006/relationships/image" Target="../media/image435.png"/><Relationship Id="rId558" Type="http://schemas.openxmlformats.org/officeDocument/2006/relationships/image" Target="../media/image554.png"/><Relationship Id="rId155" Type="http://schemas.openxmlformats.org/officeDocument/2006/relationships/customXml" Target="../ink/ink379.xml"/><Relationship Id="rId197" Type="http://schemas.openxmlformats.org/officeDocument/2006/relationships/customXml" Target="../ink/ink400.xml"/><Relationship Id="rId362" Type="http://schemas.openxmlformats.org/officeDocument/2006/relationships/image" Target="../media/image456.png"/><Relationship Id="rId418" Type="http://schemas.openxmlformats.org/officeDocument/2006/relationships/image" Target="../media/image484.png"/><Relationship Id="rId222" Type="http://schemas.openxmlformats.org/officeDocument/2006/relationships/image" Target="../media/image386.png"/><Relationship Id="rId264" Type="http://schemas.openxmlformats.org/officeDocument/2006/relationships/image" Target="../media/image407.png"/><Relationship Id="rId471" Type="http://schemas.openxmlformats.org/officeDocument/2006/relationships/customXml" Target="../ink/ink537.xml"/><Relationship Id="rId17" Type="http://schemas.openxmlformats.org/officeDocument/2006/relationships/customXml" Target="../ink/ink310.xml"/><Relationship Id="rId59" Type="http://schemas.openxmlformats.org/officeDocument/2006/relationships/customXml" Target="../ink/ink331.xml"/><Relationship Id="rId124" Type="http://schemas.openxmlformats.org/officeDocument/2006/relationships/image" Target="../media/image337.png"/><Relationship Id="rId527" Type="http://schemas.openxmlformats.org/officeDocument/2006/relationships/customXml" Target="../ink/ink565.xml"/><Relationship Id="rId569" Type="http://schemas.openxmlformats.org/officeDocument/2006/relationships/customXml" Target="../ink/ink586.xml"/><Relationship Id="rId70" Type="http://schemas.openxmlformats.org/officeDocument/2006/relationships/image" Target="../media/image310.png"/><Relationship Id="rId166" Type="http://schemas.openxmlformats.org/officeDocument/2006/relationships/image" Target="../media/image358.png"/><Relationship Id="rId331" Type="http://schemas.openxmlformats.org/officeDocument/2006/relationships/customXml" Target="../ink/ink467.xml"/><Relationship Id="rId373" Type="http://schemas.openxmlformats.org/officeDocument/2006/relationships/customXml" Target="../ink/ink488.xml"/><Relationship Id="rId429" Type="http://schemas.openxmlformats.org/officeDocument/2006/relationships/customXml" Target="../ink/ink516.xml"/><Relationship Id="rId580" Type="http://schemas.openxmlformats.org/officeDocument/2006/relationships/image" Target="../media/image565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18.xml"/><Relationship Id="rId440" Type="http://schemas.openxmlformats.org/officeDocument/2006/relationships/image" Target="../media/image495.png"/><Relationship Id="rId28" Type="http://schemas.openxmlformats.org/officeDocument/2006/relationships/image" Target="../media/image289.png"/><Relationship Id="rId275" Type="http://schemas.openxmlformats.org/officeDocument/2006/relationships/customXml" Target="../ink/ink439.xml"/><Relationship Id="rId300" Type="http://schemas.openxmlformats.org/officeDocument/2006/relationships/image" Target="../media/image425.png"/><Relationship Id="rId482" Type="http://schemas.openxmlformats.org/officeDocument/2006/relationships/image" Target="../media/image516.png"/><Relationship Id="rId538" Type="http://schemas.openxmlformats.org/officeDocument/2006/relationships/image" Target="../media/image544.png"/><Relationship Id="rId81" Type="http://schemas.openxmlformats.org/officeDocument/2006/relationships/customXml" Target="../ink/ink342.xml"/><Relationship Id="rId135" Type="http://schemas.openxmlformats.org/officeDocument/2006/relationships/customXml" Target="../ink/ink369.xml"/><Relationship Id="rId177" Type="http://schemas.openxmlformats.org/officeDocument/2006/relationships/customXml" Target="../ink/ink390.xml"/><Relationship Id="rId342" Type="http://schemas.openxmlformats.org/officeDocument/2006/relationships/image" Target="../media/image446.png"/><Relationship Id="rId384" Type="http://schemas.openxmlformats.org/officeDocument/2006/relationships/image" Target="../media/image467.png"/><Relationship Id="rId202" Type="http://schemas.openxmlformats.org/officeDocument/2006/relationships/image" Target="../media/image376.png"/><Relationship Id="rId244" Type="http://schemas.openxmlformats.org/officeDocument/2006/relationships/image" Target="../media/image397.png"/><Relationship Id="rId39" Type="http://schemas.openxmlformats.org/officeDocument/2006/relationships/customXml" Target="../ink/ink321.xml"/><Relationship Id="rId286" Type="http://schemas.openxmlformats.org/officeDocument/2006/relationships/image" Target="../media/image418.png"/><Relationship Id="rId451" Type="http://schemas.openxmlformats.org/officeDocument/2006/relationships/customXml" Target="../ink/ink527.xml"/><Relationship Id="rId493" Type="http://schemas.openxmlformats.org/officeDocument/2006/relationships/customXml" Target="../ink/ink548.xml"/><Relationship Id="rId507" Type="http://schemas.openxmlformats.org/officeDocument/2006/relationships/customXml" Target="../ink/ink555.xml"/><Relationship Id="rId549" Type="http://schemas.openxmlformats.org/officeDocument/2006/relationships/customXml" Target="../ink/ink576.xml"/><Relationship Id="rId50" Type="http://schemas.openxmlformats.org/officeDocument/2006/relationships/image" Target="../media/image300.png"/><Relationship Id="rId104" Type="http://schemas.openxmlformats.org/officeDocument/2006/relationships/image" Target="../media/image327.png"/><Relationship Id="rId146" Type="http://schemas.openxmlformats.org/officeDocument/2006/relationships/image" Target="../media/image348.png"/><Relationship Id="rId188" Type="http://schemas.openxmlformats.org/officeDocument/2006/relationships/image" Target="../media/image369.png"/><Relationship Id="rId311" Type="http://schemas.openxmlformats.org/officeDocument/2006/relationships/customXml" Target="../ink/ink457.xml"/><Relationship Id="rId353" Type="http://schemas.openxmlformats.org/officeDocument/2006/relationships/customXml" Target="../ink/ink478.xml"/><Relationship Id="rId395" Type="http://schemas.openxmlformats.org/officeDocument/2006/relationships/customXml" Target="../ink/ink499.xml"/><Relationship Id="rId409" Type="http://schemas.openxmlformats.org/officeDocument/2006/relationships/customXml" Target="../ink/ink506.xml"/><Relationship Id="rId560" Type="http://schemas.openxmlformats.org/officeDocument/2006/relationships/image" Target="../media/image555.png"/><Relationship Id="rId92" Type="http://schemas.openxmlformats.org/officeDocument/2006/relationships/image" Target="../media/image321.png"/><Relationship Id="rId213" Type="http://schemas.openxmlformats.org/officeDocument/2006/relationships/customXml" Target="../ink/ink408.xml"/><Relationship Id="rId420" Type="http://schemas.openxmlformats.org/officeDocument/2006/relationships/image" Target="../media/image485.png"/><Relationship Id="rId255" Type="http://schemas.openxmlformats.org/officeDocument/2006/relationships/customXml" Target="../ink/ink429.xml"/><Relationship Id="rId297" Type="http://schemas.openxmlformats.org/officeDocument/2006/relationships/customXml" Target="../ink/ink450.xml"/><Relationship Id="rId462" Type="http://schemas.openxmlformats.org/officeDocument/2006/relationships/image" Target="../media/image506.png"/><Relationship Id="rId518" Type="http://schemas.openxmlformats.org/officeDocument/2006/relationships/image" Target="../media/image534.png"/><Relationship Id="rId115" Type="http://schemas.openxmlformats.org/officeDocument/2006/relationships/customXml" Target="../ink/ink359.xml"/><Relationship Id="rId157" Type="http://schemas.openxmlformats.org/officeDocument/2006/relationships/customXml" Target="../ink/ink380.xml"/><Relationship Id="rId322" Type="http://schemas.openxmlformats.org/officeDocument/2006/relationships/image" Target="../media/image436.png"/><Relationship Id="rId364" Type="http://schemas.openxmlformats.org/officeDocument/2006/relationships/image" Target="../media/image457.png"/><Relationship Id="rId61" Type="http://schemas.openxmlformats.org/officeDocument/2006/relationships/customXml" Target="../ink/ink332.xml"/><Relationship Id="rId199" Type="http://schemas.openxmlformats.org/officeDocument/2006/relationships/customXml" Target="../ink/ink401.xml"/><Relationship Id="rId571" Type="http://schemas.openxmlformats.org/officeDocument/2006/relationships/customXml" Target="../ink/ink587.xml"/><Relationship Id="rId19" Type="http://schemas.openxmlformats.org/officeDocument/2006/relationships/customXml" Target="../ink/ink311.xml"/><Relationship Id="rId224" Type="http://schemas.openxmlformats.org/officeDocument/2006/relationships/image" Target="../media/image387.png"/><Relationship Id="rId266" Type="http://schemas.openxmlformats.org/officeDocument/2006/relationships/image" Target="../media/image408.png"/><Relationship Id="rId431" Type="http://schemas.openxmlformats.org/officeDocument/2006/relationships/customXml" Target="../ink/ink517.xml"/><Relationship Id="rId473" Type="http://schemas.openxmlformats.org/officeDocument/2006/relationships/customXml" Target="../ink/ink538.xml"/><Relationship Id="rId529" Type="http://schemas.openxmlformats.org/officeDocument/2006/relationships/customXml" Target="../ink/ink566.xml"/><Relationship Id="rId30" Type="http://schemas.openxmlformats.org/officeDocument/2006/relationships/image" Target="../media/image290.png"/><Relationship Id="rId126" Type="http://schemas.openxmlformats.org/officeDocument/2006/relationships/image" Target="../media/image338.png"/><Relationship Id="rId168" Type="http://schemas.openxmlformats.org/officeDocument/2006/relationships/image" Target="../media/image359.png"/><Relationship Id="rId333" Type="http://schemas.openxmlformats.org/officeDocument/2006/relationships/customXml" Target="../ink/ink468.xml"/><Relationship Id="rId540" Type="http://schemas.openxmlformats.org/officeDocument/2006/relationships/image" Target="../media/image545.png"/><Relationship Id="rId72" Type="http://schemas.openxmlformats.org/officeDocument/2006/relationships/image" Target="../media/image311.png"/><Relationship Id="rId375" Type="http://schemas.openxmlformats.org/officeDocument/2006/relationships/customXml" Target="../ink/ink489.xml"/><Relationship Id="rId582" Type="http://schemas.openxmlformats.org/officeDocument/2006/relationships/image" Target="../media/image566.png"/><Relationship Id="rId3" Type="http://schemas.openxmlformats.org/officeDocument/2006/relationships/customXml" Target="../ink/ink303.xml"/><Relationship Id="rId235" Type="http://schemas.openxmlformats.org/officeDocument/2006/relationships/customXml" Target="../ink/ink419.xml"/><Relationship Id="rId277" Type="http://schemas.openxmlformats.org/officeDocument/2006/relationships/customXml" Target="../ink/ink440.xml"/><Relationship Id="rId400" Type="http://schemas.openxmlformats.org/officeDocument/2006/relationships/image" Target="../media/image475.png"/><Relationship Id="rId442" Type="http://schemas.openxmlformats.org/officeDocument/2006/relationships/image" Target="../media/image496.png"/><Relationship Id="rId484" Type="http://schemas.openxmlformats.org/officeDocument/2006/relationships/image" Target="../media/image517.png"/><Relationship Id="rId137" Type="http://schemas.openxmlformats.org/officeDocument/2006/relationships/customXml" Target="../ink/ink370.xml"/><Relationship Id="rId302" Type="http://schemas.openxmlformats.org/officeDocument/2006/relationships/image" Target="../media/image426.png"/><Relationship Id="rId344" Type="http://schemas.openxmlformats.org/officeDocument/2006/relationships/image" Target="../media/image447.png"/><Relationship Id="rId41" Type="http://schemas.openxmlformats.org/officeDocument/2006/relationships/customXml" Target="../ink/ink322.xml"/><Relationship Id="rId83" Type="http://schemas.openxmlformats.org/officeDocument/2006/relationships/customXml" Target="../ink/ink343.xml"/><Relationship Id="rId179" Type="http://schemas.openxmlformats.org/officeDocument/2006/relationships/customXml" Target="../ink/ink391.xml"/><Relationship Id="rId386" Type="http://schemas.openxmlformats.org/officeDocument/2006/relationships/image" Target="../media/image468.png"/><Relationship Id="rId551" Type="http://schemas.openxmlformats.org/officeDocument/2006/relationships/customXml" Target="../ink/ink577.xml"/><Relationship Id="rId190" Type="http://schemas.openxmlformats.org/officeDocument/2006/relationships/image" Target="../media/image370.png"/><Relationship Id="rId204" Type="http://schemas.openxmlformats.org/officeDocument/2006/relationships/image" Target="../media/image377.png"/><Relationship Id="rId246" Type="http://schemas.openxmlformats.org/officeDocument/2006/relationships/image" Target="../media/image398.png"/><Relationship Id="rId288" Type="http://schemas.openxmlformats.org/officeDocument/2006/relationships/image" Target="../media/image419.png"/><Relationship Id="rId411" Type="http://schemas.openxmlformats.org/officeDocument/2006/relationships/customXml" Target="../ink/ink507.xml"/><Relationship Id="rId453" Type="http://schemas.openxmlformats.org/officeDocument/2006/relationships/customXml" Target="../ink/ink528.xml"/><Relationship Id="rId509" Type="http://schemas.openxmlformats.org/officeDocument/2006/relationships/customXml" Target="../ink/ink556.xml"/><Relationship Id="rId106" Type="http://schemas.openxmlformats.org/officeDocument/2006/relationships/image" Target="../media/image328.png"/><Relationship Id="rId313" Type="http://schemas.openxmlformats.org/officeDocument/2006/relationships/customXml" Target="../ink/ink458.xml"/><Relationship Id="rId495" Type="http://schemas.openxmlformats.org/officeDocument/2006/relationships/customXml" Target="../ink/ink549.xml"/><Relationship Id="rId10" Type="http://schemas.openxmlformats.org/officeDocument/2006/relationships/image" Target="../media/image280.png"/><Relationship Id="rId52" Type="http://schemas.openxmlformats.org/officeDocument/2006/relationships/image" Target="../media/image301.png"/><Relationship Id="rId94" Type="http://schemas.openxmlformats.org/officeDocument/2006/relationships/image" Target="../media/image322.png"/><Relationship Id="rId148" Type="http://schemas.openxmlformats.org/officeDocument/2006/relationships/image" Target="../media/image349.png"/><Relationship Id="rId355" Type="http://schemas.openxmlformats.org/officeDocument/2006/relationships/customXml" Target="../ink/ink479.xml"/><Relationship Id="rId397" Type="http://schemas.openxmlformats.org/officeDocument/2006/relationships/customXml" Target="../ink/ink500.xml"/><Relationship Id="rId520" Type="http://schemas.openxmlformats.org/officeDocument/2006/relationships/image" Target="../media/image535.png"/><Relationship Id="rId562" Type="http://schemas.openxmlformats.org/officeDocument/2006/relationships/image" Target="../media/image556.png"/><Relationship Id="rId215" Type="http://schemas.openxmlformats.org/officeDocument/2006/relationships/customXml" Target="../ink/ink409.xml"/><Relationship Id="rId257" Type="http://schemas.openxmlformats.org/officeDocument/2006/relationships/customXml" Target="../ink/ink430.xml"/><Relationship Id="rId422" Type="http://schemas.openxmlformats.org/officeDocument/2006/relationships/image" Target="../media/image486.png"/><Relationship Id="rId464" Type="http://schemas.openxmlformats.org/officeDocument/2006/relationships/image" Target="../media/image507.png"/><Relationship Id="rId299" Type="http://schemas.openxmlformats.org/officeDocument/2006/relationships/customXml" Target="../ink/ink451.xml"/><Relationship Id="rId63" Type="http://schemas.openxmlformats.org/officeDocument/2006/relationships/customXml" Target="../ink/ink333.xml"/><Relationship Id="rId159" Type="http://schemas.openxmlformats.org/officeDocument/2006/relationships/customXml" Target="../ink/ink381.xml"/><Relationship Id="rId366" Type="http://schemas.openxmlformats.org/officeDocument/2006/relationships/image" Target="../media/image458.png"/><Relationship Id="rId573" Type="http://schemas.openxmlformats.org/officeDocument/2006/relationships/customXml" Target="../ink/ink588.xml"/><Relationship Id="rId226" Type="http://schemas.openxmlformats.org/officeDocument/2006/relationships/image" Target="../media/image388.png"/><Relationship Id="rId433" Type="http://schemas.openxmlformats.org/officeDocument/2006/relationships/customXml" Target="../ink/ink518.xml"/><Relationship Id="rId74" Type="http://schemas.openxmlformats.org/officeDocument/2006/relationships/image" Target="../media/image312.png"/><Relationship Id="rId377" Type="http://schemas.openxmlformats.org/officeDocument/2006/relationships/customXml" Target="../ink/ink490.xml"/><Relationship Id="rId500" Type="http://schemas.openxmlformats.org/officeDocument/2006/relationships/image" Target="../media/image525.png"/><Relationship Id="rId584" Type="http://schemas.openxmlformats.org/officeDocument/2006/relationships/image" Target="../media/image567.png"/><Relationship Id="rId5" Type="http://schemas.openxmlformats.org/officeDocument/2006/relationships/customXml" Target="../ink/ink304.xml"/><Relationship Id="rId237" Type="http://schemas.openxmlformats.org/officeDocument/2006/relationships/customXml" Target="../ink/ink420.xml"/><Relationship Id="rId444" Type="http://schemas.openxmlformats.org/officeDocument/2006/relationships/image" Target="../media/image497.png"/><Relationship Id="rId290" Type="http://schemas.openxmlformats.org/officeDocument/2006/relationships/image" Target="../media/image420.png"/><Relationship Id="rId304" Type="http://schemas.openxmlformats.org/officeDocument/2006/relationships/image" Target="../media/image427.png"/><Relationship Id="rId388" Type="http://schemas.openxmlformats.org/officeDocument/2006/relationships/image" Target="../media/image469.png"/><Relationship Id="rId511" Type="http://schemas.openxmlformats.org/officeDocument/2006/relationships/customXml" Target="../ink/ink557.xml"/><Relationship Id="rId85" Type="http://schemas.openxmlformats.org/officeDocument/2006/relationships/customXml" Target="../ink/ink344.xml"/><Relationship Id="rId150" Type="http://schemas.openxmlformats.org/officeDocument/2006/relationships/image" Target="../media/image350.png"/><Relationship Id="rId248" Type="http://schemas.openxmlformats.org/officeDocument/2006/relationships/image" Target="../media/image399.png"/><Relationship Id="rId455" Type="http://schemas.openxmlformats.org/officeDocument/2006/relationships/customXml" Target="../ink/ink529.xml"/><Relationship Id="rId12" Type="http://schemas.openxmlformats.org/officeDocument/2006/relationships/image" Target="../media/image281.png"/><Relationship Id="rId108" Type="http://schemas.openxmlformats.org/officeDocument/2006/relationships/image" Target="../media/image329.png"/><Relationship Id="rId315" Type="http://schemas.openxmlformats.org/officeDocument/2006/relationships/customXml" Target="../ink/ink459.xml"/><Relationship Id="rId522" Type="http://schemas.openxmlformats.org/officeDocument/2006/relationships/image" Target="../media/image536.png"/><Relationship Id="rId96" Type="http://schemas.openxmlformats.org/officeDocument/2006/relationships/image" Target="../media/image323.png"/><Relationship Id="rId161" Type="http://schemas.openxmlformats.org/officeDocument/2006/relationships/customXml" Target="../ink/ink382.xml"/><Relationship Id="rId399" Type="http://schemas.openxmlformats.org/officeDocument/2006/relationships/customXml" Target="../ink/ink501.xml"/><Relationship Id="rId259" Type="http://schemas.openxmlformats.org/officeDocument/2006/relationships/customXml" Target="../ink/ink431.xml"/><Relationship Id="rId466" Type="http://schemas.openxmlformats.org/officeDocument/2006/relationships/image" Target="../media/image508.png"/><Relationship Id="rId23" Type="http://schemas.openxmlformats.org/officeDocument/2006/relationships/customXml" Target="../ink/ink313.xml"/><Relationship Id="rId119" Type="http://schemas.openxmlformats.org/officeDocument/2006/relationships/customXml" Target="../ink/ink361.xml"/><Relationship Id="rId326" Type="http://schemas.openxmlformats.org/officeDocument/2006/relationships/image" Target="../media/image438.png"/><Relationship Id="rId533" Type="http://schemas.openxmlformats.org/officeDocument/2006/relationships/customXml" Target="../ink/ink568.xml"/><Relationship Id="rId172" Type="http://schemas.openxmlformats.org/officeDocument/2006/relationships/image" Target="../media/image361.png"/><Relationship Id="rId477" Type="http://schemas.openxmlformats.org/officeDocument/2006/relationships/customXml" Target="../ink/ink540.xml"/><Relationship Id="rId337" Type="http://schemas.openxmlformats.org/officeDocument/2006/relationships/customXml" Target="../ink/ink470.xml"/><Relationship Id="rId34" Type="http://schemas.openxmlformats.org/officeDocument/2006/relationships/image" Target="../media/image292.png"/><Relationship Id="rId544" Type="http://schemas.openxmlformats.org/officeDocument/2006/relationships/image" Target="../media/image547.png"/><Relationship Id="rId183" Type="http://schemas.openxmlformats.org/officeDocument/2006/relationships/customXml" Target="../ink/ink393.xml"/><Relationship Id="rId390" Type="http://schemas.openxmlformats.org/officeDocument/2006/relationships/image" Target="../media/image470.png"/><Relationship Id="rId404" Type="http://schemas.openxmlformats.org/officeDocument/2006/relationships/image" Target="../media/image4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5.xml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53.xml"/><Relationship Id="rId21" Type="http://schemas.openxmlformats.org/officeDocument/2006/relationships/customXml" Target="../ink/ink605.xml"/><Relationship Id="rId42" Type="http://schemas.openxmlformats.org/officeDocument/2006/relationships/image" Target="../media/image3120.png"/><Relationship Id="rId63" Type="http://schemas.openxmlformats.org/officeDocument/2006/relationships/customXml" Target="../ink/ink626.xml"/><Relationship Id="rId84" Type="http://schemas.openxmlformats.org/officeDocument/2006/relationships/image" Target="../media/image3330.png"/><Relationship Id="rId138" Type="http://schemas.openxmlformats.org/officeDocument/2006/relationships/image" Target="../media/image3600.png"/><Relationship Id="rId159" Type="http://schemas.openxmlformats.org/officeDocument/2006/relationships/customXml" Target="../ink/ink674.xml"/><Relationship Id="rId170" Type="http://schemas.openxmlformats.org/officeDocument/2006/relationships/image" Target="../media/image3750.png"/><Relationship Id="rId191" Type="http://schemas.openxmlformats.org/officeDocument/2006/relationships/customXml" Target="../ink/ink690.xml"/><Relationship Id="rId205" Type="http://schemas.openxmlformats.org/officeDocument/2006/relationships/customXml" Target="../ink/ink697.xml"/><Relationship Id="rId226" Type="http://schemas.openxmlformats.org/officeDocument/2006/relationships/image" Target="../media/image4030.png"/><Relationship Id="rId107" Type="http://schemas.openxmlformats.org/officeDocument/2006/relationships/customXml" Target="../ink/ink648.xml"/><Relationship Id="rId11" Type="http://schemas.openxmlformats.org/officeDocument/2006/relationships/customXml" Target="../ink/ink600.xml"/><Relationship Id="rId32" Type="http://schemas.openxmlformats.org/officeDocument/2006/relationships/image" Target="../media/image3070.png"/><Relationship Id="rId53" Type="http://schemas.openxmlformats.org/officeDocument/2006/relationships/customXml" Target="../ink/ink621.xml"/><Relationship Id="rId74" Type="http://schemas.openxmlformats.org/officeDocument/2006/relationships/image" Target="../media/image3280.png"/><Relationship Id="rId128" Type="http://schemas.openxmlformats.org/officeDocument/2006/relationships/image" Target="../media/image3550.png"/><Relationship Id="rId149" Type="http://schemas.openxmlformats.org/officeDocument/2006/relationships/customXml" Target="../ink/ink669.xml"/><Relationship Id="rId5" Type="http://schemas.openxmlformats.org/officeDocument/2006/relationships/customXml" Target="../ink/ink597.xml"/><Relationship Id="rId95" Type="http://schemas.openxmlformats.org/officeDocument/2006/relationships/customXml" Target="../ink/ink642.xml"/><Relationship Id="rId160" Type="http://schemas.openxmlformats.org/officeDocument/2006/relationships/image" Target="../media/image3700.png"/><Relationship Id="rId181" Type="http://schemas.openxmlformats.org/officeDocument/2006/relationships/customXml" Target="../ink/ink685.xml"/><Relationship Id="rId216" Type="http://schemas.openxmlformats.org/officeDocument/2006/relationships/image" Target="../media/image3980.png"/><Relationship Id="rId237" Type="http://schemas.openxmlformats.org/officeDocument/2006/relationships/customXml" Target="../ink/ink713.xml"/><Relationship Id="rId22" Type="http://schemas.openxmlformats.org/officeDocument/2006/relationships/image" Target="../media/image3020.png"/><Relationship Id="rId43" Type="http://schemas.openxmlformats.org/officeDocument/2006/relationships/customXml" Target="../ink/ink616.xml"/><Relationship Id="rId64" Type="http://schemas.openxmlformats.org/officeDocument/2006/relationships/image" Target="../media/image3230.png"/><Relationship Id="rId118" Type="http://schemas.openxmlformats.org/officeDocument/2006/relationships/image" Target="../media/image3500.png"/><Relationship Id="rId139" Type="http://schemas.openxmlformats.org/officeDocument/2006/relationships/customXml" Target="../ink/ink664.xml"/><Relationship Id="rId85" Type="http://schemas.openxmlformats.org/officeDocument/2006/relationships/customXml" Target="../ink/ink637.xml"/><Relationship Id="rId150" Type="http://schemas.openxmlformats.org/officeDocument/2006/relationships/image" Target="../media/image3650.png"/><Relationship Id="rId171" Type="http://schemas.openxmlformats.org/officeDocument/2006/relationships/customXml" Target="../ink/ink680.xml"/><Relationship Id="rId192" Type="http://schemas.openxmlformats.org/officeDocument/2006/relationships/image" Target="../media/image3860.png"/><Relationship Id="rId206" Type="http://schemas.openxmlformats.org/officeDocument/2006/relationships/image" Target="../media/image3930.png"/><Relationship Id="rId227" Type="http://schemas.openxmlformats.org/officeDocument/2006/relationships/customXml" Target="../ink/ink708.xml"/><Relationship Id="rId12" Type="http://schemas.openxmlformats.org/officeDocument/2006/relationships/image" Target="../media/image2970.png"/><Relationship Id="rId33" Type="http://schemas.openxmlformats.org/officeDocument/2006/relationships/customXml" Target="../ink/ink611.xml"/><Relationship Id="rId108" Type="http://schemas.openxmlformats.org/officeDocument/2006/relationships/image" Target="../media/image3450.png"/><Relationship Id="rId129" Type="http://schemas.openxmlformats.org/officeDocument/2006/relationships/customXml" Target="../ink/ink659.xml"/><Relationship Id="rId54" Type="http://schemas.openxmlformats.org/officeDocument/2006/relationships/image" Target="../media/image3180.png"/><Relationship Id="rId75" Type="http://schemas.openxmlformats.org/officeDocument/2006/relationships/customXml" Target="../ink/ink632.xml"/><Relationship Id="rId96" Type="http://schemas.openxmlformats.org/officeDocument/2006/relationships/image" Target="../media/image3390.png"/><Relationship Id="rId140" Type="http://schemas.openxmlformats.org/officeDocument/2006/relationships/image" Target="../media/image3610.png"/><Relationship Id="rId161" Type="http://schemas.openxmlformats.org/officeDocument/2006/relationships/customXml" Target="../ink/ink675.xml"/><Relationship Id="rId182" Type="http://schemas.openxmlformats.org/officeDocument/2006/relationships/image" Target="../media/image3810.png"/><Relationship Id="rId217" Type="http://schemas.openxmlformats.org/officeDocument/2006/relationships/customXml" Target="../ink/ink703.xml"/><Relationship Id="rId6" Type="http://schemas.openxmlformats.org/officeDocument/2006/relationships/image" Target="../media/image2940.png"/><Relationship Id="rId238" Type="http://schemas.openxmlformats.org/officeDocument/2006/relationships/image" Target="../media/image4090.png"/><Relationship Id="rId23" Type="http://schemas.openxmlformats.org/officeDocument/2006/relationships/customXml" Target="../ink/ink606.xml"/><Relationship Id="rId119" Type="http://schemas.openxmlformats.org/officeDocument/2006/relationships/customXml" Target="../ink/ink654.xml"/><Relationship Id="rId44" Type="http://schemas.openxmlformats.org/officeDocument/2006/relationships/image" Target="../media/image3130.png"/><Relationship Id="rId65" Type="http://schemas.openxmlformats.org/officeDocument/2006/relationships/customXml" Target="../ink/ink627.xml"/><Relationship Id="rId86" Type="http://schemas.openxmlformats.org/officeDocument/2006/relationships/image" Target="../media/image3340.png"/><Relationship Id="rId130" Type="http://schemas.openxmlformats.org/officeDocument/2006/relationships/image" Target="../media/image3560.png"/><Relationship Id="rId151" Type="http://schemas.openxmlformats.org/officeDocument/2006/relationships/customXml" Target="../ink/ink670.xml"/><Relationship Id="rId172" Type="http://schemas.openxmlformats.org/officeDocument/2006/relationships/image" Target="../media/image3760.png"/><Relationship Id="rId193" Type="http://schemas.openxmlformats.org/officeDocument/2006/relationships/customXml" Target="../ink/ink691.xml"/><Relationship Id="rId207" Type="http://schemas.openxmlformats.org/officeDocument/2006/relationships/customXml" Target="../ink/ink698.xml"/><Relationship Id="rId228" Type="http://schemas.openxmlformats.org/officeDocument/2006/relationships/image" Target="../media/image4040.png"/><Relationship Id="rId13" Type="http://schemas.openxmlformats.org/officeDocument/2006/relationships/customXml" Target="../ink/ink601.xml"/><Relationship Id="rId109" Type="http://schemas.openxmlformats.org/officeDocument/2006/relationships/customXml" Target="../ink/ink649.xml"/><Relationship Id="rId34" Type="http://schemas.openxmlformats.org/officeDocument/2006/relationships/image" Target="../media/image3080.png"/><Relationship Id="rId55" Type="http://schemas.openxmlformats.org/officeDocument/2006/relationships/customXml" Target="../ink/ink622.xml"/><Relationship Id="rId76" Type="http://schemas.openxmlformats.org/officeDocument/2006/relationships/image" Target="../media/image3290.png"/><Relationship Id="rId97" Type="http://schemas.openxmlformats.org/officeDocument/2006/relationships/customXml" Target="../ink/ink643.xml"/><Relationship Id="rId120" Type="http://schemas.openxmlformats.org/officeDocument/2006/relationships/image" Target="../media/image3510.png"/><Relationship Id="rId141" Type="http://schemas.openxmlformats.org/officeDocument/2006/relationships/customXml" Target="../ink/ink665.xml"/><Relationship Id="rId7" Type="http://schemas.openxmlformats.org/officeDocument/2006/relationships/customXml" Target="../ink/ink598.xml"/><Relationship Id="rId162" Type="http://schemas.openxmlformats.org/officeDocument/2006/relationships/image" Target="../media/image3710.png"/><Relationship Id="rId183" Type="http://schemas.openxmlformats.org/officeDocument/2006/relationships/customXml" Target="../ink/ink686.xml"/><Relationship Id="rId218" Type="http://schemas.openxmlformats.org/officeDocument/2006/relationships/image" Target="../media/image3990.png"/><Relationship Id="rId239" Type="http://schemas.openxmlformats.org/officeDocument/2006/relationships/customXml" Target="../ink/ink714.xml"/><Relationship Id="rId24" Type="http://schemas.openxmlformats.org/officeDocument/2006/relationships/image" Target="../media/image3030.png"/><Relationship Id="rId45" Type="http://schemas.openxmlformats.org/officeDocument/2006/relationships/customXml" Target="../ink/ink617.xml"/><Relationship Id="rId66" Type="http://schemas.openxmlformats.org/officeDocument/2006/relationships/image" Target="../media/image3240.png"/><Relationship Id="rId87" Type="http://schemas.openxmlformats.org/officeDocument/2006/relationships/customXml" Target="../ink/ink638.xml"/><Relationship Id="rId110" Type="http://schemas.openxmlformats.org/officeDocument/2006/relationships/image" Target="../media/image3460.png"/><Relationship Id="rId131" Type="http://schemas.openxmlformats.org/officeDocument/2006/relationships/customXml" Target="../ink/ink660.xml"/><Relationship Id="rId152" Type="http://schemas.openxmlformats.org/officeDocument/2006/relationships/image" Target="../media/image3660.png"/><Relationship Id="rId173" Type="http://schemas.openxmlformats.org/officeDocument/2006/relationships/customXml" Target="../ink/ink681.xml"/><Relationship Id="rId194" Type="http://schemas.openxmlformats.org/officeDocument/2006/relationships/image" Target="../media/image3870.png"/><Relationship Id="rId208" Type="http://schemas.openxmlformats.org/officeDocument/2006/relationships/image" Target="../media/image3940.png"/><Relationship Id="rId229" Type="http://schemas.openxmlformats.org/officeDocument/2006/relationships/customXml" Target="../ink/ink709.xml"/><Relationship Id="rId240" Type="http://schemas.openxmlformats.org/officeDocument/2006/relationships/image" Target="../media/image4100.png"/><Relationship Id="rId14" Type="http://schemas.openxmlformats.org/officeDocument/2006/relationships/image" Target="../media/image2980.png"/><Relationship Id="rId35" Type="http://schemas.openxmlformats.org/officeDocument/2006/relationships/customXml" Target="../ink/ink612.xml"/><Relationship Id="rId56" Type="http://schemas.openxmlformats.org/officeDocument/2006/relationships/image" Target="../media/image3190.png"/><Relationship Id="rId77" Type="http://schemas.openxmlformats.org/officeDocument/2006/relationships/customXml" Target="../ink/ink633.xml"/><Relationship Id="rId100" Type="http://schemas.openxmlformats.org/officeDocument/2006/relationships/image" Target="../media/image3410.png"/><Relationship Id="rId8" Type="http://schemas.openxmlformats.org/officeDocument/2006/relationships/image" Target="../media/image2950.png"/><Relationship Id="rId98" Type="http://schemas.openxmlformats.org/officeDocument/2006/relationships/image" Target="../media/image3400.png"/><Relationship Id="rId121" Type="http://schemas.openxmlformats.org/officeDocument/2006/relationships/customXml" Target="../ink/ink655.xml"/><Relationship Id="rId142" Type="http://schemas.openxmlformats.org/officeDocument/2006/relationships/image" Target="../media/image201.png"/><Relationship Id="rId163" Type="http://schemas.openxmlformats.org/officeDocument/2006/relationships/customXml" Target="../ink/ink676.xml"/><Relationship Id="rId184" Type="http://schemas.openxmlformats.org/officeDocument/2006/relationships/image" Target="../media/image3820.png"/><Relationship Id="rId219" Type="http://schemas.openxmlformats.org/officeDocument/2006/relationships/customXml" Target="../ink/ink704.xml"/><Relationship Id="rId230" Type="http://schemas.openxmlformats.org/officeDocument/2006/relationships/image" Target="../media/image4050.png"/><Relationship Id="rId25" Type="http://schemas.openxmlformats.org/officeDocument/2006/relationships/customXml" Target="../ink/ink607.xml"/><Relationship Id="rId46" Type="http://schemas.openxmlformats.org/officeDocument/2006/relationships/image" Target="../media/image3140.png"/><Relationship Id="rId67" Type="http://schemas.openxmlformats.org/officeDocument/2006/relationships/customXml" Target="../ink/ink628.xml"/><Relationship Id="rId88" Type="http://schemas.openxmlformats.org/officeDocument/2006/relationships/image" Target="../media/image3350.png"/><Relationship Id="rId111" Type="http://schemas.openxmlformats.org/officeDocument/2006/relationships/customXml" Target="../ink/ink650.xml"/><Relationship Id="rId132" Type="http://schemas.openxmlformats.org/officeDocument/2006/relationships/image" Target="../media/image3570.png"/><Relationship Id="rId153" Type="http://schemas.openxmlformats.org/officeDocument/2006/relationships/customXml" Target="../ink/ink671.xml"/><Relationship Id="rId174" Type="http://schemas.openxmlformats.org/officeDocument/2006/relationships/image" Target="../media/image3770.png"/><Relationship Id="rId195" Type="http://schemas.openxmlformats.org/officeDocument/2006/relationships/customXml" Target="../ink/ink692.xml"/><Relationship Id="rId209" Type="http://schemas.openxmlformats.org/officeDocument/2006/relationships/customXml" Target="../ink/ink699.xml"/><Relationship Id="rId220" Type="http://schemas.openxmlformats.org/officeDocument/2006/relationships/image" Target="../media/image4000.png"/><Relationship Id="rId241" Type="http://schemas.openxmlformats.org/officeDocument/2006/relationships/customXml" Target="../ink/ink715.xml"/><Relationship Id="rId15" Type="http://schemas.openxmlformats.org/officeDocument/2006/relationships/customXml" Target="../ink/ink602.xml"/><Relationship Id="rId36" Type="http://schemas.openxmlformats.org/officeDocument/2006/relationships/image" Target="../media/image3090.png"/><Relationship Id="rId57" Type="http://schemas.openxmlformats.org/officeDocument/2006/relationships/customXml" Target="../ink/ink623.xml"/><Relationship Id="rId106" Type="http://schemas.openxmlformats.org/officeDocument/2006/relationships/image" Target="../media/image3440.png"/><Relationship Id="rId127" Type="http://schemas.openxmlformats.org/officeDocument/2006/relationships/customXml" Target="../ink/ink658.xml"/><Relationship Id="rId10" Type="http://schemas.openxmlformats.org/officeDocument/2006/relationships/image" Target="../media/image2960.png"/><Relationship Id="rId31" Type="http://schemas.openxmlformats.org/officeDocument/2006/relationships/customXml" Target="../ink/ink610.xml"/><Relationship Id="rId52" Type="http://schemas.openxmlformats.org/officeDocument/2006/relationships/image" Target="../media/image3170.png"/><Relationship Id="rId73" Type="http://schemas.openxmlformats.org/officeDocument/2006/relationships/customXml" Target="../ink/ink631.xml"/><Relationship Id="rId78" Type="http://schemas.openxmlformats.org/officeDocument/2006/relationships/image" Target="../media/image3300.png"/><Relationship Id="rId94" Type="http://schemas.openxmlformats.org/officeDocument/2006/relationships/image" Target="../media/image3380.png"/><Relationship Id="rId99" Type="http://schemas.openxmlformats.org/officeDocument/2006/relationships/customXml" Target="../ink/ink644.xml"/><Relationship Id="rId101" Type="http://schemas.openxmlformats.org/officeDocument/2006/relationships/customXml" Target="../ink/ink645.xml"/><Relationship Id="rId122" Type="http://schemas.openxmlformats.org/officeDocument/2006/relationships/image" Target="../media/image3520.png"/><Relationship Id="rId143" Type="http://schemas.openxmlformats.org/officeDocument/2006/relationships/customXml" Target="../ink/ink666.xml"/><Relationship Id="rId148" Type="http://schemas.openxmlformats.org/officeDocument/2006/relationships/image" Target="../media/image3640.png"/><Relationship Id="rId164" Type="http://schemas.openxmlformats.org/officeDocument/2006/relationships/image" Target="../media/image3720.png"/><Relationship Id="rId169" Type="http://schemas.openxmlformats.org/officeDocument/2006/relationships/customXml" Target="../ink/ink679.xml"/><Relationship Id="rId185" Type="http://schemas.openxmlformats.org/officeDocument/2006/relationships/customXml" Target="../ink/ink687.xml"/><Relationship Id="rId4" Type="http://schemas.openxmlformats.org/officeDocument/2006/relationships/image" Target="../media/image2930.png"/><Relationship Id="rId9" Type="http://schemas.openxmlformats.org/officeDocument/2006/relationships/customXml" Target="../ink/ink599.xml"/><Relationship Id="rId180" Type="http://schemas.openxmlformats.org/officeDocument/2006/relationships/image" Target="../media/image3800.png"/><Relationship Id="rId210" Type="http://schemas.openxmlformats.org/officeDocument/2006/relationships/image" Target="../media/image3950.png"/><Relationship Id="rId215" Type="http://schemas.openxmlformats.org/officeDocument/2006/relationships/customXml" Target="../ink/ink702.xml"/><Relationship Id="rId236" Type="http://schemas.openxmlformats.org/officeDocument/2006/relationships/image" Target="../media/image4080.png"/><Relationship Id="rId26" Type="http://schemas.openxmlformats.org/officeDocument/2006/relationships/image" Target="../media/image3040.png"/><Relationship Id="rId231" Type="http://schemas.openxmlformats.org/officeDocument/2006/relationships/customXml" Target="../ink/ink710.xml"/><Relationship Id="rId47" Type="http://schemas.openxmlformats.org/officeDocument/2006/relationships/customXml" Target="../ink/ink618.xml"/><Relationship Id="rId68" Type="http://schemas.openxmlformats.org/officeDocument/2006/relationships/image" Target="../media/image3250.png"/><Relationship Id="rId89" Type="http://schemas.openxmlformats.org/officeDocument/2006/relationships/customXml" Target="../ink/ink639.xml"/><Relationship Id="rId112" Type="http://schemas.openxmlformats.org/officeDocument/2006/relationships/image" Target="../media/image3470.png"/><Relationship Id="rId133" Type="http://schemas.openxmlformats.org/officeDocument/2006/relationships/customXml" Target="../ink/ink661.xml"/><Relationship Id="rId154" Type="http://schemas.openxmlformats.org/officeDocument/2006/relationships/image" Target="../media/image3670.png"/><Relationship Id="rId175" Type="http://schemas.openxmlformats.org/officeDocument/2006/relationships/customXml" Target="../ink/ink682.xml"/><Relationship Id="rId196" Type="http://schemas.openxmlformats.org/officeDocument/2006/relationships/image" Target="../media/image3880.png"/><Relationship Id="rId200" Type="http://schemas.openxmlformats.org/officeDocument/2006/relationships/image" Target="../media/image3900.png"/><Relationship Id="rId16" Type="http://schemas.openxmlformats.org/officeDocument/2006/relationships/image" Target="../media/image2990.png"/><Relationship Id="rId221" Type="http://schemas.openxmlformats.org/officeDocument/2006/relationships/customXml" Target="../ink/ink705.xml"/><Relationship Id="rId242" Type="http://schemas.openxmlformats.org/officeDocument/2006/relationships/image" Target="../media/image4110.png"/><Relationship Id="rId37" Type="http://schemas.openxmlformats.org/officeDocument/2006/relationships/customXml" Target="../ink/ink613.xml"/><Relationship Id="rId58" Type="http://schemas.openxmlformats.org/officeDocument/2006/relationships/image" Target="../media/image3200.png"/><Relationship Id="rId79" Type="http://schemas.openxmlformats.org/officeDocument/2006/relationships/customXml" Target="../ink/ink634.xml"/><Relationship Id="rId102" Type="http://schemas.openxmlformats.org/officeDocument/2006/relationships/image" Target="../media/image3420.png"/><Relationship Id="rId123" Type="http://schemas.openxmlformats.org/officeDocument/2006/relationships/customXml" Target="../ink/ink656.xml"/><Relationship Id="rId144" Type="http://schemas.openxmlformats.org/officeDocument/2006/relationships/image" Target="../media/image3620.png"/><Relationship Id="rId90" Type="http://schemas.openxmlformats.org/officeDocument/2006/relationships/image" Target="../media/image3360.png"/><Relationship Id="rId165" Type="http://schemas.openxmlformats.org/officeDocument/2006/relationships/customXml" Target="../ink/ink677.xml"/><Relationship Id="rId186" Type="http://schemas.openxmlformats.org/officeDocument/2006/relationships/image" Target="../media/image3830.png"/><Relationship Id="rId211" Type="http://schemas.openxmlformats.org/officeDocument/2006/relationships/customXml" Target="../ink/ink700.xml"/><Relationship Id="rId232" Type="http://schemas.openxmlformats.org/officeDocument/2006/relationships/image" Target="../media/image4060.png"/><Relationship Id="rId27" Type="http://schemas.openxmlformats.org/officeDocument/2006/relationships/customXml" Target="../ink/ink608.xml"/><Relationship Id="rId48" Type="http://schemas.openxmlformats.org/officeDocument/2006/relationships/image" Target="../media/image3150.png"/><Relationship Id="rId69" Type="http://schemas.openxmlformats.org/officeDocument/2006/relationships/customXml" Target="../ink/ink629.xml"/><Relationship Id="rId113" Type="http://schemas.openxmlformats.org/officeDocument/2006/relationships/customXml" Target="../ink/ink651.xml"/><Relationship Id="rId134" Type="http://schemas.openxmlformats.org/officeDocument/2006/relationships/image" Target="../media/image3580.png"/><Relationship Id="rId80" Type="http://schemas.openxmlformats.org/officeDocument/2006/relationships/image" Target="../media/image3310.png"/><Relationship Id="rId155" Type="http://schemas.openxmlformats.org/officeDocument/2006/relationships/customXml" Target="../ink/ink672.xml"/><Relationship Id="rId176" Type="http://schemas.openxmlformats.org/officeDocument/2006/relationships/image" Target="../media/image3780.png"/><Relationship Id="rId197" Type="http://schemas.openxmlformats.org/officeDocument/2006/relationships/customXml" Target="../ink/ink693.xml"/><Relationship Id="rId201" Type="http://schemas.openxmlformats.org/officeDocument/2006/relationships/customXml" Target="../ink/ink695.xml"/><Relationship Id="rId222" Type="http://schemas.openxmlformats.org/officeDocument/2006/relationships/image" Target="../media/image4010.png"/><Relationship Id="rId243" Type="http://schemas.openxmlformats.org/officeDocument/2006/relationships/customXml" Target="../ink/ink716.xml"/><Relationship Id="rId17" Type="http://schemas.openxmlformats.org/officeDocument/2006/relationships/customXml" Target="../ink/ink603.xml"/><Relationship Id="rId38" Type="http://schemas.openxmlformats.org/officeDocument/2006/relationships/image" Target="../media/image3100.png"/><Relationship Id="rId59" Type="http://schemas.openxmlformats.org/officeDocument/2006/relationships/customXml" Target="../ink/ink624.xml"/><Relationship Id="rId103" Type="http://schemas.openxmlformats.org/officeDocument/2006/relationships/customXml" Target="../ink/ink646.xml"/><Relationship Id="rId124" Type="http://schemas.openxmlformats.org/officeDocument/2006/relationships/image" Target="../media/image3530.png"/><Relationship Id="rId70" Type="http://schemas.openxmlformats.org/officeDocument/2006/relationships/image" Target="../media/image3260.png"/><Relationship Id="rId91" Type="http://schemas.openxmlformats.org/officeDocument/2006/relationships/customXml" Target="../ink/ink640.xml"/><Relationship Id="rId145" Type="http://schemas.openxmlformats.org/officeDocument/2006/relationships/customXml" Target="../ink/ink667.xml"/><Relationship Id="rId166" Type="http://schemas.openxmlformats.org/officeDocument/2006/relationships/image" Target="../media/image3730.png"/><Relationship Id="rId187" Type="http://schemas.openxmlformats.org/officeDocument/2006/relationships/customXml" Target="../ink/ink688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960.png"/><Relationship Id="rId233" Type="http://schemas.openxmlformats.org/officeDocument/2006/relationships/customXml" Target="../ink/ink711.xml"/><Relationship Id="rId28" Type="http://schemas.openxmlformats.org/officeDocument/2006/relationships/image" Target="../media/image3050.png"/><Relationship Id="rId49" Type="http://schemas.openxmlformats.org/officeDocument/2006/relationships/customXml" Target="../ink/ink619.xml"/><Relationship Id="rId114" Type="http://schemas.openxmlformats.org/officeDocument/2006/relationships/image" Target="../media/image3480.png"/><Relationship Id="rId60" Type="http://schemas.openxmlformats.org/officeDocument/2006/relationships/image" Target="../media/image3210.png"/><Relationship Id="rId81" Type="http://schemas.openxmlformats.org/officeDocument/2006/relationships/customXml" Target="../ink/ink635.xml"/><Relationship Id="rId135" Type="http://schemas.openxmlformats.org/officeDocument/2006/relationships/customXml" Target="../ink/ink662.xml"/><Relationship Id="rId156" Type="http://schemas.openxmlformats.org/officeDocument/2006/relationships/image" Target="../media/image3680.png"/><Relationship Id="rId177" Type="http://schemas.openxmlformats.org/officeDocument/2006/relationships/customXml" Target="../ink/ink683.xml"/><Relationship Id="rId198" Type="http://schemas.openxmlformats.org/officeDocument/2006/relationships/image" Target="../media/image3890.png"/><Relationship Id="rId202" Type="http://schemas.openxmlformats.org/officeDocument/2006/relationships/image" Target="../media/image3910.png"/><Relationship Id="rId223" Type="http://schemas.openxmlformats.org/officeDocument/2006/relationships/customXml" Target="../ink/ink706.xml"/><Relationship Id="rId244" Type="http://schemas.openxmlformats.org/officeDocument/2006/relationships/image" Target="../media/image4120.png"/><Relationship Id="rId18" Type="http://schemas.openxmlformats.org/officeDocument/2006/relationships/image" Target="../media/image3000.png"/><Relationship Id="rId39" Type="http://schemas.openxmlformats.org/officeDocument/2006/relationships/customXml" Target="../ink/ink614.xml"/><Relationship Id="rId50" Type="http://schemas.openxmlformats.org/officeDocument/2006/relationships/image" Target="../media/image3160.png"/><Relationship Id="rId104" Type="http://schemas.openxmlformats.org/officeDocument/2006/relationships/image" Target="../media/image3430.png"/><Relationship Id="rId125" Type="http://schemas.openxmlformats.org/officeDocument/2006/relationships/customXml" Target="../ink/ink657.xml"/><Relationship Id="rId146" Type="http://schemas.openxmlformats.org/officeDocument/2006/relationships/image" Target="../media/image3630.png"/><Relationship Id="rId167" Type="http://schemas.openxmlformats.org/officeDocument/2006/relationships/customXml" Target="../ink/ink678.xml"/><Relationship Id="rId188" Type="http://schemas.openxmlformats.org/officeDocument/2006/relationships/image" Target="../media/image3840.png"/><Relationship Id="rId71" Type="http://schemas.openxmlformats.org/officeDocument/2006/relationships/customXml" Target="../ink/ink630.xml"/><Relationship Id="rId92" Type="http://schemas.openxmlformats.org/officeDocument/2006/relationships/image" Target="../media/image3370.png"/><Relationship Id="rId213" Type="http://schemas.openxmlformats.org/officeDocument/2006/relationships/customXml" Target="../ink/ink701.xml"/><Relationship Id="rId234" Type="http://schemas.openxmlformats.org/officeDocument/2006/relationships/image" Target="../media/image4070.png"/><Relationship Id="rId2" Type="http://schemas.openxmlformats.org/officeDocument/2006/relationships/image" Target="../media/image569.png"/><Relationship Id="rId29" Type="http://schemas.openxmlformats.org/officeDocument/2006/relationships/customXml" Target="../ink/ink609.xml"/><Relationship Id="rId40" Type="http://schemas.openxmlformats.org/officeDocument/2006/relationships/image" Target="../media/image3110.png"/><Relationship Id="rId115" Type="http://schemas.openxmlformats.org/officeDocument/2006/relationships/customXml" Target="../ink/ink652.xml"/><Relationship Id="rId136" Type="http://schemas.openxmlformats.org/officeDocument/2006/relationships/image" Target="../media/image3590.png"/><Relationship Id="rId157" Type="http://schemas.openxmlformats.org/officeDocument/2006/relationships/customXml" Target="../ink/ink673.xml"/><Relationship Id="rId178" Type="http://schemas.openxmlformats.org/officeDocument/2006/relationships/image" Target="../media/image3790.png"/><Relationship Id="rId61" Type="http://schemas.openxmlformats.org/officeDocument/2006/relationships/customXml" Target="../ink/ink625.xml"/><Relationship Id="rId82" Type="http://schemas.openxmlformats.org/officeDocument/2006/relationships/image" Target="../media/image3320.png"/><Relationship Id="rId199" Type="http://schemas.openxmlformats.org/officeDocument/2006/relationships/customXml" Target="../ink/ink694.xml"/><Relationship Id="rId203" Type="http://schemas.openxmlformats.org/officeDocument/2006/relationships/customXml" Target="../ink/ink696.xml"/><Relationship Id="rId19" Type="http://schemas.openxmlformats.org/officeDocument/2006/relationships/customXml" Target="../ink/ink604.xml"/><Relationship Id="rId224" Type="http://schemas.openxmlformats.org/officeDocument/2006/relationships/image" Target="../media/image4020.png"/><Relationship Id="rId30" Type="http://schemas.openxmlformats.org/officeDocument/2006/relationships/image" Target="../media/image3060.png"/><Relationship Id="rId105" Type="http://schemas.openxmlformats.org/officeDocument/2006/relationships/customXml" Target="../ink/ink647.xml"/><Relationship Id="rId126" Type="http://schemas.openxmlformats.org/officeDocument/2006/relationships/image" Target="../media/image3540.png"/><Relationship Id="rId147" Type="http://schemas.openxmlformats.org/officeDocument/2006/relationships/customXml" Target="../ink/ink668.xml"/><Relationship Id="rId168" Type="http://schemas.openxmlformats.org/officeDocument/2006/relationships/image" Target="../media/image3740.png"/><Relationship Id="rId51" Type="http://schemas.openxmlformats.org/officeDocument/2006/relationships/customXml" Target="../ink/ink620.xml"/><Relationship Id="rId72" Type="http://schemas.openxmlformats.org/officeDocument/2006/relationships/image" Target="../media/image3270.png"/><Relationship Id="rId93" Type="http://schemas.openxmlformats.org/officeDocument/2006/relationships/customXml" Target="../ink/ink641.xml"/><Relationship Id="rId189" Type="http://schemas.openxmlformats.org/officeDocument/2006/relationships/customXml" Target="../ink/ink689.xml"/><Relationship Id="rId3" Type="http://schemas.openxmlformats.org/officeDocument/2006/relationships/customXml" Target="../ink/ink596.xml"/><Relationship Id="rId214" Type="http://schemas.openxmlformats.org/officeDocument/2006/relationships/image" Target="../media/image3970.png"/><Relationship Id="rId235" Type="http://schemas.openxmlformats.org/officeDocument/2006/relationships/customXml" Target="../ink/ink712.xml"/><Relationship Id="rId116" Type="http://schemas.openxmlformats.org/officeDocument/2006/relationships/image" Target="../media/image3490.png"/><Relationship Id="rId137" Type="http://schemas.openxmlformats.org/officeDocument/2006/relationships/customXml" Target="../ink/ink663.xml"/><Relationship Id="rId158" Type="http://schemas.openxmlformats.org/officeDocument/2006/relationships/image" Target="../media/image3690.png"/><Relationship Id="rId20" Type="http://schemas.openxmlformats.org/officeDocument/2006/relationships/image" Target="../media/image3010.png"/><Relationship Id="rId41" Type="http://schemas.openxmlformats.org/officeDocument/2006/relationships/customXml" Target="../ink/ink615.xml"/><Relationship Id="rId62" Type="http://schemas.openxmlformats.org/officeDocument/2006/relationships/image" Target="../media/image3220.png"/><Relationship Id="rId83" Type="http://schemas.openxmlformats.org/officeDocument/2006/relationships/customXml" Target="../ink/ink636.xml"/><Relationship Id="rId179" Type="http://schemas.openxmlformats.org/officeDocument/2006/relationships/customXml" Target="../ink/ink684.xml"/><Relationship Id="rId190" Type="http://schemas.openxmlformats.org/officeDocument/2006/relationships/image" Target="../media/image3850.png"/><Relationship Id="rId204" Type="http://schemas.openxmlformats.org/officeDocument/2006/relationships/image" Target="../media/image3920.png"/><Relationship Id="rId225" Type="http://schemas.openxmlformats.org/officeDocument/2006/relationships/customXml" Target="../ink/ink707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00.png"/><Relationship Id="rId21" Type="http://schemas.openxmlformats.org/officeDocument/2006/relationships/image" Target="../media/image4230.png"/><Relationship Id="rId42" Type="http://schemas.openxmlformats.org/officeDocument/2006/relationships/customXml" Target="../ink/ink736.xml"/><Relationship Id="rId63" Type="http://schemas.openxmlformats.org/officeDocument/2006/relationships/image" Target="../media/image4440.png"/><Relationship Id="rId84" Type="http://schemas.openxmlformats.org/officeDocument/2006/relationships/customXml" Target="../ink/ink757.xml"/><Relationship Id="rId138" Type="http://schemas.openxmlformats.org/officeDocument/2006/relationships/customXml" Target="../ink/ink784.xml"/><Relationship Id="rId159" Type="http://schemas.openxmlformats.org/officeDocument/2006/relationships/image" Target="../media/image4910.png"/><Relationship Id="rId170" Type="http://schemas.openxmlformats.org/officeDocument/2006/relationships/customXml" Target="../ink/ink800.xml"/><Relationship Id="rId191" Type="http://schemas.openxmlformats.org/officeDocument/2006/relationships/image" Target="../media/image5070.png"/><Relationship Id="rId205" Type="http://schemas.openxmlformats.org/officeDocument/2006/relationships/image" Target="../media/image5140.png"/><Relationship Id="rId107" Type="http://schemas.openxmlformats.org/officeDocument/2006/relationships/image" Target="../media/image4650.png"/><Relationship Id="rId11" Type="http://schemas.openxmlformats.org/officeDocument/2006/relationships/image" Target="../media/image4180.png"/><Relationship Id="rId32" Type="http://schemas.openxmlformats.org/officeDocument/2006/relationships/customXml" Target="../ink/ink731.xml"/><Relationship Id="rId53" Type="http://schemas.openxmlformats.org/officeDocument/2006/relationships/image" Target="../media/image4390.png"/><Relationship Id="rId74" Type="http://schemas.openxmlformats.org/officeDocument/2006/relationships/customXml" Target="../ink/ink752.xml"/><Relationship Id="rId128" Type="http://schemas.openxmlformats.org/officeDocument/2006/relationships/customXml" Target="../ink/ink779.xml"/><Relationship Id="rId149" Type="http://schemas.openxmlformats.org/officeDocument/2006/relationships/image" Target="../media/image4860.png"/><Relationship Id="rId5" Type="http://schemas.openxmlformats.org/officeDocument/2006/relationships/image" Target="../media/image4150.png"/><Relationship Id="rId95" Type="http://schemas.openxmlformats.org/officeDocument/2006/relationships/image" Target="../media/image4590.png"/><Relationship Id="rId160" Type="http://schemas.openxmlformats.org/officeDocument/2006/relationships/customXml" Target="../ink/ink795.xml"/><Relationship Id="rId181" Type="http://schemas.openxmlformats.org/officeDocument/2006/relationships/image" Target="../media/image5020.png"/><Relationship Id="rId216" Type="http://schemas.openxmlformats.org/officeDocument/2006/relationships/customXml" Target="../ink/ink823.xml"/><Relationship Id="rId22" Type="http://schemas.openxmlformats.org/officeDocument/2006/relationships/customXml" Target="../ink/ink726.xml"/><Relationship Id="rId43" Type="http://schemas.openxmlformats.org/officeDocument/2006/relationships/image" Target="../media/image4340.png"/><Relationship Id="rId64" Type="http://schemas.openxmlformats.org/officeDocument/2006/relationships/customXml" Target="../ink/ink747.xml"/><Relationship Id="rId118" Type="http://schemas.openxmlformats.org/officeDocument/2006/relationships/customXml" Target="../ink/ink774.xml"/><Relationship Id="rId139" Type="http://schemas.openxmlformats.org/officeDocument/2006/relationships/image" Target="../media/image4810.png"/><Relationship Id="rId85" Type="http://schemas.openxmlformats.org/officeDocument/2006/relationships/image" Target="../media/image4540.png"/><Relationship Id="rId150" Type="http://schemas.openxmlformats.org/officeDocument/2006/relationships/customXml" Target="../ink/ink790.xml"/><Relationship Id="rId171" Type="http://schemas.openxmlformats.org/officeDocument/2006/relationships/image" Target="../media/image4970.png"/><Relationship Id="rId192" Type="http://schemas.openxmlformats.org/officeDocument/2006/relationships/customXml" Target="../ink/ink811.xml"/><Relationship Id="rId206" Type="http://schemas.openxmlformats.org/officeDocument/2006/relationships/customXml" Target="../ink/ink818.xml"/><Relationship Id="rId12" Type="http://schemas.openxmlformats.org/officeDocument/2006/relationships/customXml" Target="../ink/ink721.xml"/><Relationship Id="rId33" Type="http://schemas.openxmlformats.org/officeDocument/2006/relationships/image" Target="../media/image4290.png"/><Relationship Id="rId108" Type="http://schemas.openxmlformats.org/officeDocument/2006/relationships/customXml" Target="../ink/ink769.xml"/><Relationship Id="rId129" Type="http://schemas.openxmlformats.org/officeDocument/2006/relationships/image" Target="../media/image4760.png"/><Relationship Id="rId54" Type="http://schemas.openxmlformats.org/officeDocument/2006/relationships/customXml" Target="../ink/ink742.xml"/><Relationship Id="rId75" Type="http://schemas.openxmlformats.org/officeDocument/2006/relationships/image" Target="../media/image4500.png"/><Relationship Id="rId96" Type="http://schemas.openxmlformats.org/officeDocument/2006/relationships/customXml" Target="../ink/ink763.xml"/><Relationship Id="rId140" Type="http://schemas.openxmlformats.org/officeDocument/2006/relationships/customXml" Target="../ink/ink785.xml"/><Relationship Id="rId161" Type="http://schemas.openxmlformats.org/officeDocument/2006/relationships/image" Target="../media/image4920.png"/><Relationship Id="rId182" Type="http://schemas.openxmlformats.org/officeDocument/2006/relationships/customXml" Target="../ink/ink806.xml"/><Relationship Id="rId217" Type="http://schemas.openxmlformats.org/officeDocument/2006/relationships/image" Target="../media/image5200.png"/><Relationship Id="rId6" Type="http://schemas.openxmlformats.org/officeDocument/2006/relationships/customXml" Target="../ink/ink718.xml"/><Relationship Id="rId23" Type="http://schemas.openxmlformats.org/officeDocument/2006/relationships/image" Target="../media/image4240.png"/><Relationship Id="rId119" Type="http://schemas.openxmlformats.org/officeDocument/2006/relationships/image" Target="../media/image4710.png"/><Relationship Id="rId44" Type="http://schemas.openxmlformats.org/officeDocument/2006/relationships/customXml" Target="../ink/ink737.xml"/><Relationship Id="rId65" Type="http://schemas.openxmlformats.org/officeDocument/2006/relationships/image" Target="../media/image4450.png"/><Relationship Id="rId86" Type="http://schemas.openxmlformats.org/officeDocument/2006/relationships/customXml" Target="../ink/ink758.xml"/><Relationship Id="rId130" Type="http://schemas.openxmlformats.org/officeDocument/2006/relationships/customXml" Target="../ink/ink780.xml"/><Relationship Id="rId151" Type="http://schemas.openxmlformats.org/officeDocument/2006/relationships/image" Target="../media/image4870.png"/><Relationship Id="rId172" Type="http://schemas.openxmlformats.org/officeDocument/2006/relationships/customXml" Target="../ink/ink801.xml"/><Relationship Id="rId193" Type="http://schemas.openxmlformats.org/officeDocument/2006/relationships/image" Target="../media/image5080.png"/><Relationship Id="rId207" Type="http://schemas.openxmlformats.org/officeDocument/2006/relationships/image" Target="../media/image5150.png"/><Relationship Id="rId13" Type="http://schemas.openxmlformats.org/officeDocument/2006/relationships/image" Target="../media/image4190.png"/><Relationship Id="rId109" Type="http://schemas.openxmlformats.org/officeDocument/2006/relationships/image" Target="../media/image4660.png"/><Relationship Id="rId34" Type="http://schemas.openxmlformats.org/officeDocument/2006/relationships/customXml" Target="../ink/ink732.xml"/><Relationship Id="rId55" Type="http://schemas.openxmlformats.org/officeDocument/2006/relationships/image" Target="../media/image4400.png"/><Relationship Id="rId76" Type="http://schemas.openxmlformats.org/officeDocument/2006/relationships/customXml" Target="../ink/ink753.xml"/><Relationship Id="rId97" Type="http://schemas.openxmlformats.org/officeDocument/2006/relationships/image" Target="../media/image4600.png"/><Relationship Id="rId120" Type="http://schemas.openxmlformats.org/officeDocument/2006/relationships/customXml" Target="../ink/ink775.xml"/><Relationship Id="rId141" Type="http://schemas.openxmlformats.org/officeDocument/2006/relationships/image" Target="../media/image4820.png"/><Relationship Id="rId7" Type="http://schemas.openxmlformats.org/officeDocument/2006/relationships/image" Target="../media/image4160.png"/><Relationship Id="rId162" Type="http://schemas.openxmlformats.org/officeDocument/2006/relationships/customXml" Target="../ink/ink796.xml"/><Relationship Id="rId183" Type="http://schemas.openxmlformats.org/officeDocument/2006/relationships/image" Target="../media/image5030.png"/><Relationship Id="rId218" Type="http://schemas.openxmlformats.org/officeDocument/2006/relationships/customXml" Target="../ink/ink824.xml"/><Relationship Id="rId24" Type="http://schemas.openxmlformats.org/officeDocument/2006/relationships/customXml" Target="../ink/ink727.xml"/><Relationship Id="rId45" Type="http://schemas.openxmlformats.org/officeDocument/2006/relationships/image" Target="../media/image4350.png"/><Relationship Id="rId66" Type="http://schemas.openxmlformats.org/officeDocument/2006/relationships/customXml" Target="../ink/ink748.xml"/><Relationship Id="rId87" Type="http://schemas.openxmlformats.org/officeDocument/2006/relationships/image" Target="../media/image4550.png"/><Relationship Id="rId110" Type="http://schemas.openxmlformats.org/officeDocument/2006/relationships/customXml" Target="../ink/ink770.xml"/><Relationship Id="rId131" Type="http://schemas.openxmlformats.org/officeDocument/2006/relationships/image" Target="../media/image4770.png"/><Relationship Id="rId152" Type="http://schemas.openxmlformats.org/officeDocument/2006/relationships/customXml" Target="../ink/ink791.xml"/><Relationship Id="rId173" Type="http://schemas.openxmlformats.org/officeDocument/2006/relationships/image" Target="../media/image4980.png"/><Relationship Id="rId194" Type="http://schemas.openxmlformats.org/officeDocument/2006/relationships/customXml" Target="../ink/ink812.xml"/><Relationship Id="rId208" Type="http://schemas.openxmlformats.org/officeDocument/2006/relationships/customXml" Target="../ink/ink819.xml"/><Relationship Id="rId14" Type="http://schemas.openxmlformats.org/officeDocument/2006/relationships/customXml" Target="../ink/ink722.xml"/><Relationship Id="rId35" Type="http://schemas.openxmlformats.org/officeDocument/2006/relationships/image" Target="../media/image4300.png"/><Relationship Id="rId56" Type="http://schemas.openxmlformats.org/officeDocument/2006/relationships/customXml" Target="../ink/ink743.xml"/><Relationship Id="rId77" Type="http://schemas.openxmlformats.org/officeDocument/2006/relationships/image" Target="../media/image201.png"/><Relationship Id="rId100" Type="http://schemas.openxmlformats.org/officeDocument/2006/relationships/customXml" Target="../ink/ink765.xml"/><Relationship Id="rId8" Type="http://schemas.openxmlformats.org/officeDocument/2006/relationships/customXml" Target="../ink/ink719.xml"/><Relationship Id="rId98" Type="http://schemas.openxmlformats.org/officeDocument/2006/relationships/customXml" Target="../ink/ink764.xml"/><Relationship Id="rId121" Type="http://schemas.openxmlformats.org/officeDocument/2006/relationships/image" Target="../media/image4720.png"/><Relationship Id="rId142" Type="http://schemas.openxmlformats.org/officeDocument/2006/relationships/customXml" Target="../ink/ink786.xml"/><Relationship Id="rId163" Type="http://schemas.openxmlformats.org/officeDocument/2006/relationships/image" Target="../media/image4930.png"/><Relationship Id="rId184" Type="http://schemas.openxmlformats.org/officeDocument/2006/relationships/customXml" Target="../ink/ink807.xml"/><Relationship Id="rId219" Type="http://schemas.openxmlformats.org/officeDocument/2006/relationships/image" Target="../media/image5210.png"/><Relationship Id="rId3" Type="http://schemas.openxmlformats.org/officeDocument/2006/relationships/image" Target="../media/image571.png"/><Relationship Id="rId214" Type="http://schemas.openxmlformats.org/officeDocument/2006/relationships/customXml" Target="../ink/ink822.xml"/><Relationship Id="rId25" Type="http://schemas.openxmlformats.org/officeDocument/2006/relationships/image" Target="../media/image4250.png"/><Relationship Id="rId46" Type="http://schemas.openxmlformats.org/officeDocument/2006/relationships/customXml" Target="../ink/ink738.xml"/><Relationship Id="rId67" Type="http://schemas.openxmlformats.org/officeDocument/2006/relationships/image" Target="../media/image4460.png"/><Relationship Id="rId116" Type="http://schemas.openxmlformats.org/officeDocument/2006/relationships/customXml" Target="../ink/ink773.xml"/><Relationship Id="rId137" Type="http://schemas.openxmlformats.org/officeDocument/2006/relationships/image" Target="../media/image4800.png"/><Relationship Id="rId158" Type="http://schemas.openxmlformats.org/officeDocument/2006/relationships/customXml" Target="../ink/ink794.xml"/><Relationship Id="rId20" Type="http://schemas.openxmlformats.org/officeDocument/2006/relationships/customXml" Target="../ink/ink725.xml"/><Relationship Id="rId41" Type="http://schemas.openxmlformats.org/officeDocument/2006/relationships/image" Target="../media/image4330.png"/><Relationship Id="rId62" Type="http://schemas.openxmlformats.org/officeDocument/2006/relationships/customXml" Target="../ink/ink746.xml"/><Relationship Id="rId83" Type="http://schemas.openxmlformats.org/officeDocument/2006/relationships/image" Target="../media/image4530.png"/><Relationship Id="rId88" Type="http://schemas.openxmlformats.org/officeDocument/2006/relationships/customXml" Target="../ink/ink759.xml"/><Relationship Id="rId111" Type="http://schemas.openxmlformats.org/officeDocument/2006/relationships/image" Target="../media/image4670.png"/><Relationship Id="rId132" Type="http://schemas.openxmlformats.org/officeDocument/2006/relationships/customXml" Target="../ink/ink781.xml"/><Relationship Id="rId153" Type="http://schemas.openxmlformats.org/officeDocument/2006/relationships/image" Target="../media/image4880.png"/><Relationship Id="rId174" Type="http://schemas.openxmlformats.org/officeDocument/2006/relationships/customXml" Target="../ink/ink802.xml"/><Relationship Id="rId179" Type="http://schemas.openxmlformats.org/officeDocument/2006/relationships/image" Target="../media/image5010.png"/><Relationship Id="rId195" Type="http://schemas.openxmlformats.org/officeDocument/2006/relationships/image" Target="../media/image5090.png"/><Relationship Id="rId209" Type="http://schemas.openxmlformats.org/officeDocument/2006/relationships/image" Target="../media/image5160.png"/><Relationship Id="rId190" Type="http://schemas.openxmlformats.org/officeDocument/2006/relationships/customXml" Target="../ink/ink810.xml"/><Relationship Id="rId204" Type="http://schemas.openxmlformats.org/officeDocument/2006/relationships/customXml" Target="../ink/ink817.xml"/><Relationship Id="rId220" Type="http://schemas.openxmlformats.org/officeDocument/2006/relationships/customXml" Target="../ink/ink825.xml"/><Relationship Id="rId225" Type="http://schemas.openxmlformats.org/officeDocument/2006/relationships/image" Target="../media/image5240.png"/><Relationship Id="rId15" Type="http://schemas.openxmlformats.org/officeDocument/2006/relationships/image" Target="../media/image4200.png"/><Relationship Id="rId36" Type="http://schemas.openxmlformats.org/officeDocument/2006/relationships/customXml" Target="../ink/ink733.xml"/><Relationship Id="rId57" Type="http://schemas.openxmlformats.org/officeDocument/2006/relationships/image" Target="../media/image4410.png"/><Relationship Id="rId106" Type="http://schemas.openxmlformats.org/officeDocument/2006/relationships/customXml" Target="../ink/ink768.xml"/><Relationship Id="rId127" Type="http://schemas.openxmlformats.org/officeDocument/2006/relationships/image" Target="../media/image4750.png"/><Relationship Id="rId10" Type="http://schemas.openxmlformats.org/officeDocument/2006/relationships/customXml" Target="../ink/ink720.xml"/><Relationship Id="rId31" Type="http://schemas.openxmlformats.org/officeDocument/2006/relationships/image" Target="../media/image4280.png"/><Relationship Id="rId52" Type="http://schemas.openxmlformats.org/officeDocument/2006/relationships/customXml" Target="../ink/ink741.xml"/><Relationship Id="rId73" Type="http://schemas.openxmlformats.org/officeDocument/2006/relationships/image" Target="../media/image4490.png"/><Relationship Id="rId78" Type="http://schemas.openxmlformats.org/officeDocument/2006/relationships/customXml" Target="../ink/ink754.xml"/><Relationship Id="rId94" Type="http://schemas.openxmlformats.org/officeDocument/2006/relationships/customXml" Target="../ink/ink762.xml"/><Relationship Id="rId99" Type="http://schemas.openxmlformats.org/officeDocument/2006/relationships/image" Target="../media/image4610.png"/><Relationship Id="rId101" Type="http://schemas.openxmlformats.org/officeDocument/2006/relationships/image" Target="../media/image4620.png"/><Relationship Id="rId122" Type="http://schemas.openxmlformats.org/officeDocument/2006/relationships/customXml" Target="../ink/ink776.xml"/><Relationship Id="rId143" Type="http://schemas.openxmlformats.org/officeDocument/2006/relationships/image" Target="../media/image4830.png"/><Relationship Id="rId148" Type="http://schemas.openxmlformats.org/officeDocument/2006/relationships/customXml" Target="../ink/ink789.xml"/><Relationship Id="rId164" Type="http://schemas.openxmlformats.org/officeDocument/2006/relationships/customXml" Target="../ink/ink797.xml"/><Relationship Id="rId169" Type="http://schemas.openxmlformats.org/officeDocument/2006/relationships/image" Target="../media/image4960.png"/><Relationship Id="rId185" Type="http://schemas.openxmlformats.org/officeDocument/2006/relationships/image" Target="../media/image5040.png"/><Relationship Id="rId4" Type="http://schemas.openxmlformats.org/officeDocument/2006/relationships/customXml" Target="../ink/ink717.xml"/><Relationship Id="rId9" Type="http://schemas.openxmlformats.org/officeDocument/2006/relationships/image" Target="../media/image4170.png"/><Relationship Id="rId180" Type="http://schemas.openxmlformats.org/officeDocument/2006/relationships/customXml" Target="../ink/ink805.xml"/><Relationship Id="rId210" Type="http://schemas.openxmlformats.org/officeDocument/2006/relationships/customXml" Target="../ink/ink820.xml"/><Relationship Id="rId215" Type="http://schemas.openxmlformats.org/officeDocument/2006/relationships/image" Target="../media/image5190.png"/><Relationship Id="rId26" Type="http://schemas.openxmlformats.org/officeDocument/2006/relationships/customXml" Target="../ink/ink728.xml"/><Relationship Id="rId47" Type="http://schemas.openxmlformats.org/officeDocument/2006/relationships/image" Target="../media/image4360.png"/><Relationship Id="rId68" Type="http://schemas.openxmlformats.org/officeDocument/2006/relationships/customXml" Target="../ink/ink749.xml"/><Relationship Id="rId89" Type="http://schemas.openxmlformats.org/officeDocument/2006/relationships/image" Target="../media/image4560.png"/><Relationship Id="rId112" Type="http://schemas.openxmlformats.org/officeDocument/2006/relationships/customXml" Target="../ink/ink771.xml"/><Relationship Id="rId133" Type="http://schemas.openxmlformats.org/officeDocument/2006/relationships/image" Target="../media/image4780.png"/><Relationship Id="rId154" Type="http://schemas.openxmlformats.org/officeDocument/2006/relationships/customXml" Target="../ink/ink792.xml"/><Relationship Id="rId175" Type="http://schemas.openxmlformats.org/officeDocument/2006/relationships/image" Target="../media/image4990.png"/><Relationship Id="rId196" Type="http://schemas.openxmlformats.org/officeDocument/2006/relationships/customXml" Target="../ink/ink813.xml"/><Relationship Id="rId200" Type="http://schemas.openxmlformats.org/officeDocument/2006/relationships/customXml" Target="../ink/ink815.xml"/><Relationship Id="rId16" Type="http://schemas.openxmlformats.org/officeDocument/2006/relationships/customXml" Target="../ink/ink723.xml"/><Relationship Id="rId221" Type="http://schemas.openxmlformats.org/officeDocument/2006/relationships/image" Target="../media/image5220.png"/><Relationship Id="rId37" Type="http://schemas.openxmlformats.org/officeDocument/2006/relationships/image" Target="../media/image4310.png"/><Relationship Id="rId58" Type="http://schemas.openxmlformats.org/officeDocument/2006/relationships/customXml" Target="../ink/ink744.xml"/><Relationship Id="rId79" Type="http://schemas.openxmlformats.org/officeDocument/2006/relationships/image" Target="../media/image4510.png"/><Relationship Id="rId102" Type="http://schemas.openxmlformats.org/officeDocument/2006/relationships/customXml" Target="../ink/ink766.xml"/><Relationship Id="rId123" Type="http://schemas.openxmlformats.org/officeDocument/2006/relationships/image" Target="../media/image4730.png"/><Relationship Id="rId144" Type="http://schemas.openxmlformats.org/officeDocument/2006/relationships/customXml" Target="../ink/ink787.xml"/><Relationship Id="rId90" Type="http://schemas.openxmlformats.org/officeDocument/2006/relationships/customXml" Target="../ink/ink760.xml"/><Relationship Id="rId165" Type="http://schemas.openxmlformats.org/officeDocument/2006/relationships/image" Target="../media/image4940.png"/><Relationship Id="rId186" Type="http://schemas.openxmlformats.org/officeDocument/2006/relationships/customXml" Target="../ink/ink808.xml"/><Relationship Id="rId211" Type="http://schemas.openxmlformats.org/officeDocument/2006/relationships/image" Target="../media/image5170.png"/><Relationship Id="rId27" Type="http://schemas.openxmlformats.org/officeDocument/2006/relationships/image" Target="../media/image4260.png"/><Relationship Id="rId48" Type="http://schemas.openxmlformats.org/officeDocument/2006/relationships/customXml" Target="../ink/ink739.xml"/><Relationship Id="rId69" Type="http://schemas.openxmlformats.org/officeDocument/2006/relationships/image" Target="../media/image4470.png"/><Relationship Id="rId113" Type="http://schemas.openxmlformats.org/officeDocument/2006/relationships/image" Target="../media/image4680.png"/><Relationship Id="rId134" Type="http://schemas.openxmlformats.org/officeDocument/2006/relationships/customXml" Target="../ink/ink782.xml"/><Relationship Id="rId80" Type="http://schemas.openxmlformats.org/officeDocument/2006/relationships/customXml" Target="../ink/ink755.xml"/><Relationship Id="rId155" Type="http://schemas.openxmlformats.org/officeDocument/2006/relationships/image" Target="../media/image4890.png"/><Relationship Id="rId176" Type="http://schemas.openxmlformats.org/officeDocument/2006/relationships/customXml" Target="../ink/ink803.xml"/><Relationship Id="rId197" Type="http://schemas.openxmlformats.org/officeDocument/2006/relationships/image" Target="../media/image5100.png"/><Relationship Id="rId201" Type="http://schemas.openxmlformats.org/officeDocument/2006/relationships/image" Target="../media/image5120.png"/><Relationship Id="rId222" Type="http://schemas.openxmlformats.org/officeDocument/2006/relationships/customXml" Target="../ink/ink826.xml"/><Relationship Id="rId17" Type="http://schemas.openxmlformats.org/officeDocument/2006/relationships/image" Target="../media/image4210.png"/><Relationship Id="rId38" Type="http://schemas.openxmlformats.org/officeDocument/2006/relationships/customXml" Target="../ink/ink734.xml"/><Relationship Id="rId59" Type="http://schemas.openxmlformats.org/officeDocument/2006/relationships/image" Target="../media/image4420.png"/><Relationship Id="rId103" Type="http://schemas.openxmlformats.org/officeDocument/2006/relationships/image" Target="../media/image4630.png"/><Relationship Id="rId124" Type="http://schemas.openxmlformats.org/officeDocument/2006/relationships/customXml" Target="../ink/ink777.xml"/><Relationship Id="rId70" Type="http://schemas.openxmlformats.org/officeDocument/2006/relationships/customXml" Target="../ink/ink750.xml"/><Relationship Id="rId91" Type="http://schemas.openxmlformats.org/officeDocument/2006/relationships/image" Target="../media/image4570.png"/><Relationship Id="rId145" Type="http://schemas.openxmlformats.org/officeDocument/2006/relationships/image" Target="../media/image4840.png"/><Relationship Id="rId166" Type="http://schemas.openxmlformats.org/officeDocument/2006/relationships/customXml" Target="../ink/ink798.xml"/><Relationship Id="rId187" Type="http://schemas.openxmlformats.org/officeDocument/2006/relationships/image" Target="../media/image505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21.xml"/><Relationship Id="rId28" Type="http://schemas.openxmlformats.org/officeDocument/2006/relationships/customXml" Target="../ink/ink729.xml"/><Relationship Id="rId49" Type="http://schemas.openxmlformats.org/officeDocument/2006/relationships/image" Target="../media/image4370.png"/><Relationship Id="rId114" Type="http://schemas.openxmlformats.org/officeDocument/2006/relationships/customXml" Target="../ink/ink772.xml"/><Relationship Id="rId60" Type="http://schemas.openxmlformats.org/officeDocument/2006/relationships/customXml" Target="../ink/ink745.xml"/><Relationship Id="rId81" Type="http://schemas.openxmlformats.org/officeDocument/2006/relationships/image" Target="../media/image4520.png"/><Relationship Id="rId135" Type="http://schemas.openxmlformats.org/officeDocument/2006/relationships/image" Target="../media/image4790.png"/><Relationship Id="rId156" Type="http://schemas.openxmlformats.org/officeDocument/2006/relationships/customXml" Target="../ink/ink793.xml"/><Relationship Id="rId177" Type="http://schemas.openxmlformats.org/officeDocument/2006/relationships/image" Target="../media/image5000.png"/><Relationship Id="rId198" Type="http://schemas.openxmlformats.org/officeDocument/2006/relationships/customXml" Target="../ink/ink814.xml"/><Relationship Id="rId202" Type="http://schemas.openxmlformats.org/officeDocument/2006/relationships/customXml" Target="../ink/ink816.xml"/><Relationship Id="rId223" Type="http://schemas.openxmlformats.org/officeDocument/2006/relationships/image" Target="../media/image5230.png"/><Relationship Id="rId18" Type="http://schemas.openxmlformats.org/officeDocument/2006/relationships/customXml" Target="../ink/ink724.xml"/><Relationship Id="rId39" Type="http://schemas.openxmlformats.org/officeDocument/2006/relationships/image" Target="../media/image4320.png"/><Relationship Id="rId50" Type="http://schemas.openxmlformats.org/officeDocument/2006/relationships/customXml" Target="../ink/ink740.xml"/><Relationship Id="rId104" Type="http://schemas.openxmlformats.org/officeDocument/2006/relationships/customXml" Target="../ink/ink767.xml"/><Relationship Id="rId125" Type="http://schemas.openxmlformats.org/officeDocument/2006/relationships/image" Target="../media/image4740.png"/><Relationship Id="rId146" Type="http://schemas.openxmlformats.org/officeDocument/2006/relationships/customXml" Target="../ink/ink788.xml"/><Relationship Id="rId167" Type="http://schemas.openxmlformats.org/officeDocument/2006/relationships/image" Target="../media/image4950.png"/><Relationship Id="rId188" Type="http://schemas.openxmlformats.org/officeDocument/2006/relationships/customXml" Target="../ink/ink809.xml"/><Relationship Id="rId71" Type="http://schemas.openxmlformats.org/officeDocument/2006/relationships/image" Target="../media/image4480.png"/><Relationship Id="rId92" Type="http://schemas.openxmlformats.org/officeDocument/2006/relationships/customXml" Target="../ink/ink761.xml"/><Relationship Id="rId213" Type="http://schemas.openxmlformats.org/officeDocument/2006/relationships/image" Target="../media/image5180.png"/><Relationship Id="rId2" Type="http://schemas.openxmlformats.org/officeDocument/2006/relationships/image" Target="../media/image570.png"/><Relationship Id="rId29" Type="http://schemas.openxmlformats.org/officeDocument/2006/relationships/image" Target="../media/image4270.png"/><Relationship Id="rId40" Type="http://schemas.openxmlformats.org/officeDocument/2006/relationships/customXml" Target="../ink/ink735.xml"/><Relationship Id="rId115" Type="http://schemas.openxmlformats.org/officeDocument/2006/relationships/image" Target="../media/image4690.png"/><Relationship Id="rId136" Type="http://schemas.openxmlformats.org/officeDocument/2006/relationships/customXml" Target="../ink/ink783.xml"/><Relationship Id="rId157" Type="http://schemas.openxmlformats.org/officeDocument/2006/relationships/image" Target="../media/image4900.png"/><Relationship Id="rId178" Type="http://schemas.openxmlformats.org/officeDocument/2006/relationships/customXml" Target="../ink/ink804.xml"/><Relationship Id="rId61" Type="http://schemas.openxmlformats.org/officeDocument/2006/relationships/image" Target="../media/image4430.png"/><Relationship Id="rId82" Type="http://schemas.openxmlformats.org/officeDocument/2006/relationships/customXml" Target="../ink/ink756.xml"/><Relationship Id="rId199" Type="http://schemas.openxmlformats.org/officeDocument/2006/relationships/image" Target="../media/image5110.png"/><Relationship Id="rId203" Type="http://schemas.openxmlformats.org/officeDocument/2006/relationships/image" Target="../media/image5130.png"/><Relationship Id="rId19" Type="http://schemas.openxmlformats.org/officeDocument/2006/relationships/image" Target="../media/image4220.png"/><Relationship Id="rId224" Type="http://schemas.openxmlformats.org/officeDocument/2006/relationships/customXml" Target="../ink/ink827.xml"/><Relationship Id="rId30" Type="http://schemas.openxmlformats.org/officeDocument/2006/relationships/customXml" Target="../ink/ink730.xml"/><Relationship Id="rId105" Type="http://schemas.openxmlformats.org/officeDocument/2006/relationships/image" Target="../media/image4640.png"/><Relationship Id="rId126" Type="http://schemas.openxmlformats.org/officeDocument/2006/relationships/customXml" Target="../ink/ink778.xml"/><Relationship Id="rId147" Type="http://schemas.openxmlformats.org/officeDocument/2006/relationships/image" Target="../media/image4850.png"/><Relationship Id="rId168" Type="http://schemas.openxmlformats.org/officeDocument/2006/relationships/customXml" Target="../ink/ink799.xml"/><Relationship Id="rId51" Type="http://schemas.openxmlformats.org/officeDocument/2006/relationships/image" Target="../media/image4380.png"/><Relationship Id="rId72" Type="http://schemas.openxmlformats.org/officeDocument/2006/relationships/customXml" Target="../ink/ink751.xml"/><Relationship Id="rId93" Type="http://schemas.openxmlformats.org/officeDocument/2006/relationships/image" Target="../media/image4580.png"/><Relationship Id="rId189" Type="http://schemas.openxmlformats.org/officeDocument/2006/relationships/image" Target="../media/image5060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70.png"/><Relationship Id="rId117" Type="http://schemas.openxmlformats.org/officeDocument/2006/relationships/customXml" Target="../ink/ink885.xml"/><Relationship Id="rId21" Type="http://schemas.openxmlformats.org/officeDocument/2006/relationships/customXml" Target="../ink/ink837.xml"/><Relationship Id="rId42" Type="http://schemas.openxmlformats.org/officeDocument/2006/relationships/image" Target="../media/image5450.png"/><Relationship Id="rId47" Type="http://schemas.openxmlformats.org/officeDocument/2006/relationships/customXml" Target="../ink/ink850.xml"/><Relationship Id="rId63" Type="http://schemas.openxmlformats.org/officeDocument/2006/relationships/customXml" Target="../ink/ink858.xml"/><Relationship Id="rId68" Type="http://schemas.openxmlformats.org/officeDocument/2006/relationships/image" Target="../media/image5580.png"/><Relationship Id="rId84" Type="http://schemas.openxmlformats.org/officeDocument/2006/relationships/image" Target="../media/image5660.png"/><Relationship Id="rId89" Type="http://schemas.openxmlformats.org/officeDocument/2006/relationships/customXml" Target="../ink/ink871.xml"/><Relationship Id="rId112" Type="http://schemas.openxmlformats.org/officeDocument/2006/relationships/image" Target="../media/image580.png"/><Relationship Id="rId16" Type="http://schemas.openxmlformats.org/officeDocument/2006/relationships/image" Target="../media/image5320.png"/><Relationship Id="rId107" Type="http://schemas.openxmlformats.org/officeDocument/2006/relationships/customXml" Target="../ink/ink880.xml"/><Relationship Id="rId11" Type="http://schemas.openxmlformats.org/officeDocument/2006/relationships/customXml" Target="../ink/ink832.xml"/><Relationship Id="rId32" Type="http://schemas.openxmlformats.org/officeDocument/2006/relationships/image" Target="../media/image5400.png"/><Relationship Id="rId37" Type="http://schemas.openxmlformats.org/officeDocument/2006/relationships/customXml" Target="../ink/ink845.xml"/><Relationship Id="rId53" Type="http://schemas.openxmlformats.org/officeDocument/2006/relationships/customXml" Target="../ink/ink853.xml"/><Relationship Id="rId58" Type="http://schemas.openxmlformats.org/officeDocument/2006/relationships/image" Target="../media/image5530.png"/><Relationship Id="rId74" Type="http://schemas.openxmlformats.org/officeDocument/2006/relationships/image" Target="../media/image5610.png"/><Relationship Id="rId79" Type="http://schemas.openxmlformats.org/officeDocument/2006/relationships/customXml" Target="../ink/ink866.xml"/><Relationship Id="rId102" Type="http://schemas.openxmlformats.org/officeDocument/2006/relationships/image" Target="../media/image575.png"/><Relationship Id="rId5" Type="http://schemas.openxmlformats.org/officeDocument/2006/relationships/customXml" Target="../ink/ink829.xml"/><Relationship Id="rId90" Type="http://schemas.openxmlformats.org/officeDocument/2006/relationships/image" Target="../media/image5690.png"/><Relationship Id="rId95" Type="http://schemas.openxmlformats.org/officeDocument/2006/relationships/customXml" Target="../ink/ink874.xml"/><Relationship Id="rId22" Type="http://schemas.openxmlformats.org/officeDocument/2006/relationships/image" Target="../media/image5350.png"/><Relationship Id="rId27" Type="http://schemas.openxmlformats.org/officeDocument/2006/relationships/customXml" Target="../ink/ink840.xml"/><Relationship Id="rId43" Type="http://schemas.openxmlformats.org/officeDocument/2006/relationships/customXml" Target="../ink/ink848.xml"/><Relationship Id="rId48" Type="http://schemas.openxmlformats.org/officeDocument/2006/relationships/image" Target="../media/image5480.png"/><Relationship Id="rId64" Type="http://schemas.openxmlformats.org/officeDocument/2006/relationships/image" Target="../media/image5560.png"/><Relationship Id="rId69" Type="http://schemas.openxmlformats.org/officeDocument/2006/relationships/customXml" Target="../ink/ink861.xml"/><Relationship Id="rId113" Type="http://schemas.openxmlformats.org/officeDocument/2006/relationships/customXml" Target="../ink/ink883.xml"/><Relationship Id="rId118" Type="http://schemas.openxmlformats.org/officeDocument/2006/relationships/image" Target="../media/image583.png"/><Relationship Id="rId80" Type="http://schemas.openxmlformats.org/officeDocument/2006/relationships/image" Target="../media/image5640.png"/><Relationship Id="rId85" Type="http://schemas.openxmlformats.org/officeDocument/2006/relationships/customXml" Target="../ink/ink869.xml"/><Relationship Id="rId12" Type="http://schemas.openxmlformats.org/officeDocument/2006/relationships/image" Target="../media/image5300.png"/><Relationship Id="rId17" Type="http://schemas.openxmlformats.org/officeDocument/2006/relationships/customXml" Target="../ink/ink835.xml"/><Relationship Id="rId33" Type="http://schemas.openxmlformats.org/officeDocument/2006/relationships/customXml" Target="../ink/ink843.xml"/><Relationship Id="rId38" Type="http://schemas.openxmlformats.org/officeDocument/2006/relationships/image" Target="../media/image5430.png"/><Relationship Id="rId59" Type="http://schemas.openxmlformats.org/officeDocument/2006/relationships/customXml" Target="../ink/ink856.xml"/><Relationship Id="rId103" Type="http://schemas.openxmlformats.org/officeDocument/2006/relationships/customXml" Target="../ink/ink878.xml"/><Relationship Id="rId108" Type="http://schemas.openxmlformats.org/officeDocument/2006/relationships/image" Target="../media/image578.png"/><Relationship Id="rId54" Type="http://schemas.openxmlformats.org/officeDocument/2006/relationships/image" Target="../media/image5510.png"/><Relationship Id="rId70" Type="http://schemas.openxmlformats.org/officeDocument/2006/relationships/image" Target="../media/image5590.png"/><Relationship Id="rId75" Type="http://schemas.openxmlformats.org/officeDocument/2006/relationships/customXml" Target="../ink/ink864.xml"/><Relationship Id="rId91" Type="http://schemas.openxmlformats.org/officeDocument/2006/relationships/customXml" Target="../ink/ink872.xml"/><Relationship Id="rId96" Type="http://schemas.openxmlformats.org/officeDocument/2006/relationships/image" Target="../media/image57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70.png"/><Relationship Id="rId23" Type="http://schemas.openxmlformats.org/officeDocument/2006/relationships/customXml" Target="../ink/ink838.xml"/><Relationship Id="rId28" Type="http://schemas.openxmlformats.org/officeDocument/2006/relationships/image" Target="../media/image5380.png"/><Relationship Id="rId49" Type="http://schemas.openxmlformats.org/officeDocument/2006/relationships/customXml" Target="../ink/ink851.xml"/><Relationship Id="rId114" Type="http://schemas.openxmlformats.org/officeDocument/2006/relationships/image" Target="../media/image581.png"/><Relationship Id="rId119" Type="http://schemas.openxmlformats.org/officeDocument/2006/relationships/customXml" Target="../ink/ink886.xml"/><Relationship Id="rId10" Type="http://schemas.openxmlformats.org/officeDocument/2006/relationships/image" Target="../media/image5290.png"/><Relationship Id="rId31" Type="http://schemas.openxmlformats.org/officeDocument/2006/relationships/customXml" Target="../ink/ink842.xml"/><Relationship Id="rId44" Type="http://schemas.openxmlformats.org/officeDocument/2006/relationships/image" Target="../media/image5460.png"/><Relationship Id="rId52" Type="http://schemas.openxmlformats.org/officeDocument/2006/relationships/image" Target="../media/image5500.png"/><Relationship Id="rId60" Type="http://schemas.openxmlformats.org/officeDocument/2006/relationships/image" Target="../media/image5540.png"/><Relationship Id="rId65" Type="http://schemas.openxmlformats.org/officeDocument/2006/relationships/customXml" Target="../ink/ink859.xml"/><Relationship Id="rId73" Type="http://schemas.openxmlformats.org/officeDocument/2006/relationships/customXml" Target="../ink/ink863.xml"/><Relationship Id="rId78" Type="http://schemas.openxmlformats.org/officeDocument/2006/relationships/image" Target="../media/image5630.png"/><Relationship Id="rId81" Type="http://schemas.openxmlformats.org/officeDocument/2006/relationships/customXml" Target="../ink/ink867.xml"/><Relationship Id="rId86" Type="http://schemas.openxmlformats.org/officeDocument/2006/relationships/image" Target="../media/image5670.png"/><Relationship Id="rId94" Type="http://schemas.openxmlformats.org/officeDocument/2006/relationships/image" Target="../media/image5710.png"/><Relationship Id="rId99" Type="http://schemas.openxmlformats.org/officeDocument/2006/relationships/customXml" Target="../ink/ink876.xml"/><Relationship Id="rId101" Type="http://schemas.openxmlformats.org/officeDocument/2006/relationships/customXml" Target="../ink/ink877.xml"/><Relationship Id="rId4" Type="http://schemas.openxmlformats.org/officeDocument/2006/relationships/image" Target="../media/image5260.png"/><Relationship Id="rId9" Type="http://schemas.openxmlformats.org/officeDocument/2006/relationships/customXml" Target="../ink/ink831.xml"/><Relationship Id="rId13" Type="http://schemas.openxmlformats.org/officeDocument/2006/relationships/customXml" Target="../ink/ink833.xml"/><Relationship Id="rId18" Type="http://schemas.openxmlformats.org/officeDocument/2006/relationships/image" Target="../media/image5330.png"/><Relationship Id="rId39" Type="http://schemas.openxmlformats.org/officeDocument/2006/relationships/customXml" Target="../ink/ink846.xml"/><Relationship Id="rId109" Type="http://schemas.openxmlformats.org/officeDocument/2006/relationships/customXml" Target="../ink/ink881.xml"/><Relationship Id="rId34" Type="http://schemas.openxmlformats.org/officeDocument/2006/relationships/image" Target="../media/image5410.png"/><Relationship Id="rId50" Type="http://schemas.openxmlformats.org/officeDocument/2006/relationships/image" Target="../media/image5490.png"/><Relationship Id="rId55" Type="http://schemas.openxmlformats.org/officeDocument/2006/relationships/customXml" Target="../ink/ink854.xml"/><Relationship Id="rId76" Type="http://schemas.openxmlformats.org/officeDocument/2006/relationships/image" Target="../media/image5620.png"/><Relationship Id="rId97" Type="http://schemas.openxmlformats.org/officeDocument/2006/relationships/customXml" Target="../ink/ink875.xml"/><Relationship Id="rId104" Type="http://schemas.openxmlformats.org/officeDocument/2006/relationships/image" Target="../media/image576.png"/><Relationship Id="rId120" Type="http://schemas.openxmlformats.org/officeDocument/2006/relationships/image" Target="../media/image5240.png"/><Relationship Id="rId7" Type="http://schemas.openxmlformats.org/officeDocument/2006/relationships/customXml" Target="../ink/ink830.xml"/><Relationship Id="rId71" Type="http://schemas.openxmlformats.org/officeDocument/2006/relationships/customXml" Target="../ink/ink862.xml"/><Relationship Id="rId92" Type="http://schemas.openxmlformats.org/officeDocument/2006/relationships/image" Target="../media/image5700.png"/><Relationship Id="rId2" Type="http://schemas.openxmlformats.org/officeDocument/2006/relationships/image" Target="../media/image572.png"/><Relationship Id="rId29" Type="http://schemas.openxmlformats.org/officeDocument/2006/relationships/customXml" Target="../ink/ink841.xml"/><Relationship Id="rId24" Type="http://schemas.openxmlformats.org/officeDocument/2006/relationships/image" Target="../media/image5360.png"/><Relationship Id="rId40" Type="http://schemas.openxmlformats.org/officeDocument/2006/relationships/image" Target="../media/image5440.png"/><Relationship Id="rId45" Type="http://schemas.openxmlformats.org/officeDocument/2006/relationships/customXml" Target="../ink/ink849.xml"/><Relationship Id="rId66" Type="http://schemas.openxmlformats.org/officeDocument/2006/relationships/image" Target="../media/image5570.png"/><Relationship Id="rId87" Type="http://schemas.openxmlformats.org/officeDocument/2006/relationships/customXml" Target="../ink/ink870.xml"/><Relationship Id="rId110" Type="http://schemas.openxmlformats.org/officeDocument/2006/relationships/image" Target="../media/image579.png"/><Relationship Id="rId115" Type="http://schemas.openxmlformats.org/officeDocument/2006/relationships/customXml" Target="../ink/ink884.xml"/><Relationship Id="rId61" Type="http://schemas.openxmlformats.org/officeDocument/2006/relationships/customXml" Target="../ink/ink857.xml"/><Relationship Id="rId82" Type="http://schemas.openxmlformats.org/officeDocument/2006/relationships/image" Target="../media/image5650.png"/><Relationship Id="rId19" Type="http://schemas.openxmlformats.org/officeDocument/2006/relationships/customXml" Target="../ink/ink836.xml"/><Relationship Id="rId14" Type="http://schemas.openxmlformats.org/officeDocument/2006/relationships/image" Target="../media/image5310.png"/><Relationship Id="rId30" Type="http://schemas.openxmlformats.org/officeDocument/2006/relationships/image" Target="../media/image5390.png"/><Relationship Id="rId35" Type="http://schemas.openxmlformats.org/officeDocument/2006/relationships/customXml" Target="../ink/ink844.xml"/><Relationship Id="rId56" Type="http://schemas.openxmlformats.org/officeDocument/2006/relationships/image" Target="../media/image5520.png"/><Relationship Id="rId77" Type="http://schemas.openxmlformats.org/officeDocument/2006/relationships/customXml" Target="../ink/ink865.xml"/><Relationship Id="rId100" Type="http://schemas.openxmlformats.org/officeDocument/2006/relationships/image" Target="../media/image574.png"/><Relationship Id="rId105" Type="http://schemas.openxmlformats.org/officeDocument/2006/relationships/customXml" Target="../ink/ink879.xml"/><Relationship Id="rId8" Type="http://schemas.openxmlformats.org/officeDocument/2006/relationships/image" Target="../media/image5280.png"/><Relationship Id="rId51" Type="http://schemas.openxmlformats.org/officeDocument/2006/relationships/customXml" Target="../ink/ink852.xml"/><Relationship Id="rId72" Type="http://schemas.openxmlformats.org/officeDocument/2006/relationships/image" Target="../media/image5600.png"/><Relationship Id="rId93" Type="http://schemas.openxmlformats.org/officeDocument/2006/relationships/customXml" Target="../ink/ink873.xml"/><Relationship Id="rId98" Type="http://schemas.openxmlformats.org/officeDocument/2006/relationships/image" Target="../media/image573.png"/><Relationship Id="rId3" Type="http://schemas.openxmlformats.org/officeDocument/2006/relationships/customXml" Target="../ink/ink828.xml"/><Relationship Id="rId25" Type="http://schemas.openxmlformats.org/officeDocument/2006/relationships/customXml" Target="../ink/ink839.xml"/><Relationship Id="rId46" Type="http://schemas.openxmlformats.org/officeDocument/2006/relationships/image" Target="../media/image5470.png"/><Relationship Id="rId67" Type="http://schemas.openxmlformats.org/officeDocument/2006/relationships/customXml" Target="../ink/ink860.xml"/><Relationship Id="rId116" Type="http://schemas.openxmlformats.org/officeDocument/2006/relationships/image" Target="../media/image582.png"/><Relationship Id="rId20" Type="http://schemas.openxmlformats.org/officeDocument/2006/relationships/image" Target="../media/image5340.png"/><Relationship Id="rId41" Type="http://schemas.openxmlformats.org/officeDocument/2006/relationships/customXml" Target="../ink/ink847.xml"/><Relationship Id="rId62" Type="http://schemas.openxmlformats.org/officeDocument/2006/relationships/image" Target="../media/image5550.png"/><Relationship Id="rId83" Type="http://schemas.openxmlformats.org/officeDocument/2006/relationships/customXml" Target="../ink/ink868.xml"/><Relationship Id="rId88" Type="http://schemas.openxmlformats.org/officeDocument/2006/relationships/image" Target="../media/image5680.png"/><Relationship Id="rId111" Type="http://schemas.openxmlformats.org/officeDocument/2006/relationships/customXml" Target="../ink/ink882.xml"/><Relationship Id="rId15" Type="http://schemas.openxmlformats.org/officeDocument/2006/relationships/customXml" Target="../ink/ink834.xml"/><Relationship Id="rId36" Type="http://schemas.openxmlformats.org/officeDocument/2006/relationships/image" Target="../media/image5420.png"/><Relationship Id="rId57" Type="http://schemas.openxmlformats.org/officeDocument/2006/relationships/customXml" Target="../ink/ink855.xml"/><Relationship Id="rId106" Type="http://schemas.openxmlformats.org/officeDocument/2006/relationships/image" Target="../media/image577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4.png"/><Relationship Id="rId21" Type="http://schemas.openxmlformats.org/officeDocument/2006/relationships/customXml" Target="../ink/ink896.xml"/><Relationship Id="rId42" Type="http://schemas.openxmlformats.org/officeDocument/2006/relationships/image" Target="../media/image602.png"/><Relationship Id="rId47" Type="http://schemas.openxmlformats.org/officeDocument/2006/relationships/customXml" Target="../ink/ink909.xml"/><Relationship Id="rId63" Type="http://schemas.openxmlformats.org/officeDocument/2006/relationships/customXml" Target="../ink/ink917.xml"/><Relationship Id="rId68" Type="http://schemas.openxmlformats.org/officeDocument/2006/relationships/image" Target="../media/image615.png"/><Relationship Id="rId84" Type="http://schemas.openxmlformats.org/officeDocument/2006/relationships/image" Target="../media/image623.png"/><Relationship Id="rId89" Type="http://schemas.openxmlformats.org/officeDocument/2006/relationships/customXml" Target="../ink/ink930.xml"/><Relationship Id="rId16" Type="http://schemas.openxmlformats.org/officeDocument/2006/relationships/image" Target="../media/image589.png"/><Relationship Id="rId11" Type="http://schemas.openxmlformats.org/officeDocument/2006/relationships/customXml" Target="../ink/ink891.xml"/><Relationship Id="rId32" Type="http://schemas.openxmlformats.org/officeDocument/2006/relationships/image" Target="../media/image597.png"/><Relationship Id="rId37" Type="http://schemas.openxmlformats.org/officeDocument/2006/relationships/customXml" Target="../ink/ink904.xml"/><Relationship Id="rId53" Type="http://schemas.openxmlformats.org/officeDocument/2006/relationships/customXml" Target="../ink/ink912.xml"/><Relationship Id="rId58" Type="http://schemas.openxmlformats.org/officeDocument/2006/relationships/image" Target="../media/image610.png"/><Relationship Id="rId74" Type="http://schemas.openxmlformats.org/officeDocument/2006/relationships/image" Target="../media/image618.png"/><Relationship Id="rId79" Type="http://schemas.openxmlformats.org/officeDocument/2006/relationships/customXml" Target="../ink/ink925.xml"/><Relationship Id="rId5" Type="http://schemas.openxmlformats.org/officeDocument/2006/relationships/customXml" Target="../ink/ink888.xml"/><Relationship Id="rId90" Type="http://schemas.openxmlformats.org/officeDocument/2006/relationships/image" Target="../media/image626.png"/><Relationship Id="rId22" Type="http://schemas.openxmlformats.org/officeDocument/2006/relationships/image" Target="../media/image592.png"/><Relationship Id="rId27" Type="http://schemas.openxmlformats.org/officeDocument/2006/relationships/customXml" Target="../ink/ink899.xml"/><Relationship Id="rId43" Type="http://schemas.openxmlformats.org/officeDocument/2006/relationships/customXml" Target="../ink/ink907.xml"/><Relationship Id="rId48" Type="http://schemas.openxmlformats.org/officeDocument/2006/relationships/image" Target="../media/image605.png"/><Relationship Id="rId64" Type="http://schemas.openxmlformats.org/officeDocument/2006/relationships/image" Target="../media/image613.png"/><Relationship Id="rId69" Type="http://schemas.openxmlformats.org/officeDocument/2006/relationships/customXml" Target="../ink/ink920.xml"/><Relationship Id="rId8" Type="http://schemas.openxmlformats.org/officeDocument/2006/relationships/image" Target="../media/image587.png"/><Relationship Id="rId51" Type="http://schemas.openxmlformats.org/officeDocument/2006/relationships/customXml" Target="../ink/ink911.xml"/><Relationship Id="rId72" Type="http://schemas.openxmlformats.org/officeDocument/2006/relationships/image" Target="../media/image617.png"/><Relationship Id="rId80" Type="http://schemas.openxmlformats.org/officeDocument/2006/relationships/image" Target="../media/image621.png"/><Relationship Id="rId85" Type="http://schemas.openxmlformats.org/officeDocument/2006/relationships/customXml" Target="../ink/ink928.xml"/><Relationship Id="rId93" Type="http://schemas.openxmlformats.org/officeDocument/2006/relationships/customXml" Target="../ink/ink932.xml"/><Relationship Id="rId3" Type="http://schemas.openxmlformats.org/officeDocument/2006/relationships/customXml" Target="../ink/ink887.xml"/><Relationship Id="rId12" Type="http://schemas.openxmlformats.org/officeDocument/2006/relationships/image" Target="../media/image5240.png"/><Relationship Id="rId17" Type="http://schemas.openxmlformats.org/officeDocument/2006/relationships/customXml" Target="../ink/ink894.xml"/><Relationship Id="rId25" Type="http://schemas.openxmlformats.org/officeDocument/2006/relationships/customXml" Target="../ink/ink898.xml"/><Relationship Id="rId33" Type="http://schemas.openxmlformats.org/officeDocument/2006/relationships/customXml" Target="../ink/ink902.xml"/><Relationship Id="rId38" Type="http://schemas.openxmlformats.org/officeDocument/2006/relationships/image" Target="../media/image600.png"/><Relationship Id="rId46" Type="http://schemas.openxmlformats.org/officeDocument/2006/relationships/image" Target="../media/image604.png"/><Relationship Id="rId59" Type="http://schemas.openxmlformats.org/officeDocument/2006/relationships/customXml" Target="../ink/ink915.xml"/><Relationship Id="rId67" Type="http://schemas.openxmlformats.org/officeDocument/2006/relationships/customXml" Target="../ink/ink919.xml"/><Relationship Id="rId20" Type="http://schemas.openxmlformats.org/officeDocument/2006/relationships/image" Target="../media/image591.png"/><Relationship Id="rId41" Type="http://schemas.openxmlformats.org/officeDocument/2006/relationships/customXml" Target="../ink/ink906.xml"/><Relationship Id="rId54" Type="http://schemas.openxmlformats.org/officeDocument/2006/relationships/image" Target="../media/image608.png"/><Relationship Id="rId62" Type="http://schemas.openxmlformats.org/officeDocument/2006/relationships/image" Target="../media/image612.png"/><Relationship Id="rId70" Type="http://schemas.openxmlformats.org/officeDocument/2006/relationships/image" Target="../media/image616.png"/><Relationship Id="rId75" Type="http://schemas.openxmlformats.org/officeDocument/2006/relationships/customXml" Target="../ink/ink923.xml"/><Relationship Id="rId83" Type="http://schemas.openxmlformats.org/officeDocument/2006/relationships/customXml" Target="../ink/ink927.xml"/><Relationship Id="rId88" Type="http://schemas.openxmlformats.org/officeDocument/2006/relationships/image" Target="../media/image625.png"/><Relationship Id="rId91" Type="http://schemas.openxmlformats.org/officeDocument/2006/relationships/customXml" Target="../ink/ink9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6.png"/><Relationship Id="rId15" Type="http://schemas.openxmlformats.org/officeDocument/2006/relationships/customXml" Target="../ink/ink893.xml"/><Relationship Id="rId23" Type="http://schemas.openxmlformats.org/officeDocument/2006/relationships/customXml" Target="../ink/ink897.xml"/><Relationship Id="rId28" Type="http://schemas.openxmlformats.org/officeDocument/2006/relationships/image" Target="../media/image595.png"/><Relationship Id="rId36" Type="http://schemas.openxmlformats.org/officeDocument/2006/relationships/image" Target="../media/image599.png"/><Relationship Id="rId49" Type="http://schemas.openxmlformats.org/officeDocument/2006/relationships/customXml" Target="../ink/ink910.xml"/><Relationship Id="rId57" Type="http://schemas.openxmlformats.org/officeDocument/2006/relationships/customXml" Target="../ink/ink914.xml"/><Relationship Id="rId10" Type="http://schemas.openxmlformats.org/officeDocument/2006/relationships/image" Target="../media/image588.png"/><Relationship Id="rId31" Type="http://schemas.openxmlformats.org/officeDocument/2006/relationships/customXml" Target="../ink/ink901.xml"/><Relationship Id="rId44" Type="http://schemas.openxmlformats.org/officeDocument/2006/relationships/image" Target="../media/image603.png"/><Relationship Id="rId52" Type="http://schemas.openxmlformats.org/officeDocument/2006/relationships/image" Target="../media/image607.png"/><Relationship Id="rId60" Type="http://schemas.openxmlformats.org/officeDocument/2006/relationships/image" Target="../media/image611.png"/><Relationship Id="rId65" Type="http://schemas.openxmlformats.org/officeDocument/2006/relationships/customXml" Target="../ink/ink918.xml"/><Relationship Id="rId73" Type="http://schemas.openxmlformats.org/officeDocument/2006/relationships/customXml" Target="../ink/ink922.xml"/><Relationship Id="rId78" Type="http://schemas.openxmlformats.org/officeDocument/2006/relationships/image" Target="../media/image620.png"/><Relationship Id="rId81" Type="http://schemas.openxmlformats.org/officeDocument/2006/relationships/customXml" Target="../ink/ink926.xml"/><Relationship Id="rId86" Type="http://schemas.openxmlformats.org/officeDocument/2006/relationships/image" Target="../media/image624.png"/><Relationship Id="rId4" Type="http://schemas.openxmlformats.org/officeDocument/2006/relationships/image" Target="../media/image585.png"/><Relationship Id="rId9" Type="http://schemas.openxmlformats.org/officeDocument/2006/relationships/customXml" Target="../ink/ink890.xml"/><Relationship Id="rId13" Type="http://schemas.openxmlformats.org/officeDocument/2006/relationships/customXml" Target="../ink/ink892.xml"/><Relationship Id="rId18" Type="http://schemas.openxmlformats.org/officeDocument/2006/relationships/image" Target="../media/image590.png"/><Relationship Id="rId39" Type="http://schemas.openxmlformats.org/officeDocument/2006/relationships/customXml" Target="../ink/ink905.xml"/><Relationship Id="rId34" Type="http://schemas.openxmlformats.org/officeDocument/2006/relationships/image" Target="../media/image598.png"/><Relationship Id="rId50" Type="http://schemas.openxmlformats.org/officeDocument/2006/relationships/image" Target="../media/image606.png"/><Relationship Id="rId55" Type="http://schemas.openxmlformats.org/officeDocument/2006/relationships/customXml" Target="../ink/ink913.xml"/><Relationship Id="rId76" Type="http://schemas.openxmlformats.org/officeDocument/2006/relationships/image" Target="../media/image619.png"/><Relationship Id="rId7" Type="http://schemas.openxmlformats.org/officeDocument/2006/relationships/customXml" Target="../ink/ink889.xml"/><Relationship Id="rId71" Type="http://schemas.openxmlformats.org/officeDocument/2006/relationships/customXml" Target="../ink/ink921.xml"/><Relationship Id="rId92" Type="http://schemas.openxmlformats.org/officeDocument/2006/relationships/image" Target="../media/image627.png"/><Relationship Id="rId2" Type="http://schemas.openxmlformats.org/officeDocument/2006/relationships/image" Target="../media/image584.png"/><Relationship Id="rId29" Type="http://schemas.openxmlformats.org/officeDocument/2006/relationships/customXml" Target="../ink/ink900.xml"/><Relationship Id="rId24" Type="http://schemas.openxmlformats.org/officeDocument/2006/relationships/image" Target="../media/image593.png"/><Relationship Id="rId40" Type="http://schemas.openxmlformats.org/officeDocument/2006/relationships/image" Target="../media/image601.png"/><Relationship Id="rId45" Type="http://schemas.openxmlformats.org/officeDocument/2006/relationships/customXml" Target="../ink/ink908.xml"/><Relationship Id="rId66" Type="http://schemas.openxmlformats.org/officeDocument/2006/relationships/image" Target="../media/image614.png"/><Relationship Id="rId87" Type="http://schemas.openxmlformats.org/officeDocument/2006/relationships/customXml" Target="../ink/ink929.xml"/><Relationship Id="rId61" Type="http://schemas.openxmlformats.org/officeDocument/2006/relationships/customXml" Target="../ink/ink916.xml"/><Relationship Id="rId82" Type="http://schemas.openxmlformats.org/officeDocument/2006/relationships/image" Target="../media/image622.png"/><Relationship Id="rId19" Type="http://schemas.openxmlformats.org/officeDocument/2006/relationships/customXml" Target="../ink/ink895.xml"/><Relationship Id="rId14" Type="http://schemas.openxmlformats.org/officeDocument/2006/relationships/image" Target="../media/image290.png"/><Relationship Id="rId30" Type="http://schemas.openxmlformats.org/officeDocument/2006/relationships/image" Target="../media/image596.png"/><Relationship Id="rId35" Type="http://schemas.openxmlformats.org/officeDocument/2006/relationships/customXml" Target="../ink/ink903.xml"/><Relationship Id="rId56" Type="http://schemas.openxmlformats.org/officeDocument/2006/relationships/image" Target="../media/image609.png"/><Relationship Id="rId77" Type="http://schemas.openxmlformats.org/officeDocument/2006/relationships/customXml" Target="../ink/ink9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customXml" Target="../ink/ink938.xml"/><Relationship Id="rId18" Type="http://schemas.openxmlformats.org/officeDocument/2006/relationships/image" Target="../media/image636.png"/><Relationship Id="rId3" Type="http://schemas.openxmlformats.org/officeDocument/2006/relationships/customXml" Target="../ink/ink933.xml"/><Relationship Id="rId21" Type="http://schemas.openxmlformats.org/officeDocument/2006/relationships/customXml" Target="../ink/ink942.xml"/><Relationship Id="rId7" Type="http://schemas.openxmlformats.org/officeDocument/2006/relationships/customXml" Target="../ink/ink935.xml"/><Relationship Id="rId12" Type="http://schemas.openxmlformats.org/officeDocument/2006/relationships/image" Target="../media/image633.png"/><Relationship Id="rId17" Type="http://schemas.openxmlformats.org/officeDocument/2006/relationships/customXml" Target="../ink/ink940.xml"/><Relationship Id="rId2" Type="http://schemas.openxmlformats.org/officeDocument/2006/relationships/image" Target="../media/image628.png"/><Relationship Id="rId16" Type="http://schemas.openxmlformats.org/officeDocument/2006/relationships/image" Target="../media/image635.png"/><Relationship Id="rId20" Type="http://schemas.openxmlformats.org/officeDocument/2006/relationships/image" Target="../media/image6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11" Type="http://schemas.openxmlformats.org/officeDocument/2006/relationships/customXml" Target="../ink/ink937.xml"/><Relationship Id="rId24" Type="http://schemas.openxmlformats.org/officeDocument/2006/relationships/image" Target="../media/image639.png"/><Relationship Id="rId5" Type="http://schemas.openxmlformats.org/officeDocument/2006/relationships/customXml" Target="../ink/ink934.xml"/><Relationship Id="rId15" Type="http://schemas.openxmlformats.org/officeDocument/2006/relationships/customXml" Target="../ink/ink939.xml"/><Relationship Id="rId23" Type="http://schemas.openxmlformats.org/officeDocument/2006/relationships/customXml" Target="../ink/ink943.xml"/><Relationship Id="rId10" Type="http://schemas.openxmlformats.org/officeDocument/2006/relationships/image" Target="../media/image632.png"/><Relationship Id="rId19" Type="http://schemas.openxmlformats.org/officeDocument/2006/relationships/customXml" Target="../ink/ink941.xml"/><Relationship Id="rId4" Type="http://schemas.openxmlformats.org/officeDocument/2006/relationships/image" Target="../media/image629.png"/><Relationship Id="rId9" Type="http://schemas.openxmlformats.org/officeDocument/2006/relationships/customXml" Target="../ink/ink936.xml"/><Relationship Id="rId14" Type="http://schemas.openxmlformats.org/officeDocument/2006/relationships/image" Target="../media/image634.png"/><Relationship Id="rId22" Type="http://schemas.openxmlformats.org/officeDocument/2006/relationships/image" Target="../media/image6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44.xml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2.png"/><Relationship Id="rId5" Type="http://schemas.openxmlformats.org/officeDocument/2006/relationships/customXml" Target="../ink/ink945.xml"/><Relationship Id="rId4" Type="http://schemas.openxmlformats.org/officeDocument/2006/relationships/image" Target="../media/image641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55.png"/><Relationship Id="rId21" Type="http://schemas.openxmlformats.org/officeDocument/2006/relationships/customXml" Target="../ink/ink955.xml"/><Relationship Id="rId42" Type="http://schemas.openxmlformats.org/officeDocument/2006/relationships/image" Target="../media/image663.png"/><Relationship Id="rId47" Type="http://schemas.openxmlformats.org/officeDocument/2006/relationships/customXml" Target="../ink/ink968.xml"/><Relationship Id="rId63" Type="http://schemas.openxmlformats.org/officeDocument/2006/relationships/customXml" Target="../ink/ink976.xml"/><Relationship Id="rId68" Type="http://schemas.openxmlformats.org/officeDocument/2006/relationships/image" Target="../media/image676.png"/><Relationship Id="rId16" Type="http://schemas.openxmlformats.org/officeDocument/2006/relationships/image" Target="../media/image650.png"/><Relationship Id="rId11" Type="http://schemas.openxmlformats.org/officeDocument/2006/relationships/customXml" Target="../ink/ink950.xml"/><Relationship Id="rId24" Type="http://schemas.openxmlformats.org/officeDocument/2006/relationships/image" Target="../media/image654.png"/><Relationship Id="rId32" Type="http://schemas.openxmlformats.org/officeDocument/2006/relationships/image" Target="../media/image658.png"/><Relationship Id="rId37" Type="http://schemas.openxmlformats.org/officeDocument/2006/relationships/customXml" Target="../ink/ink963.xml"/><Relationship Id="rId40" Type="http://schemas.openxmlformats.org/officeDocument/2006/relationships/image" Target="../media/image662.png"/><Relationship Id="rId45" Type="http://schemas.openxmlformats.org/officeDocument/2006/relationships/customXml" Target="../ink/ink967.xml"/><Relationship Id="rId53" Type="http://schemas.openxmlformats.org/officeDocument/2006/relationships/customXml" Target="../ink/ink971.xml"/><Relationship Id="rId58" Type="http://schemas.openxmlformats.org/officeDocument/2006/relationships/image" Target="../media/image671.png"/><Relationship Id="rId66" Type="http://schemas.openxmlformats.org/officeDocument/2006/relationships/image" Target="../media/image675.png"/><Relationship Id="rId74" Type="http://schemas.openxmlformats.org/officeDocument/2006/relationships/image" Target="../media/image679.png"/><Relationship Id="rId5" Type="http://schemas.openxmlformats.org/officeDocument/2006/relationships/customXml" Target="../ink/ink947.xml"/><Relationship Id="rId61" Type="http://schemas.openxmlformats.org/officeDocument/2006/relationships/customXml" Target="../ink/ink975.xml"/><Relationship Id="rId19" Type="http://schemas.openxmlformats.org/officeDocument/2006/relationships/customXml" Target="../ink/ink954.xml"/><Relationship Id="rId14" Type="http://schemas.openxmlformats.org/officeDocument/2006/relationships/image" Target="../media/image649.png"/><Relationship Id="rId22" Type="http://schemas.openxmlformats.org/officeDocument/2006/relationships/image" Target="../media/image653.png"/><Relationship Id="rId27" Type="http://schemas.openxmlformats.org/officeDocument/2006/relationships/customXml" Target="../ink/ink958.xml"/><Relationship Id="rId30" Type="http://schemas.openxmlformats.org/officeDocument/2006/relationships/image" Target="../media/image657.png"/><Relationship Id="rId35" Type="http://schemas.openxmlformats.org/officeDocument/2006/relationships/customXml" Target="../ink/ink962.xml"/><Relationship Id="rId43" Type="http://schemas.openxmlformats.org/officeDocument/2006/relationships/customXml" Target="../ink/ink966.xml"/><Relationship Id="rId48" Type="http://schemas.openxmlformats.org/officeDocument/2006/relationships/image" Target="../media/image666.png"/><Relationship Id="rId56" Type="http://schemas.openxmlformats.org/officeDocument/2006/relationships/image" Target="../media/image670.png"/><Relationship Id="rId64" Type="http://schemas.openxmlformats.org/officeDocument/2006/relationships/image" Target="../media/image674.png"/><Relationship Id="rId69" Type="http://schemas.openxmlformats.org/officeDocument/2006/relationships/customXml" Target="../ink/ink979.xml"/><Relationship Id="rId77" Type="http://schemas.openxmlformats.org/officeDocument/2006/relationships/customXml" Target="../ink/ink983.xml"/><Relationship Id="rId8" Type="http://schemas.openxmlformats.org/officeDocument/2006/relationships/image" Target="../media/image646.png"/><Relationship Id="rId51" Type="http://schemas.openxmlformats.org/officeDocument/2006/relationships/customXml" Target="../ink/ink970.xml"/><Relationship Id="rId72" Type="http://schemas.openxmlformats.org/officeDocument/2006/relationships/image" Target="../media/image678.png"/><Relationship Id="rId3" Type="http://schemas.openxmlformats.org/officeDocument/2006/relationships/customXml" Target="../ink/ink946.xml"/><Relationship Id="rId12" Type="http://schemas.openxmlformats.org/officeDocument/2006/relationships/image" Target="../media/image648.png"/><Relationship Id="rId17" Type="http://schemas.openxmlformats.org/officeDocument/2006/relationships/customXml" Target="../ink/ink953.xml"/><Relationship Id="rId25" Type="http://schemas.openxmlformats.org/officeDocument/2006/relationships/customXml" Target="../ink/ink957.xml"/><Relationship Id="rId33" Type="http://schemas.openxmlformats.org/officeDocument/2006/relationships/customXml" Target="../ink/ink961.xml"/><Relationship Id="rId38" Type="http://schemas.openxmlformats.org/officeDocument/2006/relationships/image" Target="../media/image661.png"/><Relationship Id="rId46" Type="http://schemas.openxmlformats.org/officeDocument/2006/relationships/image" Target="../media/image665.png"/><Relationship Id="rId59" Type="http://schemas.openxmlformats.org/officeDocument/2006/relationships/customXml" Target="../ink/ink974.xml"/><Relationship Id="rId67" Type="http://schemas.openxmlformats.org/officeDocument/2006/relationships/customXml" Target="../ink/ink978.xml"/><Relationship Id="rId20" Type="http://schemas.openxmlformats.org/officeDocument/2006/relationships/image" Target="../media/image652.png"/><Relationship Id="rId41" Type="http://schemas.openxmlformats.org/officeDocument/2006/relationships/customXml" Target="../ink/ink965.xml"/><Relationship Id="rId54" Type="http://schemas.openxmlformats.org/officeDocument/2006/relationships/image" Target="../media/image669.png"/><Relationship Id="rId62" Type="http://schemas.openxmlformats.org/officeDocument/2006/relationships/image" Target="../media/image673.png"/><Relationship Id="rId70" Type="http://schemas.openxmlformats.org/officeDocument/2006/relationships/image" Target="../media/image677.png"/><Relationship Id="rId75" Type="http://schemas.openxmlformats.org/officeDocument/2006/relationships/customXml" Target="../ink/ink9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5.png"/><Relationship Id="rId15" Type="http://schemas.openxmlformats.org/officeDocument/2006/relationships/customXml" Target="../ink/ink952.xml"/><Relationship Id="rId23" Type="http://schemas.openxmlformats.org/officeDocument/2006/relationships/customXml" Target="../ink/ink956.xml"/><Relationship Id="rId28" Type="http://schemas.openxmlformats.org/officeDocument/2006/relationships/image" Target="../media/image656.png"/><Relationship Id="rId36" Type="http://schemas.openxmlformats.org/officeDocument/2006/relationships/image" Target="../media/image660.png"/><Relationship Id="rId49" Type="http://schemas.openxmlformats.org/officeDocument/2006/relationships/customXml" Target="../ink/ink969.xml"/><Relationship Id="rId57" Type="http://schemas.openxmlformats.org/officeDocument/2006/relationships/customXml" Target="../ink/ink973.xml"/><Relationship Id="rId10" Type="http://schemas.openxmlformats.org/officeDocument/2006/relationships/image" Target="../media/image647.png"/><Relationship Id="rId31" Type="http://schemas.openxmlformats.org/officeDocument/2006/relationships/customXml" Target="../ink/ink960.xml"/><Relationship Id="rId44" Type="http://schemas.openxmlformats.org/officeDocument/2006/relationships/image" Target="../media/image664.png"/><Relationship Id="rId52" Type="http://schemas.openxmlformats.org/officeDocument/2006/relationships/image" Target="../media/image668.png"/><Relationship Id="rId60" Type="http://schemas.openxmlformats.org/officeDocument/2006/relationships/image" Target="../media/image672.png"/><Relationship Id="rId65" Type="http://schemas.openxmlformats.org/officeDocument/2006/relationships/customXml" Target="../ink/ink977.xml"/><Relationship Id="rId73" Type="http://schemas.openxmlformats.org/officeDocument/2006/relationships/customXml" Target="../ink/ink981.xml"/><Relationship Id="rId78" Type="http://schemas.openxmlformats.org/officeDocument/2006/relationships/image" Target="../media/image290.png"/><Relationship Id="rId4" Type="http://schemas.openxmlformats.org/officeDocument/2006/relationships/image" Target="../media/image644.png"/><Relationship Id="rId9" Type="http://schemas.openxmlformats.org/officeDocument/2006/relationships/customXml" Target="../ink/ink949.xml"/><Relationship Id="rId13" Type="http://schemas.openxmlformats.org/officeDocument/2006/relationships/customXml" Target="../ink/ink951.xml"/><Relationship Id="rId18" Type="http://schemas.openxmlformats.org/officeDocument/2006/relationships/image" Target="../media/image651.png"/><Relationship Id="rId39" Type="http://schemas.openxmlformats.org/officeDocument/2006/relationships/customXml" Target="../ink/ink964.xml"/><Relationship Id="rId34" Type="http://schemas.openxmlformats.org/officeDocument/2006/relationships/image" Target="../media/image659.png"/><Relationship Id="rId50" Type="http://schemas.openxmlformats.org/officeDocument/2006/relationships/image" Target="../media/image667.png"/><Relationship Id="rId55" Type="http://schemas.openxmlformats.org/officeDocument/2006/relationships/customXml" Target="../ink/ink972.xml"/><Relationship Id="rId76" Type="http://schemas.openxmlformats.org/officeDocument/2006/relationships/image" Target="../media/image680.png"/><Relationship Id="rId7" Type="http://schemas.openxmlformats.org/officeDocument/2006/relationships/customXml" Target="../ink/ink948.xml"/><Relationship Id="rId71" Type="http://schemas.openxmlformats.org/officeDocument/2006/relationships/customXml" Target="../ink/ink980.xml"/><Relationship Id="rId2" Type="http://schemas.openxmlformats.org/officeDocument/2006/relationships/image" Target="../media/image643.png"/><Relationship Id="rId29" Type="http://schemas.openxmlformats.org/officeDocument/2006/relationships/customXml" Target="../ink/ink959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95.xml"/><Relationship Id="rId117" Type="http://schemas.openxmlformats.org/officeDocument/2006/relationships/customXml" Target="../ink/ink1041.xml"/><Relationship Id="rId21" Type="http://schemas.openxmlformats.org/officeDocument/2006/relationships/image" Target="../media/image691.png"/><Relationship Id="rId42" Type="http://schemas.openxmlformats.org/officeDocument/2006/relationships/customXml" Target="../ink/ink1003.xml"/><Relationship Id="rId47" Type="http://schemas.openxmlformats.org/officeDocument/2006/relationships/image" Target="../media/image704.png"/><Relationship Id="rId63" Type="http://schemas.openxmlformats.org/officeDocument/2006/relationships/image" Target="../media/image712.png"/><Relationship Id="rId68" Type="http://schemas.openxmlformats.org/officeDocument/2006/relationships/customXml" Target="../ink/ink1016.xml"/><Relationship Id="rId84" Type="http://schemas.openxmlformats.org/officeDocument/2006/relationships/image" Target="../media/image722.png"/><Relationship Id="rId89" Type="http://schemas.openxmlformats.org/officeDocument/2006/relationships/customXml" Target="../ink/ink1027.xml"/><Relationship Id="rId112" Type="http://schemas.openxmlformats.org/officeDocument/2006/relationships/image" Target="../media/image736.png"/><Relationship Id="rId16" Type="http://schemas.openxmlformats.org/officeDocument/2006/relationships/customXml" Target="../ink/ink990.xml"/><Relationship Id="rId107" Type="http://schemas.openxmlformats.org/officeDocument/2006/relationships/customXml" Target="../ink/ink1036.xml"/><Relationship Id="rId11" Type="http://schemas.openxmlformats.org/officeDocument/2006/relationships/image" Target="../media/image686.png"/><Relationship Id="rId32" Type="http://schemas.openxmlformats.org/officeDocument/2006/relationships/customXml" Target="../ink/ink998.xml"/><Relationship Id="rId37" Type="http://schemas.openxmlformats.org/officeDocument/2006/relationships/image" Target="../media/image699.png"/><Relationship Id="rId53" Type="http://schemas.openxmlformats.org/officeDocument/2006/relationships/image" Target="../media/image707.png"/><Relationship Id="rId58" Type="http://schemas.openxmlformats.org/officeDocument/2006/relationships/customXml" Target="../ink/ink1011.xml"/><Relationship Id="rId74" Type="http://schemas.openxmlformats.org/officeDocument/2006/relationships/customXml" Target="../ink/ink1019.xml"/><Relationship Id="rId79" Type="http://schemas.openxmlformats.org/officeDocument/2006/relationships/customXml" Target="../ink/ink1022.xml"/><Relationship Id="rId102" Type="http://schemas.openxmlformats.org/officeDocument/2006/relationships/image" Target="../media/image731.png"/><Relationship Id="rId123" Type="http://schemas.openxmlformats.org/officeDocument/2006/relationships/customXml" Target="../ink/ink1044.xml"/><Relationship Id="rId5" Type="http://schemas.openxmlformats.org/officeDocument/2006/relationships/customXml" Target="../ink/ink985.xml"/><Relationship Id="rId90" Type="http://schemas.openxmlformats.org/officeDocument/2006/relationships/image" Target="../media/image725.png"/><Relationship Id="rId95" Type="http://schemas.openxmlformats.org/officeDocument/2006/relationships/customXml" Target="../ink/ink1030.xml"/><Relationship Id="rId22" Type="http://schemas.openxmlformats.org/officeDocument/2006/relationships/customXml" Target="../ink/ink993.xml"/><Relationship Id="rId27" Type="http://schemas.openxmlformats.org/officeDocument/2006/relationships/image" Target="../media/image694.png"/><Relationship Id="rId43" Type="http://schemas.openxmlformats.org/officeDocument/2006/relationships/image" Target="../media/image702.png"/><Relationship Id="rId48" Type="http://schemas.openxmlformats.org/officeDocument/2006/relationships/customXml" Target="../ink/ink1006.xml"/><Relationship Id="rId64" Type="http://schemas.openxmlformats.org/officeDocument/2006/relationships/customXml" Target="../ink/ink1014.xml"/><Relationship Id="rId69" Type="http://schemas.openxmlformats.org/officeDocument/2006/relationships/image" Target="../media/image715.png"/><Relationship Id="rId113" Type="http://schemas.openxmlformats.org/officeDocument/2006/relationships/customXml" Target="../ink/ink1039.xml"/><Relationship Id="rId118" Type="http://schemas.openxmlformats.org/officeDocument/2006/relationships/image" Target="../media/image739.png"/><Relationship Id="rId80" Type="http://schemas.openxmlformats.org/officeDocument/2006/relationships/image" Target="../media/image720.png"/><Relationship Id="rId85" Type="http://schemas.openxmlformats.org/officeDocument/2006/relationships/customXml" Target="../ink/ink1025.xml"/><Relationship Id="rId12" Type="http://schemas.openxmlformats.org/officeDocument/2006/relationships/customXml" Target="../ink/ink988.xml"/><Relationship Id="rId17" Type="http://schemas.openxmlformats.org/officeDocument/2006/relationships/image" Target="../media/image689.png"/><Relationship Id="rId33" Type="http://schemas.openxmlformats.org/officeDocument/2006/relationships/image" Target="../media/image697.png"/><Relationship Id="rId38" Type="http://schemas.openxmlformats.org/officeDocument/2006/relationships/customXml" Target="../ink/ink1001.xml"/><Relationship Id="rId59" Type="http://schemas.openxmlformats.org/officeDocument/2006/relationships/image" Target="../media/image710.png"/><Relationship Id="rId103" Type="http://schemas.openxmlformats.org/officeDocument/2006/relationships/customXml" Target="../ink/ink1034.xml"/><Relationship Id="rId108" Type="http://schemas.openxmlformats.org/officeDocument/2006/relationships/image" Target="../media/image734.png"/><Relationship Id="rId124" Type="http://schemas.openxmlformats.org/officeDocument/2006/relationships/image" Target="../media/image742.png"/><Relationship Id="rId54" Type="http://schemas.openxmlformats.org/officeDocument/2006/relationships/customXml" Target="../ink/ink1009.xml"/><Relationship Id="rId70" Type="http://schemas.openxmlformats.org/officeDocument/2006/relationships/customXml" Target="../ink/ink1017.xml"/><Relationship Id="rId75" Type="http://schemas.openxmlformats.org/officeDocument/2006/relationships/customXml" Target="../ink/ink1020.xml"/><Relationship Id="rId91" Type="http://schemas.openxmlformats.org/officeDocument/2006/relationships/customXml" Target="../ink/ink1028.xml"/><Relationship Id="rId96" Type="http://schemas.openxmlformats.org/officeDocument/2006/relationships/image" Target="../media/image7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3.png"/><Relationship Id="rId23" Type="http://schemas.openxmlformats.org/officeDocument/2006/relationships/image" Target="../media/image692.png"/><Relationship Id="rId28" Type="http://schemas.openxmlformats.org/officeDocument/2006/relationships/customXml" Target="../ink/ink996.xml"/><Relationship Id="rId49" Type="http://schemas.openxmlformats.org/officeDocument/2006/relationships/image" Target="../media/image705.png"/><Relationship Id="rId114" Type="http://schemas.openxmlformats.org/officeDocument/2006/relationships/image" Target="../media/image737.png"/><Relationship Id="rId119" Type="http://schemas.openxmlformats.org/officeDocument/2006/relationships/customXml" Target="../ink/ink1042.xml"/><Relationship Id="rId44" Type="http://schemas.openxmlformats.org/officeDocument/2006/relationships/customXml" Target="../ink/ink1004.xml"/><Relationship Id="rId60" Type="http://schemas.openxmlformats.org/officeDocument/2006/relationships/customXml" Target="../ink/ink1012.xml"/><Relationship Id="rId65" Type="http://schemas.openxmlformats.org/officeDocument/2006/relationships/image" Target="../media/image713.png"/><Relationship Id="rId81" Type="http://schemas.openxmlformats.org/officeDocument/2006/relationships/customXml" Target="../ink/ink1023.xml"/><Relationship Id="rId86" Type="http://schemas.openxmlformats.org/officeDocument/2006/relationships/image" Target="../media/image723.png"/><Relationship Id="rId13" Type="http://schemas.openxmlformats.org/officeDocument/2006/relationships/image" Target="../media/image687.png"/><Relationship Id="rId18" Type="http://schemas.openxmlformats.org/officeDocument/2006/relationships/customXml" Target="../ink/ink991.xml"/><Relationship Id="rId39" Type="http://schemas.openxmlformats.org/officeDocument/2006/relationships/image" Target="../media/image700.png"/><Relationship Id="rId109" Type="http://schemas.openxmlformats.org/officeDocument/2006/relationships/customXml" Target="../ink/ink1037.xml"/><Relationship Id="rId34" Type="http://schemas.openxmlformats.org/officeDocument/2006/relationships/customXml" Target="../ink/ink999.xml"/><Relationship Id="rId50" Type="http://schemas.openxmlformats.org/officeDocument/2006/relationships/customXml" Target="../ink/ink1007.xml"/><Relationship Id="rId55" Type="http://schemas.openxmlformats.org/officeDocument/2006/relationships/image" Target="../media/image708.png"/><Relationship Id="rId76" Type="http://schemas.openxmlformats.org/officeDocument/2006/relationships/image" Target="../media/image718.png"/><Relationship Id="rId97" Type="http://schemas.openxmlformats.org/officeDocument/2006/relationships/customXml" Target="../ink/ink1031.xml"/><Relationship Id="rId104" Type="http://schemas.openxmlformats.org/officeDocument/2006/relationships/image" Target="../media/image732.png"/><Relationship Id="rId120" Type="http://schemas.openxmlformats.org/officeDocument/2006/relationships/image" Target="../media/image740.png"/><Relationship Id="rId125" Type="http://schemas.openxmlformats.org/officeDocument/2006/relationships/customXml" Target="../ink/ink1045.xml"/><Relationship Id="rId7" Type="http://schemas.openxmlformats.org/officeDocument/2006/relationships/image" Target="../media/image684.png"/><Relationship Id="rId71" Type="http://schemas.openxmlformats.org/officeDocument/2006/relationships/image" Target="../media/image716.png"/><Relationship Id="rId92" Type="http://schemas.openxmlformats.org/officeDocument/2006/relationships/image" Target="../media/image726.png"/><Relationship Id="rId2" Type="http://schemas.openxmlformats.org/officeDocument/2006/relationships/image" Target="../media/image681.png"/><Relationship Id="rId29" Type="http://schemas.openxmlformats.org/officeDocument/2006/relationships/image" Target="../media/image695.png"/><Relationship Id="rId24" Type="http://schemas.openxmlformats.org/officeDocument/2006/relationships/customXml" Target="../ink/ink994.xml"/><Relationship Id="rId40" Type="http://schemas.openxmlformats.org/officeDocument/2006/relationships/customXml" Target="../ink/ink1002.xml"/><Relationship Id="rId45" Type="http://schemas.openxmlformats.org/officeDocument/2006/relationships/image" Target="../media/image703.png"/><Relationship Id="rId66" Type="http://schemas.openxmlformats.org/officeDocument/2006/relationships/customXml" Target="../ink/ink1015.xml"/><Relationship Id="rId87" Type="http://schemas.openxmlformats.org/officeDocument/2006/relationships/customXml" Target="../ink/ink1026.xml"/><Relationship Id="rId110" Type="http://schemas.openxmlformats.org/officeDocument/2006/relationships/image" Target="../media/image735.png"/><Relationship Id="rId115" Type="http://schemas.openxmlformats.org/officeDocument/2006/relationships/customXml" Target="../ink/ink1040.xml"/><Relationship Id="rId61" Type="http://schemas.openxmlformats.org/officeDocument/2006/relationships/image" Target="../media/image711.png"/><Relationship Id="rId82" Type="http://schemas.openxmlformats.org/officeDocument/2006/relationships/image" Target="../media/image721.png"/><Relationship Id="rId19" Type="http://schemas.openxmlformats.org/officeDocument/2006/relationships/image" Target="../media/image690.png"/><Relationship Id="rId14" Type="http://schemas.openxmlformats.org/officeDocument/2006/relationships/customXml" Target="../ink/ink989.xml"/><Relationship Id="rId30" Type="http://schemas.openxmlformats.org/officeDocument/2006/relationships/customXml" Target="../ink/ink997.xml"/><Relationship Id="rId35" Type="http://schemas.openxmlformats.org/officeDocument/2006/relationships/image" Target="../media/image698.png"/><Relationship Id="rId56" Type="http://schemas.openxmlformats.org/officeDocument/2006/relationships/customXml" Target="../ink/ink1010.xml"/><Relationship Id="rId77" Type="http://schemas.openxmlformats.org/officeDocument/2006/relationships/customXml" Target="../ink/ink1021.xml"/><Relationship Id="rId100" Type="http://schemas.openxmlformats.org/officeDocument/2006/relationships/image" Target="../media/image730.png"/><Relationship Id="rId105" Type="http://schemas.openxmlformats.org/officeDocument/2006/relationships/customXml" Target="../ink/ink1035.xml"/><Relationship Id="rId126" Type="http://schemas.openxmlformats.org/officeDocument/2006/relationships/image" Target="../media/image743.png"/><Relationship Id="rId8" Type="http://schemas.openxmlformats.org/officeDocument/2006/relationships/customXml" Target="../ink/ink986.xml"/><Relationship Id="rId51" Type="http://schemas.openxmlformats.org/officeDocument/2006/relationships/image" Target="../media/image706.png"/><Relationship Id="rId72" Type="http://schemas.openxmlformats.org/officeDocument/2006/relationships/customXml" Target="../ink/ink1018.xml"/><Relationship Id="rId93" Type="http://schemas.openxmlformats.org/officeDocument/2006/relationships/customXml" Target="../ink/ink1029.xml"/><Relationship Id="rId98" Type="http://schemas.openxmlformats.org/officeDocument/2006/relationships/image" Target="../media/image729.png"/><Relationship Id="rId121" Type="http://schemas.openxmlformats.org/officeDocument/2006/relationships/customXml" Target="../ink/ink1043.xml"/><Relationship Id="rId3" Type="http://schemas.openxmlformats.org/officeDocument/2006/relationships/customXml" Target="../ink/ink984.xml"/><Relationship Id="rId25" Type="http://schemas.openxmlformats.org/officeDocument/2006/relationships/image" Target="../media/image693.png"/><Relationship Id="rId46" Type="http://schemas.openxmlformats.org/officeDocument/2006/relationships/customXml" Target="../ink/ink1005.xml"/><Relationship Id="rId67" Type="http://schemas.openxmlformats.org/officeDocument/2006/relationships/image" Target="../media/image714.png"/><Relationship Id="rId116" Type="http://schemas.openxmlformats.org/officeDocument/2006/relationships/image" Target="../media/image738.png"/><Relationship Id="rId20" Type="http://schemas.openxmlformats.org/officeDocument/2006/relationships/customXml" Target="../ink/ink992.xml"/><Relationship Id="rId41" Type="http://schemas.openxmlformats.org/officeDocument/2006/relationships/image" Target="../media/image701.png"/><Relationship Id="rId62" Type="http://schemas.openxmlformats.org/officeDocument/2006/relationships/customXml" Target="../ink/ink1013.xml"/><Relationship Id="rId83" Type="http://schemas.openxmlformats.org/officeDocument/2006/relationships/customXml" Target="../ink/ink1024.xml"/><Relationship Id="rId88" Type="http://schemas.openxmlformats.org/officeDocument/2006/relationships/image" Target="../media/image724.png"/><Relationship Id="rId111" Type="http://schemas.openxmlformats.org/officeDocument/2006/relationships/customXml" Target="../ink/ink1038.xml"/><Relationship Id="rId15" Type="http://schemas.openxmlformats.org/officeDocument/2006/relationships/image" Target="../media/image688.png"/><Relationship Id="rId36" Type="http://schemas.openxmlformats.org/officeDocument/2006/relationships/customXml" Target="../ink/ink1000.xml"/><Relationship Id="rId57" Type="http://schemas.openxmlformats.org/officeDocument/2006/relationships/image" Target="../media/image709.png"/><Relationship Id="rId106" Type="http://schemas.openxmlformats.org/officeDocument/2006/relationships/image" Target="../media/image733.png"/><Relationship Id="rId10" Type="http://schemas.openxmlformats.org/officeDocument/2006/relationships/customXml" Target="../ink/ink987.xml"/><Relationship Id="rId31" Type="http://schemas.openxmlformats.org/officeDocument/2006/relationships/image" Target="../media/image696.png"/><Relationship Id="rId52" Type="http://schemas.openxmlformats.org/officeDocument/2006/relationships/customXml" Target="../ink/ink1008.xml"/><Relationship Id="rId73" Type="http://schemas.openxmlformats.org/officeDocument/2006/relationships/image" Target="../media/image717.png"/><Relationship Id="rId78" Type="http://schemas.openxmlformats.org/officeDocument/2006/relationships/image" Target="../media/image719.png"/><Relationship Id="rId94" Type="http://schemas.openxmlformats.org/officeDocument/2006/relationships/image" Target="../media/image727.png"/><Relationship Id="rId99" Type="http://schemas.openxmlformats.org/officeDocument/2006/relationships/customXml" Target="../ink/ink1032.xml"/><Relationship Id="rId101" Type="http://schemas.openxmlformats.org/officeDocument/2006/relationships/customXml" Target="../ink/ink1033.xml"/><Relationship Id="rId122" Type="http://schemas.openxmlformats.org/officeDocument/2006/relationships/image" Target="../media/image741.png"/><Relationship Id="rId4" Type="http://schemas.openxmlformats.org/officeDocument/2006/relationships/image" Target="../media/image682.png"/><Relationship Id="rId9" Type="http://schemas.openxmlformats.org/officeDocument/2006/relationships/image" Target="../media/image68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0.png"/><Relationship Id="rId18" Type="http://schemas.openxmlformats.org/officeDocument/2006/relationships/customXml" Target="../ink/ink1053.xml"/><Relationship Id="rId26" Type="http://schemas.openxmlformats.org/officeDocument/2006/relationships/customXml" Target="../ink/ink1057.xml"/><Relationship Id="rId39" Type="http://schemas.openxmlformats.org/officeDocument/2006/relationships/image" Target="../media/image763.png"/><Relationship Id="rId21" Type="http://schemas.openxmlformats.org/officeDocument/2006/relationships/image" Target="../media/image754.png"/><Relationship Id="rId34" Type="http://schemas.openxmlformats.org/officeDocument/2006/relationships/customXml" Target="../ink/ink1061.xml"/><Relationship Id="rId42" Type="http://schemas.openxmlformats.org/officeDocument/2006/relationships/customXml" Target="../ink/ink1065.xml"/><Relationship Id="rId47" Type="http://schemas.openxmlformats.org/officeDocument/2006/relationships/image" Target="../media/image767.png"/><Relationship Id="rId50" Type="http://schemas.openxmlformats.org/officeDocument/2006/relationships/customXml" Target="../ink/ink1069.xml"/><Relationship Id="rId55" Type="http://schemas.openxmlformats.org/officeDocument/2006/relationships/image" Target="../media/image771.png"/><Relationship Id="rId7" Type="http://schemas.openxmlformats.org/officeDocument/2006/relationships/image" Target="../media/image747.png"/><Relationship Id="rId2" Type="http://schemas.openxmlformats.org/officeDocument/2006/relationships/image" Target="../media/image744.png"/><Relationship Id="rId16" Type="http://schemas.openxmlformats.org/officeDocument/2006/relationships/customXml" Target="../ink/ink1052.xml"/><Relationship Id="rId29" Type="http://schemas.openxmlformats.org/officeDocument/2006/relationships/image" Target="../media/image758.png"/><Relationship Id="rId11" Type="http://schemas.openxmlformats.org/officeDocument/2006/relationships/image" Target="../media/image749.png"/><Relationship Id="rId24" Type="http://schemas.openxmlformats.org/officeDocument/2006/relationships/customXml" Target="../ink/ink1056.xml"/><Relationship Id="rId32" Type="http://schemas.openxmlformats.org/officeDocument/2006/relationships/customXml" Target="../ink/ink1060.xml"/><Relationship Id="rId37" Type="http://schemas.openxmlformats.org/officeDocument/2006/relationships/image" Target="../media/image762.png"/><Relationship Id="rId40" Type="http://schemas.openxmlformats.org/officeDocument/2006/relationships/customXml" Target="../ink/ink1064.xml"/><Relationship Id="rId45" Type="http://schemas.openxmlformats.org/officeDocument/2006/relationships/image" Target="../media/image766.png"/><Relationship Id="rId53" Type="http://schemas.openxmlformats.org/officeDocument/2006/relationships/image" Target="../media/image770.png"/><Relationship Id="rId58" Type="http://schemas.openxmlformats.org/officeDocument/2006/relationships/customXml" Target="../ink/ink1073.xml"/><Relationship Id="rId5" Type="http://schemas.openxmlformats.org/officeDocument/2006/relationships/image" Target="../media/image746.png"/><Relationship Id="rId19" Type="http://schemas.openxmlformats.org/officeDocument/2006/relationships/image" Target="../media/image753.png"/><Relationship Id="rId4" Type="http://schemas.openxmlformats.org/officeDocument/2006/relationships/customXml" Target="../ink/ink1046.xml"/><Relationship Id="rId9" Type="http://schemas.openxmlformats.org/officeDocument/2006/relationships/image" Target="../media/image748.png"/><Relationship Id="rId14" Type="http://schemas.openxmlformats.org/officeDocument/2006/relationships/customXml" Target="../ink/ink1051.xml"/><Relationship Id="rId22" Type="http://schemas.openxmlformats.org/officeDocument/2006/relationships/customXml" Target="../ink/ink1055.xml"/><Relationship Id="rId27" Type="http://schemas.openxmlformats.org/officeDocument/2006/relationships/image" Target="../media/image757.png"/><Relationship Id="rId30" Type="http://schemas.openxmlformats.org/officeDocument/2006/relationships/customXml" Target="../ink/ink1059.xml"/><Relationship Id="rId35" Type="http://schemas.openxmlformats.org/officeDocument/2006/relationships/image" Target="../media/image761.png"/><Relationship Id="rId43" Type="http://schemas.openxmlformats.org/officeDocument/2006/relationships/image" Target="../media/image765.png"/><Relationship Id="rId48" Type="http://schemas.openxmlformats.org/officeDocument/2006/relationships/customXml" Target="../ink/ink1068.xml"/><Relationship Id="rId56" Type="http://schemas.openxmlformats.org/officeDocument/2006/relationships/customXml" Target="../ink/ink1072.xml"/><Relationship Id="rId8" Type="http://schemas.openxmlformats.org/officeDocument/2006/relationships/customXml" Target="../ink/ink1048.xml"/><Relationship Id="rId51" Type="http://schemas.openxmlformats.org/officeDocument/2006/relationships/image" Target="../media/image769.png"/><Relationship Id="rId3" Type="http://schemas.openxmlformats.org/officeDocument/2006/relationships/image" Target="../media/image745.png"/><Relationship Id="rId12" Type="http://schemas.openxmlformats.org/officeDocument/2006/relationships/customXml" Target="../ink/ink1050.xml"/><Relationship Id="rId17" Type="http://schemas.openxmlformats.org/officeDocument/2006/relationships/image" Target="../media/image752.png"/><Relationship Id="rId25" Type="http://schemas.openxmlformats.org/officeDocument/2006/relationships/image" Target="../media/image756.png"/><Relationship Id="rId33" Type="http://schemas.openxmlformats.org/officeDocument/2006/relationships/image" Target="../media/image760.png"/><Relationship Id="rId38" Type="http://schemas.openxmlformats.org/officeDocument/2006/relationships/customXml" Target="../ink/ink1063.xml"/><Relationship Id="rId46" Type="http://schemas.openxmlformats.org/officeDocument/2006/relationships/customXml" Target="../ink/ink1067.xml"/><Relationship Id="rId59" Type="http://schemas.openxmlformats.org/officeDocument/2006/relationships/image" Target="../media/image773.png"/><Relationship Id="rId20" Type="http://schemas.openxmlformats.org/officeDocument/2006/relationships/customXml" Target="../ink/ink1054.xml"/><Relationship Id="rId41" Type="http://schemas.openxmlformats.org/officeDocument/2006/relationships/image" Target="../media/image764.png"/><Relationship Id="rId54" Type="http://schemas.openxmlformats.org/officeDocument/2006/relationships/customXml" Target="../ink/ink107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7.xml"/><Relationship Id="rId15" Type="http://schemas.openxmlformats.org/officeDocument/2006/relationships/image" Target="../media/image751.png"/><Relationship Id="rId23" Type="http://schemas.openxmlformats.org/officeDocument/2006/relationships/image" Target="../media/image755.png"/><Relationship Id="rId28" Type="http://schemas.openxmlformats.org/officeDocument/2006/relationships/customXml" Target="../ink/ink1058.xml"/><Relationship Id="rId36" Type="http://schemas.openxmlformats.org/officeDocument/2006/relationships/customXml" Target="../ink/ink1062.xml"/><Relationship Id="rId49" Type="http://schemas.openxmlformats.org/officeDocument/2006/relationships/image" Target="../media/image768.png"/><Relationship Id="rId57" Type="http://schemas.openxmlformats.org/officeDocument/2006/relationships/image" Target="../media/image772.png"/><Relationship Id="rId10" Type="http://schemas.openxmlformats.org/officeDocument/2006/relationships/customXml" Target="../ink/ink1049.xml"/><Relationship Id="rId31" Type="http://schemas.openxmlformats.org/officeDocument/2006/relationships/image" Target="../media/image759.png"/><Relationship Id="rId44" Type="http://schemas.openxmlformats.org/officeDocument/2006/relationships/customXml" Target="../ink/ink1066.xml"/><Relationship Id="rId52" Type="http://schemas.openxmlformats.org/officeDocument/2006/relationships/customXml" Target="../ink/ink1070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79.xml"/><Relationship Id="rId18" Type="http://schemas.openxmlformats.org/officeDocument/2006/relationships/image" Target="../media/image782.png"/><Relationship Id="rId26" Type="http://schemas.openxmlformats.org/officeDocument/2006/relationships/image" Target="../media/image290.png"/><Relationship Id="rId39" Type="http://schemas.openxmlformats.org/officeDocument/2006/relationships/customXml" Target="../ink/ink1092.xml"/><Relationship Id="rId21" Type="http://schemas.openxmlformats.org/officeDocument/2006/relationships/customXml" Target="../ink/ink1083.xml"/><Relationship Id="rId34" Type="http://schemas.openxmlformats.org/officeDocument/2006/relationships/image" Target="../media/image789.png"/><Relationship Id="rId42" Type="http://schemas.openxmlformats.org/officeDocument/2006/relationships/image" Target="../media/image793.png"/><Relationship Id="rId47" Type="http://schemas.openxmlformats.org/officeDocument/2006/relationships/customXml" Target="../ink/ink1096.xml"/><Relationship Id="rId50" Type="http://schemas.openxmlformats.org/officeDocument/2006/relationships/image" Target="../media/image797.png"/><Relationship Id="rId55" Type="http://schemas.openxmlformats.org/officeDocument/2006/relationships/customXml" Target="../ink/ink1100.xml"/><Relationship Id="rId7" Type="http://schemas.openxmlformats.org/officeDocument/2006/relationships/customXml" Target="../ink/ink1076.xml"/><Relationship Id="rId2" Type="http://schemas.openxmlformats.org/officeDocument/2006/relationships/image" Target="../media/image774.png"/><Relationship Id="rId16" Type="http://schemas.openxmlformats.org/officeDocument/2006/relationships/image" Target="../media/image781.png"/><Relationship Id="rId29" Type="http://schemas.openxmlformats.org/officeDocument/2006/relationships/customXml" Target="../ink/ink1087.xml"/><Relationship Id="rId11" Type="http://schemas.openxmlformats.org/officeDocument/2006/relationships/customXml" Target="../ink/ink1078.xml"/><Relationship Id="rId24" Type="http://schemas.openxmlformats.org/officeDocument/2006/relationships/image" Target="../media/image785.png"/><Relationship Id="rId32" Type="http://schemas.openxmlformats.org/officeDocument/2006/relationships/image" Target="../media/image788.png"/><Relationship Id="rId37" Type="http://schemas.openxmlformats.org/officeDocument/2006/relationships/customXml" Target="../ink/ink1091.xml"/><Relationship Id="rId40" Type="http://schemas.openxmlformats.org/officeDocument/2006/relationships/image" Target="../media/image792.png"/><Relationship Id="rId45" Type="http://schemas.openxmlformats.org/officeDocument/2006/relationships/customXml" Target="../ink/ink1095.xml"/><Relationship Id="rId53" Type="http://schemas.openxmlformats.org/officeDocument/2006/relationships/customXml" Target="../ink/ink1099.xml"/><Relationship Id="rId58" Type="http://schemas.openxmlformats.org/officeDocument/2006/relationships/image" Target="../media/image801.png"/><Relationship Id="rId5" Type="http://schemas.openxmlformats.org/officeDocument/2006/relationships/customXml" Target="../ink/ink1075.xml"/><Relationship Id="rId19" Type="http://schemas.openxmlformats.org/officeDocument/2006/relationships/customXml" Target="../ink/ink1082.xml"/><Relationship Id="rId4" Type="http://schemas.openxmlformats.org/officeDocument/2006/relationships/image" Target="../media/image775.png"/><Relationship Id="rId9" Type="http://schemas.openxmlformats.org/officeDocument/2006/relationships/customXml" Target="../ink/ink1077.xml"/><Relationship Id="rId14" Type="http://schemas.openxmlformats.org/officeDocument/2006/relationships/image" Target="../media/image780.png"/><Relationship Id="rId22" Type="http://schemas.openxmlformats.org/officeDocument/2006/relationships/image" Target="../media/image784.png"/><Relationship Id="rId27" Type="http://schemas.openxmlformats.org/officeDocument/2006/relationships/customXml" Target="../ink/ink1086.xml"/><Relationship Id="rId30" Type="http://schemas.openxmlformats.org/officeDocument/2006/relationships/image" Target="../media/image787.png"/><Relationship Id="rId35" Type="http://schemas.openxmlformats.org/officeDocument/2006/relationships/customXml" Target="../ink/ink1090.xml"/><Relationship Id="rId43" Type="http://schemas.openxmlformats.org/officeDocument/2006/relationships/customXml" Target="../ink/ink1094.xml"/><Relationship Id="rId48" Type="http://schemas.openxmlformats.org/officeDocument/2006/relationships/image" Target="../media/image796.png"/><Relationship Id="rId56" Type="http://schemas.openxmlformats.org/officeDocument/2006/relationships/image" Target="../media/image800.png"/><Relationship Id="rId8" Type="http://schemas.openxmlformats.org/officeDocument/2006/relationships/image" Target="../media/image777.png"/><Relationship Id="rId51" Type="http://schemas.openxmlformats.org/officeDocument/2006/relationships/customXml" Target="../ink/ink1098.xml"/><Relationship Id="rId3" Type="http://schemas.openxmlformats.org/officeDocument/2006/relationships/customXml" Target="../ink/ink1074.xml"/><Relationship Id="rId12" Type="http://schemas.openxmlformats.org/officeDocument/2006/relationships/image" Target="../media/image779.png"/><Relationship Id="rId17" Type="http://schemas.openxmlformats.org/officeDocument/2006/relationships/customXml" Target="../ink/ink1081.xml"/><Relationship Id="rId25" Type="http://schemas.openxmlformats.org/officeDocument/2006/relationships/customXml" Target="../ink/ink1085.xml"/><Relationship Id="rId33" Type="http://schemas.openxmlformats.org/officeDocument/2006/relationships/customXml" Target="../ink/ink1089.xml"/><Relationship Id="rId38" Type="http://schemas.openxmlformats.org/officeDocument/2006/relationships/image" Target="../media/image791.png"/><Relationship Id="rId46" Type="http://schemas.openxmlformats.org/officeDocument/2006/relationships/image" Target="../media/image795.png"/><Relationship Id="rId20" Type="http://schemas.openxmlformats.org/officeDocument/2006/relationships/image" Target="../media/image783.png"/><Relationship Id="rId41" Type="http://schemas.openxmlformats.org/officeDocument/2006/relationships/customXml" Target="../ink/ink1093.xml"/><Relationship Id="rId54" Type="http://schemas.openxmlformats.org/officeDocument/2006/relationships/image" Target="../media/image7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6.png"/><Relationship Id="rId15" Type="http://schemas.openxmlformats.org/officeDocument/2006/relationships/customXml" Target="../ink/ink1080.xml"/><Relationship Id="rId23" Type="http://schemas.openxmlformats.org/officeDocument/2006/relationships/customXml" Target="../ink/ink1084.xml"/><Relationship Id="rId28" Type="http://schemas.openxmlformats.org/officeDocument/2006/relationships/image" Target="../media/image786.png"/><Relationship Id="rId36" Type="http://schemas.openxmlformats.org/officeDocument/2006/relationships/image" Target="../media/image790.png"/><Relationship Id="rId49" Type="http://schemas.openxmlformats.org/officeDocument/2006/relationships/customXml" Target="../ink/ink1097.xml"/><Relationship Id="rId57" Type="http://schemas.openxmlformats.org/officeDocument/2006/relationships/customXml" Target="../ink/ink1101.xml"/><Relationship Id="rId10" Type="http://schemas.openxmlformats.org/officeDocument/2006/relationships/image" Target="../media/image778.png"/><Relationship Id="rId31" Type="http://schemas.openxmlformats.org/officeDocument/2006/relationships/customXml" Target="../ink/ink1088.xml"/><Relationship Id="rId44" Type="http://schemas.openxmlformats.org/officeDocument/2006/relationships/image" Target="../media/image794.png"/><Relationship Id="rId52" Type="http://schemas.openxmlformats.org/officeDocument/2006/relationships/image" Target="../media/image7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02.xml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3.png"/><Relationship Id="rId5" Type="http://schemas.openxmlformats.org/officeDocument/2006/relationships/customXml" Target="../ink/ink1103.xml"/><Relationship Id="rId4" Type="http://schemas.openxmlformats.org/officeDocument/2006/relationships/image" Target="../media/image5240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15.xml"/><Relationship Id="rId21" Type="http://schemas.openxmlformats.org/officeDocument/2006/relationships/image" Target="../media/image813.png"/><Relationship Id="rId42" Type="http://schemas.openxmlformats.org/officeDocument/2006/relationships/customXml" Target="../ink/ink1123.xml"/><Relationship Id="rId47" Type="http://schemas.openxmlformats.org/officeDocument/2006/relationships/image" Target="../media/image826.png"/><Relationship Id="rId63" Type="http://schemas.openxmlformats.org/officeDocument/2006/relationships/image" Target="../media/image833.png"/><Relationship Id="rId68" Type="http://schemas.openxmlformats.org/officeDocument/2006/relationships/customXml" Target="../ink/ink1136.xml"/><Relationship Id="rId84" Type="http://schemas.openxmlformats.org/officeDocument/2006/relationships/customXml" Target="../ink/ink1144.xml"/><Relationship Id="rId89" Type="http://schemas.openxmlformats.org/officeDocument/2006/relationships/image" Target="../media/image846.png"/><Relationship Id="rId16" Type="http://schemas.openxmlformats.org/officeDocument/2006/relationships/customXml" Target="../ink/ink1110.xml"/><Relationship Id="rId107" Type="http://schemas.openxmlformats.org/officeDocument/2006/relationships/image" Target="../media/image855.png"/><Relationship Id="rId11" Type="http://schemas.openxmlformats.org/officeDocument/2006/relationships/image" Target="../media/image808.png"/><Relationship Id="rId32" Type="http://schemas.openxmlformats.org/officeDocument/2006/relationships/customXml" Target="../ink/ink1118.xml"/><Relationship Id="rId37" Type="http://schemas.openxmlformats.org/officeDocument/2006/relationships/image" Target="../media/image821.png"/><Relationship Id="rId53" Type="http://schemas.openxmlformats.org/officeDocument/2006/relationships/image" Target="../media/image829.png"/><Relationship Id="rId58" Type="http://schemas.openxmlformats.org/officeDocument/2006/relationships/customXml" Target="../ink/ink1131.xml"/><Relationship Id="rId74" Type="http://schemas.openxmlformats.org/officeDocument/2006/relationships/customXml" Target="../ink/ink1139.xml"/><Relationship Id="rId79" Type="http://schemas.openxmlformats.org/officeDocument/2006/relationships/image" Target="../media/image841.png"/><Relationship Id="rId102" Type="http://schemas.openxmlformats.org/officeDocument/2006/relationships/customXml" Target="../ink/ink1153.xml"/><Relationship Id="rId5" Type="http://schemas.openxmlformats.org/officeDocument/2006/relationships/image" Target="../media/image8050.png"/><Relationship Id="rId90" Type="http://schemas.openxmlformats.org/officeDocument/2006/relationships/customXml" Target="../ink/ink1147.xml"/><Relationship Id="rId95" Type="http://schemas.openxmlformats.org/officeDocument/2006/relationships/image" Target="../media/image849.png"/><Relationship Id="rId22" Type="http://schemas.openxmlformats.org/officeDocument/2006/relationships/customXml" Target="../ink/ink1113.xml"/><Relationship Id="rId27" Type="http://schemas.openxmlformats.org/officeDocument/2006/relationships/image" Target="../media/image816.png"/><Relationship Id="rId43" Type="http://schemas.openxmlformats.org/officeDocument/2006/relationships/image" Target="../media/image824.png"/><Relationship Id="rId48" Type="http://schemas.openxmlformats.org/officeDocument/2006/relationships/customXml" Target="../ink/ink1126.xml"/><Relationship Id="rId64" Type="http://schemas.openxmlformats.org/officeDocument/2006/relationships/customXml" Target="../ink/ink1134.xml"/><Relationship Id="rId69" Type="http://schemas.openxmlformats.org/officeDocument/2006/relationships/image" Target="../media/image836.png"/><Relationship Id="rId80" Type="http://schemas.openxmlformats.org/officeDocument/2006/relationships/customXml" Target="../ink/ink1142.xml"/><Relationship Id="rId85" Type="http://schemas.openxmlformats.org/officeDocument/2006/relationships/image" Target="../media/image844.png"/><Relationship Id="rId12" Type="http://schemas.openxmlformats.org/officeDocument/2006/relationships/customXml" Target="../ink/ink1108.xml"/><Relationship Id="rId17" Type="http://schemas.openxmlformats.org/officeDocument/2006/relationships/image" Target="../media/image811.png"/><Relationship Id="rId33" Type="http://schemas.openxmlformats.org/officeDocument/2006/relationships/image" Target="../media/image819.png"/><Relationship Id="rId38" Type="http://schemas.openxmlformats.org/officeDocument/2006/relationships/customXml" Target="../ink/ink1121.xml"/><Relationship Id="rId59" Type="http://schemas.openxmlformats.org/officeDocument/2006/relationships/image" Target="../media/image831.png"/><Relationship Id="rId103" Type="http://schemas.openxmlformats.org/officeDocument/2006/relationships/image" Target="../media/image853.png"/><Relationship Id="rId108" Type="http://schemas.openxmlformats.org/officeDocument/2006/relationships/customXml" Target="../ink/ink1156.xml"/><Relationship Id="rId54" Type="http://schemas.openxmlformats.org/officeDocument/2006/relationships/customXml" Target="../ink/ink1129.xml"/><Relationship Id="rId70" Type="http://schemas.openxmlformats.org/officeDocument/2006/relationships/customXml" Target="../ink/ink1137.xml"/><Relationship Id="rId75" Type="http://schemas.openxmlformats.org/officeDocument/2006/relationships/image" Target="../media/image839.png"/><Relationship Id="rId91" Type="http://schemas.openxmlformats.org/officeDocument/2006/relationships/image" Target="../media/image847.png"/><Relationship Id="rId96" Type="http://schemas.openxmlformats.org/officeDocument/2006/relationships/customXml" Target="../ink/ink11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05.xml"/><Relationship Id="rId15" Type="http://schemas.openxmlformats.org/officeDocument/2006/relationships/image" Target="../media/image810.png"/><Relationship Id="rId23" Type="http://schemas.openxmlformats.org/officeDocument/2006/relationships/image" Target="../media/image814.png"/><Relationship Id="rId28" Type="http://schemas.openxmlformats.org/officeDocument/2006/relationships/customXml" Target="../ink/ink1116.xml"/><Relationship Id="rId36" Type="http://schemas.openxmlformats.org/officeDocument/2006/relationships/customXml" Target="../ink/ink1120.xml"/><Relationship Id="rId49" Type="http://schemas.openxmlformats.org/officeDocument/2006/relationships/image" Target="../media/image827.png"/><Relationship Id="rId57" Type="http://schemas.openxmlformats.org/officeDocument/2006/relationships/image" Target="../media/image830.png"/><Relationship Id="rId106" Type="http://schemas.openxmlformats.org/officeDocument/2006/relationships/customXml" Target="../ink/ink1155.xml"/><Relationship Id="rId10" Type="http://schemas.openxmlformats.org/officeDocument/2006/relationships/customXml" Target="../ink/ink1107.xml"/><Relationship Id="rId31" Type="http://schemas.openxmlformats.org/officeDocument/2006/relationships/image" Target="../media/image818.png"/><Relationship Id="rId44" Type="http://schemas.openxmlformats.org/officeDocument/2006/relationships/customXml" Target="../ink/ink1124.xml"/><Relationship Id="rId52" Type="http://schemas.openxmlformats.org/officeDocument/2006/relationships/customXml" Target="../ink/ink1128.xml"/><Relationship Id="rId60" Type="http://schemas.openxmlformats.org/officeDocument/2006/relationships/customXml" Target="../ink/ink1132.xml"/><Relationship Id="rId65" Type="http://schemas.openxmlformats.org/officeDocument/2006/relationships/image" Target="../media/image834.png"/><Relationship Id="rId73" Type="http://schemas.openxmlformats.org/officeDocument/2006/relationships/image" Target="../media/image838.png"/><Relationship Id="rId78" Type="http://schemas.openxmlformats.org/officeDocument/2006/relationships/customXml" Target="../ink/ink1141.xml"/><Relationship Id="rId81" Type="http://schemas.openxmlformats.org/officeDocument/2006/relationships/image" Target="../media/image842.png"/><Relationship Id="rId86" Type="http://schemas.openxmlformats.org/officeDocument/2006/relationships/customXml" Target="../ink/ink1145.xml"/><Relationship Id="rId94" Type="http://schemas.openxmlformats.org/officeDocument/2006/relationships/customXml" Target="../ink/ink1149.xml"/><Relationship Id="rId99" Type="http://schemas.openxmlformats.org/officeDocument/2006/relationships/image" Target="../media/image851.png"/><Relationship Id="rId101" Type="http://schemas.openxmlformats.org/officeDocument/2006/relationships/image" Target="../media/image852.png"/><Relationship Id="rId4" Type="http://schemas.openxmlformats.org/officeDocument/2006/relationships/customXml" Target="../ink/ink1104.xml"/><Relationship Id="rId9" Type="http://schemas.openxmlformats.org/officeDocument/2006/relationships/image" Target="../media/image807.png"/><Relationship Id="rId13" Type="http://schemas.openxmlformats.org/officeDocument/2006/relationships/image" Target="../media/image809.png"/><Relationship Id="rId18" Type="http://schemas.openxmlformats.org/officeDocument/2006/relationships/customXml" Target="../ink/ink1111.xml"/><Relationship Id="rId39" Type="http://schemas.openxmlformats.org/officeDocument/2006/relationships/image" Target="../media/image822.png"/><Relationship Id="rId109" Type="http://schemas.openxmlformats.org/officeDocument/2006/relationships/image" Target="../media/image856.png"/><Relationship Id="rId34" Type="http://schemas.openxmlformats.org/officeDocument/2006/relationships/customXml" Target="../ink/ink1119.xml"/><Relationship Id="rId50" Type="http://schemas.openxmlformats.org/officeDocument/2006/relationships/customXml" Target="../ink/ink1127.xml"/><Relationship Id="rId55" Type="http://schemas.openxmlformats.org/officeDocument/2006/relationships/image" Target="../media/image518.png"/><Relationship Id="rId76" Type="http://schemas.openxmlformats.org/officeDocument/2006/relationships/customXml" Target="../ink/ink1140.xml"/><Relationship Id="rId97" Type="http://schemas.openxmlformats.org/officeDocument/2006/relationships/image" Target="../media/image850.png"/><Relationship Id="rId104" Type="http://schemas.openxmlformats.org/officeDocument/2006/relationships/customXml" Target="../ink/ink1154.xml"/><Relationship Id="rId7" Type="http://schemas.openxmlformats.org/officeDocument/2006/relationships/image" Target="../media/image806.png"/><Relationship Id="rId71" Type="http://schemas.openxmlformats.org/officeDocument/2006/relationships/image" Target="../media/image837.png"/><Relationship Id="rId92" Type="http://schemas.openxmlformats.org/officeDocument/2006/relationships/customXml" Target="../ink/ink1148.xml"/><Relationship Id="rId2" Type="http://schemas.openxmlformats.org/officeDocument/2006/relationships/image" Target="../media/image804.png"/><Relationship Id="rId29" Type="http://schemas.openxmlformats.org/officeDocument/2006/relationships/image" Target="../media/image817.png"/><Relationship Id="rId24" Type="http://schemas.openxmlformats.org/officeDocument/2006/relationships/customXml" Target="../ink/ink1114.xml"/><Relationship Id="rId40" Type="http://schemas.openxmlformats.org/officeDocument/2006/relationships/customXml" Target="../ink/ink1122.xml"/><Relationship Id="rId45" Type="http://schemas.openxmlformats.org/officeDocument/2006/relationships/image" Target="../media/image825.png"/><Relationship Id="rId66" Type="http://schemas.openxmlformats.org/officeDocument/2006/relationships/customXml" Target="../ink/ink1135.xml"/><Relationship Id="rId87" Type="http://schemas.openxmlformats.org/officeDocument/2006/relationships/image" Target="../media/image845.png"/><Relationship Id="rId110" Type="http://schemas.openxmlformats.org/officeDocument/2006/relationships/customXml" Target="../ink/ink1157.xml"/><Relationship Id="rId61" Type="http://schemas.openxmlformats.org/officeDocument/2006/relationships/image" Target="../media/image832.png"/><Relationship Id="rId82" Type="http://schemas.openxmlformats.org/officeDocument/2006/relationships/customXml" Target="../ink/ink1143.xml"/><Relationship Id="rId19" Type="http://schemas.openxmlformats.org/officeDocument/2006/relationships/image" Target="../media/image812.png"/><Relationship Id="rId14" Type="http://schemas.openxmlformats.org/officeDocument/2006/relationships/customXml" Target="../ink/ink1109.xml"/><Relationship Id="rId30" Type="http://schemas.openxmlformats.org/officeDocument/2006/relationships/customXml" Target="../ink/ink1117.xml"/><Relationship Id="rId35" Type="http://schemas.openxmlformats.org/officeDocument/2006/relationships/image" Target="../media/image820.png"/><Relationship Id="rId56" Type="http://schemas.openxmlformats.org/officeDocument/2006/relationships/customXml" Target="../ink/ink1130.xml"/><Relationship Id="rId77" Type="http://schemas.openxmlformats.org/officeDocument/2006/relationships/image" Target="../media/image840.png"/><Relationship Id="rId100" Type="http://schemas.openxmlformats.org/officeDocument/2006/relationships/customXml" Target="../ink/ink1152.xml"/><Relationship Id="rId105" Type="http://schemas.openxmlformats.org/officeDocument/2006/relationships/image" Target="../media/image854.png"/><Relationship Id="rId8" Type="http://schemas.openxmlformats.org/officeDocument/2006/relationships/customXml" Target="../ink/ink1106.xml"/><Relationship Id="rId51" Type="http://schemas.openxmlformats.org/officeDocument/2006/relationships/image" Target="../media/image828.png"/><Relationship Id="rId72" Type="http://schemas.openxmlformats.org/officeDocument/2006/relationships/customXml" Target="../ink/ink1138.xml"/><Relationship Id="rId93" Type="http://schemas.openxmlformats.org/officeDocument/2006/relationships/image" Target="../media/image848.png"/><Relationship Id="rId98" Type="http://schemas.openxmlformats.org/officeDocument/2006/relationships/customXml" Target="../ink/ink1151.xml"/><Relationship Id="rId3" Type="http://schemas.openxmlformats.org/officeDocument/2006/relationships/image" Target="../media/image805.png"/><Relationship Id="rId25" Type="http://schemas.openxmlformats.org/officeDocument/2006/relationships/image" Target="../media/image815.png"/><Relationship Id="rId46" Type="http://schemas.openxmlformats.org/officeDocument/2006/relationships/customXml" Target="../ink/ink1125.xml"/><Relationship Id="rId67" Type="http://schemas.openxmlformats.org/officeDocument/2006/relationships/image" Target="../media/image835.png"/><Relationship Id="rId20" Type="http://schemas.openxmlformats.org/officeDocument/2006/relationships/customXml" Target="../ink/ink1112.xml"/><Relationship Id="rId41" Type="http://schemas.openxmlformats.org/officeDocument/2006/relationships/image" Target="../media/image823.png"/><Relationship Id="rId62" Type="http://schemas.openxmlformats.org/officeDocument/2006/relationships/customXml" Target="../ink/ink1133.xml"/><Relationship Id="rId83" Type="http://schemas.openxmlformats.org/officeDocument/2006/relationships/image" Target="../media/image843.png"/><Relationship Id="rId88" Type="http://schemas.openxmlformats.org/officeDocument/2006/relationships/customXml" Target="../ink/ink1146.xml"/><Relationship Id="rId111" Type="http://schemas.openxmlformats.org/officeDocument/2006/relationships/image" Target="../media/image8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15.xml"/><Relationship Id="rId21" Type="http://schemas.openxmlformats.org/officeDocument/2006/relationships/customXml" Target="../ink/ink1167.xml"/><Relationship Id="rId42" Type="http://schemas.openxmlformats.org/officeDocument/2006/relationships/image" Target="../media/image879.png"/><Relationship Id="rId63" Type="http://schemas.openxmlformats.org/officeDocument/2006/relationships/customXml" Target="../ink/ink1188.xml"/><Relationship Id="rId84" Type="http://schemas.openxmlformats.org/officeDocument/2006/relationships/image" Target="../media/image900.png"/><Relationship Id="rId16" Type="http://schemas.openxmlformats.org/officeDocument/2006/relationships/image" Target="../media/image866.png"/><Relationship Id="rId107" Type="http://schemas.openxmlformats.org/officeDocument/2006/relationships/customXml" Target="../ink/ink1210.xml"/><Relationship Id="rId11" Type="http://schemas.openxmlformats.org/officeDocument/2006/relationships/customXml" Target="../ink/ink1162.xml"/><Relationship Id="rId32" Type="http://schemas.openxmlformats.org/officeDocument/2006/relationships/image" Target="../media/image874.png"/><Relationship Id="rId37" Type="http://schemas.openxmlformats.org/officeDocument/2006/relationships/customXml" Target="../ink/ink1175.xml"/><Relationship Id="rId53" Type="http://schemas.openxmlformats.org/officeDocument/2006/relationships/customXml" Target="../ink/ink1183.xml"/><Relationship Id="rId58" Type="http://schemas.openxmlformats.org/officeDocument/2006/relationships/image" Target="../media/image887.png"/><Relationship Id="rId74" Type="http://schemas.openxmlformats.org/officeDocument/2006/relationships/image" Target="../media/image895.png"/><Relationship Id="rId79" Type="http://schemas.openxmlformats.org/officeDocument/2006/relationships/customXml" Target="../ink/ink1196.xml"/><Relationship Id="rId102" Type="http://schemas.openxmlformats.org/officeDocument/2006/relationships/image" Target="../media/image909.png"/><Relationship Id="rId123" Type="http://schemas.openxmlformats.org/officeDocument/2006/relationships/customXml" Target="../ink/ink1218.xml"/><Relationship Id="rId128" Type="http://schemas.openxmlformats.org/officeDocument/2006/relationships/image" Target="../media/image922.png"/><Relationship Id="rId5" Type="http://schemas.openxmlformats.org/officeDocument/2006/relationships/customXml" Target="../ink/ink1159.xml"/><Relationship Id="rId90" Type="http://schemas.openxmlformats.org/officeDocument/2006/relationships/image" Target="../media/image903.png"/><Relationship Id="rId95" Type="http://schemas.openxmlformats.org/officeDocument/2006/relationships/customXml" Target="../ink/ink1204.xml"/><Relationship Id="rId22" Type="http://schemas.openxmlformats.org/officeDocument/2006/relationships/image" Target="../media/image869.png"/><Relationship Id="rId27" Type="http://schemas.openxmlformats.org/officeDocument/2006/relationships/customXml" Target="../ink/ink1170.xml"/><Relationship Id="rId43" Type="http://schemas.openxmlformats.org/officeDocument/2006/relationships/customXml" Target="../ink/ink1178.xml"/><Relationship Id="rId48" Type="http://schemas.openxmlformats.org/officeDocument/2006/relationships/image" Target="../media/image882.png"/><Relationship Id="rId64" Type="http://schemas.openxmlformats.org/officeDocument/2006/relationships/image" Target="../media/image890.png"/><Relationship Id="rId69" Type="http://schemas.openxmlformats.org/officeDocument/2006/relationships/customXml" Target="../ink/ink1191.xml"/><Relationship Id="rId113" Type="http://schemas.openxmlformats.org/officeDocument/2006/relationships/customXml" Target="../ink/ink1213.xml"/><Relationship Id="rId118" Type="http://schemas.openxmlformats.org/officeDocument/2006/relationships/image" Target="../media/image917.png"/><Relationship Id="rId134" Type="http://schemas.openxmlformats.org/officeDocument/2006/relationships/image" Target="../media/image925.png"/><Relationship Id="rId80" Type="http://schemas.openxmlformats.org/officeDocument/2006/relationships/image" Target="../media/image898.png"/><Relationship Id="rId85" Type="http://schemas.openxmlformats.org/officeDocument/2006/relationships/customXml" Target="../ink/ink1199.xml"/><Relationship Id="rId12" Type="http://schemas.openxmlformats.org/officeDocument/2006/relationships/image" Target="../media/image864.png"/><Relationship Id="rId17" Type="http://schemas.openxmlformats.org/officeDocument/2006/relationships/customXml" Target="../ink/ink1165.xml"/><Relationship Id="rId33" Type="http://schemas.openxmlformats.org/officeDocument/2006/relationships/customXml" Target="../ink/ink1173.xml"/><Relationship Id="rId38" Type="http://schemas.openxmlformats.org/officeDocument/2006/relationships/image" Target="../media/image877.png"/><Relationship Id="rId59" Type="http://schemas.openxmlformats.org/officeDocument/2006/relationships/customXml" Target="../ink/ink1186.xml"/><Relationship Id="rId103" Type="http://schemas.openxmlformats.org/officeDocument/2006/relationships/customXml" Target="../ink/ink1208.xml"/><Relationship Id="rId108" Type="http://schemas.openxmlformats.org/officeDocument/2006/relationships/image" Target="../media/image912.png"/><Relationship Id="rId124" Type="http://schemas.openxmlformats.org/officeDocument/2006/relationships/image" Target="../media/image920.png"/><Relationship Id="rId129" Type="http://schemas.openxmlformats.org/officeDocument/2006/relationships/customXml" Target="../ink/ink1221.xml"/><Relationship Id="rId54" Type="http://schemas.openxmlformats.org/officeDocument/2006/relationships/image" Target="../media/image885.png"/><Relationship Id="rId70" Type="http://schemas.openxmlformats.org/officeDocument/2006/relationships/image" Target="../media/image893.png"/><Relationship Id="rId75" Type="http://schemas.openxmlformats.org/officeDocument/2006/relationships/customXml" Target="../ink/ink1194.xml"/><Relationship Id="rId91" Type="http://schemas.openxmlformats.org/officeDocument/2006/relationships/customXml" Target="../ink/ink1202.xml"/><Relationship Id="rId96" Type="http://schemas.openxmlformats.org/officeDocument/2006/relationships/image" Target="../media/image9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1.png"/><Relationship Id="rId23" Type="http://schemas.openxmlformats.org/officeDocument/2006/relationships/customXml" Target="../ink/ink1168.xml"/><Relationship Id="rId28" Type="http://schemas.openxmlformats.org/officeDocument/2006/relationships/image" Target="../media/image872.png"/><Relationship Id="rId49" Type="http://schemas.openxmlformats.org/officeDocument/2006/relationships/customXml" Target="../ink/ink1181.xml"/><Relationship Id="rId114" Type="http://schemas.openxmlformats.org/officeDocument/2006/relationships/image" Target="../media/image915.png"/><Relationship Id="rId119" Type="http://schemas.openxmlformats.org/officeDocument/2006/relationships/customXml" Target="../ink/ink1216.xml"/><Relationship Id="rId44" Type="http://schemas.openxmlformats.org/officeDocument/2006/relationships/image" Target="../media/image880.png"/><Relationship Id="rId60" Type="http://schemas.openxmlformats.org/officeDocument/2006/relationships/image" Target="../media/image888.png"/><Relationship Id="rId65" Type="http://schemas.openxmlformats.org/officeDocument/2006/relationships/customXml" Target="../ink/ink1189.xml"/><Relationship Id="rId81" Type="http://schemas.openxmlformats.org/officeDocument/2006/relationships/customXml" Target="../ink/ink1197.xml"/><Relationship Id="rId86" Type="http://schemas.openxmlformats.org/officeDocument/2006/relationships/image" Target="../media/image901.png"/><Relationship Id="rId130" Type="http://schemas.openxmlformats.org/officeDocument/2006/relationships/image" Target="../media/image923.png"/><Relationship Id="rId13" Type="http://schemas.openxmlformats.org/officeDocument/2006/relationships/customXml" Target="../ink/ink1163.xml"/><Relationship Id="rId18" Type="http://schemas.openxmlformats.org/officeDocument/2006/relationships/image" Target="../media/image867.png"/><Relationship Id="rId39" Type="http://schemas.openxmlformats.org/officeDocument/2006/relationships/customXml" Target="../ink/ink1176.xml"/><Relationship Id="rId109" Type="http://schemas.openxmlformats.org/officeDocument/2006/relationships/customXml" Target="../ink/ink1211.xml"/><Relationship Id="rId34" Type="http://schemas.openxmlformats.org/officeDocument/2006/relationships/image" Target="../media/image875.png"/><Relationship Id="rId50" Type="http://schemas.openxmlformats.org/officeDocument/2006/relationships/image" Target="../media/image883.png"/><Relationship Id="rId55" Type="http://schemas.openxmlformats.org/officeDocument/2006/relationships/customXml" Target="../ink/ink1184.xml"/><Relationship Id="rId76" Type="http://schemas.openxmlformats.org/officeDocument/2006/relationships/image" Target="../media/image896.png"/><Relationship Id="rId97" Type="http://schemas.openxmlformats.org/officeDocument/2006/relationships/customXml" Target="../ink/ink1205.xml"/><Relationship Id="rId104" Type="http://schemas.openxmlformats.org/officeDocument/2006/relationships/image" Target="../media/image910.png"/><Relationship Id="rId120" Type="http://schemas.openxmlformats.org/officeDocument/2006/relationships/image" Target="../media/image918.png"/><Relationship Id="rId125" Type="http://schemas.openxmlformats.org/officeDocument/2006/relationships/customXml" Target="../ink/ink1219.xml"/><Relationship Id="rId7" Type="http://schemas.openxmlformats.org/officeDocument/2006/relationships/customXml" Target="../ink/ink1160.xml"/><Relationship Id="rId71" Type="http://schemas.openxmlformats.org/officeDocument/2006/relationships/customXml" Target="../ink/ink1192.xml"/><Relationship Id="rId92" Type="http://schemas.openxmlformats.org/officeDocument/2006/relationships/image" Target="../media/image904.png"/><Relationship Id="rId2" Type="http://schemas.openxmlformats.org/officeDocument/2006/relationships/image" Target="../media/image859.png"/><Relationship Id="rId29" Type="http://schemas.openxmlformats.org/officeDocument/2006/relationships/customXml" Target="../ink/ink1171.xml"/><Relationship Id="rId24" Type="http://schemas.openxmlformats.org/officeDocument/2006/relationships/image" Target="../media/image870.png"/><Relationship Id="rId40" Type="http://schemas.openxmlformats.org/officeDocument/2006/relationships/image" Target="../media/image878.png"/><Relationship Id="rId45" Type="http://schemas.openxmlformats.org/officeDocument/2006/relationships/customXml" Target="../ink/ink1179.xml"/><Relationship Id="rId66" Type="http://schemas.openxmlformats.org/officeDocument/2006/relationships/image" Target="../media/image891.png"/><Relationship Id="rId87" Type="http://schemas.openxmlformats.org/officeDocument/2006/relationships/customXml" Target="../ink/ink1200.xml"/><Relationship Id="rId110" Type="http://schemas.openxmlformats.org/officeDocument/2006/relationships/image" Target="../media/image913.png"/><Relationship Id="rId115" Type="http://schemas.openxmlformats.org/officeDocument/2006/relationships/customXml" Target="../ink/ink1214.xml"/><Relationship Id="rId131" Type="http://schemas.openxmlformats.org/officeDocument/2006/relationships/customXml" Target="../ink/ink1222.xml"/><Relationship Id="rId61" Type="http://schemas.openxmlformats.org/officeDocument/2006/relationships/customXml" Target="../ink/ink1187.xml"/><Relationship Id="rId82" Type="http://schemas.openxmlformats.org/officeDocument/2006/relationships/image" Target="../media/image899.png"/><Relationship Id="rId19" Type="http://schemas.openxmlformats.org/officeDocument/2006/relationships/customXml" Target="../ink/ink1166.xml"/><Relationship Id="rId14" Type="http://schemas.openxmlformats.org/officeDocument/2006/relationships/image" Target="../media/image865.png"/><Relationship Id="rId30" Type="http://schemas.openxmlformats.org/officeDocument/2006/relationships/image" Target="../media/image873.png"/><Relationship Id="rId35" Type="http://schemas.openxmlformats.org/officeDocument/2006/relationships/customXml" Target="../ink/ink1174.xml"/><Relationship Id="rId56" Type="http://schemas.openxmlformats.org/officeDocument/2006/relationships/image" Target="../media/image886.png"/><Relationship Id="rId77" Type="http://schemas.openxmlformats.org/officeDocument/2006/relationships/customXml" Target="../ink/ink1195.xml"/><Relationship Id="rId100" Type="http://schemas.openxmlformats.org/officeDocument/2006/relationships/image" Target="../media/image908.png"/><Relationship Id="rId105" Type="http://schemas.openxmlformats.org/officeDocument/2006/relationships/customXml" Target="../ink/ink1209.xml"/><Relationship Id="rId126" Type="http://schemas.openxmlformats.org/officeDocument/2006/relationships/image" Target="../media/image921.png"/><Relationship Id="rId8" Type="http://schemas.openxmlformats.org/officeDocument/2006/relationships/image" Target="../media/image862.png"/><Relationship Id="rId51" Type="http://schemas.openxmlformats.org/officeDocument/2006/relationships/customXml" Target="../ink/ink1182.xml"/><Relationship Id="rId72" Type="http://schemas.openxmlformats.org/officeDocument/2006/relationships/image" Target="../media/image894.png"/><Relationship Id="rId93" Type="http://schemas.openxmlformats.org/officeDocument/2006/relationships/customXml" Target="../ink/ink1203.xml"/><Relationship Id="rId98" Type="http://schemas.openxmlformats.org/officeDocument/2006/relationships/image" Target="../media/image907.png"/><Relationship Id="rId121" Type="http://schemas.openxmlformats.org/officeDocument/2006/relationships/customXml" Target="../ink/ink1217.xml"/><Relationship Id="rId3" Type="http://schemas.openxmlformats.org/officeDocument/2006/relationships/customXml" Target="../ink/ink1158.xml"/><Relationship Id="rId25" Type="http://schemas.openxmlformats.org/officeDocument/2006/relationships/customXml" Target="../ink/ink1169.xml"/><Relationship Id="rId46" Type="http://schemas.openxmlformats.org/officeDocument/2006/relationships/image" Target="../media/image881.png"/><Relationship Id="rId67" Type="http://schemas.openxmlformats.org/officeDocument/2006/relationships/customXml" Target="../ink/ink1190.xml"/><Relationship Id="rId116" Type="http://schemas.openxmlformats.org/officeDocument/2006/relationships/image" Target="../media/image916.png"/><Relationship Id="rId20" Type="http://schemas.openxmlformats.org/officeDocument/2006/relationships/image" Target="../media/image868.png"/><Relationship Id="rId41" Type="http://schemas.openxmlformats.org/officeDocument/2006/relationships/customXml" Target="../ink/ink1177.xml"/><Relationship Id="rId62" Type="http://schemas.openxmlformats.org/officeDocument/2006/relationships/image" Target="../media/image889.png"/><Relationship Id="rId83" Type="http://schemas.openxmlformats.org/officeDocument/2006/relationships/customXml" Target="../ink/ink1198.xml"/><Relationship Id="rId88" Type="http://schemas.openxmlformats.org/officeDocument/2006/relationships/image" Target="../media/image902.png"/><Relationship Id="rId111" Type="http://schemas.openxmlformats.org/officeDocument/2006/relationships/customXml" Target="../ink/ink1212.xml"/><Relationship Id="rId132" Type="http://schemas.openxmlformats.org/officeDocument/2006/relationships/image" Target="../media/image924.png"/><Relationship Id="rId15" Type="http://schemas.openxmlformats.org/officeDocument/2006/relationships/customXml" Target="../ink/ink1164.xml"/><Relationship Id="rId36" Type="http://schemas.openxmlformats.org/officeDocument/2006/relationships/image" Target="../media/image876.png"/><Relationship Id="rId57" Type="http://schemas.openxmlformats.org/officeDocument/2006/relationships/customXml" Target="../ink/ink1185.xml"/><Relationship Id="rId106" Type="http://schemas.openxmlformats.org/officeDocument/2006/relationships/image" Target="../media/image911.png"/><Relationship Id="rId127" Type="http://schemas.openxmlformats.org/officeDocument/2006/relationships/customXml" Target="../ink/ink1220.xml"/><Relationship Id="rId10" Type="http://schemas.openxmlformats.org/officeDocument/2006/relationships/image" Target="../media/image863.png"/><Relationship Id="rId31" Type="http://schemas.openxmlformats.org/officeDocument/2006/relationships/customXml" Target="../ink/ink1172.xml"/><Relationship Id="rId52" Type="http://schemas.openxmlformats.org/officeDocument/2006/relationships/image" Target="../media/image884.png"/><Relationship Id="rId73" Type="http://schemas.openxmlformats.org/officeDocument/2006/relationships/customXml" Target="../ink/ink1193.xml"/><Relationship Id="rId78" Type="http://schemas.openxmlformats.org/officeDocument/2006/relationships/image" Target="../media/image897.png"/><Relationship Id="rId94" Type="http://schemas.openxmlformats.org/officeDocument/2006/relationships/image" Target="../media/image905.png"/><Relationship Id="rId99" Type="http://schemas.openxmlformats.org/officeDocument/2006/relationships/customXml" Target="../ink/ink1206.xml"/><Relationship Id="rId101" Type="http://schemas.openxmlformats.org/officeDocument/2006/relationships/customXml" Target="../ink/ink1207.xml"/><Relationship Id="rId122" Type="http://schemas.openxmlformats.org/officeDocument/2006/relationships/image" Target="../media/image919.png"/><Relationship Id="rId4" Type="http://schemas.openxmlformats.org/officeDocument/2006/relationships/image" Target="../media/image860.png"/><Relationship Id="rId9" Type="http://schemas.openxmlformats.org/officeDocument/2006/relationships/customXml" Target="../ink/ink1161.xml"/><Relationship Id="rId26" Type="http://schemas.openxmlformats.org/officeDocument/2006/relationships/image" Target="../media/image871.png"/><Relationship Id="rId47" Type="http://schemas.openxmlformats.org/officeDocument/2006/relationships/customXml" Target="../ink/ink1180.xml"/><Relationship Id="rId68" Type="http://schemas.openxmlformats.org/officeDocument/2006/relationships/image" Target="../media/image892.png"/><Relationship Id="rId89" Type="http://schemas.openxmlformats.org/officeDocument/2006/relationships/customXml" Target="../ink/ink1201.xml"/><Relationship Id="rId112" Type="http://schemas.openxmlformats.org/officeDocument/2006/relationships/image" Target="../media/image914.png"/><Relationship Id="rId133" Type="http://schemas.openxmlformats.org/officeDocument/2006/relationships/customXml" Target="../ink/ink12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9.png"/><Relationship Id="rId13" Type="http://schemas.openxmlformats.org/officeDocument/2006/relationships/customXml" Target="../ink/ink1229.xml"/><Relationship Id="rId18" Type="http://schemas.openxmlformats.org/officeDocument/2006/relationships/image" Target="../media/image934.png"/><Relationship Id="rId3" Type="http://schemas.openxmlformats.org/officeDocument/2006/relationships/customXml" Target="../ink/ink1224.xml"/><Relationship Id="rId7" Type="http://schemas.openxmlformats.org/officeDocument/2006/relationships/customXml" Target="../ink/ink1226.xml"/><Relationship Id="rId12" Type="http://schemas.openxmlformats.org/officeDocument/2006/relationships/image" Target="../media/image931.png"/><Relationship Id="rId17" Type="http://schemas.openxmlformats.org/officeDocument/2006/relationships/customXml" Target="../ink/ink1231.xml"/><Relationship Id="rId2" Type="http://schemas.openxmlformats.org/officeDocument/2006/relationships/image" Target="../media/image927.png"/><Relationship Id="rId16" Type="http://schemas.openxmlformats.org/officeDocument/2006/relationships/image" Target="../media/image9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8.png"/><Relationship Id="rId11" Type="http://schemas.openxmlformats.org/officeDocument/2006/relationships/customXml" Target="../ink/ink1228.xml"/><Relationship Id="rId5" Type="http://schemas.openxmlformats.org/officeDocument/2006/relationships/customXml" Target="../ink/ink1225.xml"/><Relationship Id="rId15" Type="http://schemas.openxmlformats.org/officeDocument/2006/relationships/customXml" Target="../ink/ink1230.xml"/><Relationship Id="rId10" Type="http://schemas.openxmlformats.org/officeDocument/2006/relationships/image" Target="../media/image930.png"/><Relationship Id="rId4" Type="http://schemas.openxmlformats.org/officeDocument/2006/relationships/image" Target="../media/image887.png"/><Relationship Id="rId9" Type="http://schemas.openxmlformats.org/officeDocument/2006/relationships/customXml" Target="../ink/ink1227.xml"/><Relationship Id="rId14" Type="http://schemas.openxmlformats.org/officeDocument/2006/relationships/image" Target="../media/image9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7.png"/><Relationship Id="rId4" Type="http://schemas.openxmlformats.org/officeDocument/2006/relationships/customXml" Target="../ink/ink12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34.xml"/><Relationship Id="rId5" Type="http://schemas.openxmlformats.org/officeDocument/2006/relationships/image" Target="../media/image887.png"/><Relationship Id="rId4" Type="http://schemas.openxmlformats.org/officeDocument/2006/relationships/customXml" Target="../ink/ink12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35.xml"/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2.png"/><Relationship Id="rId21" Type="http://schemas.openxmlformats.org/officeDocument/2006/relationships/customXml" Target="../ink/ink1245.xml"/><Relationship Id="rId42" Type="http://schemas.openxmlformats.org/officeDocument/2006/relationships/image" Target="../media/image960.png"/><Relationship Id="rId47" Type="http://schemas.openxmlformats.org/officeDocument/2006/relationships/customXml" Target="../ink/ink1258.xml"/><Relationship Id="rId63" Type="http://schemas.openxmlformats.org/officeDocument/2006/relationships/customXml" Target="../ink/ink1266.xml"/><Relationship Id="rId68" Type="http://schemas.openxmlformats.org/officeDocument/2006/relationships/image" Target="../media/image973.png"/><Relationship Id="rId16" Type="http://schemas.openxmlformats.org/officeDocument/2006/relationships/image" Target="../media/image947.png"/><Relationship Id="rId11" Type="http://schemas.openxmlformats.org/officeDocument/2006/relationships/customXml" Target="../ink/ink1240.xml"/><Relationship Id="rId32" Type="http://schemas.openxmlformats.org/officeDocument/2006/relationships/image" Target="../media/image955.png"/><Relationship Id="rId37" Type="http://schemas.openxmlformats.org/officeDocument/2006/relationships/customXml" Target="../ink/ink1253.xml"/><Relationship Id="rId53" Type="http://schemas.openxmlformats.org/officeDocument/2006/relationships/customXml" Target="../ink/ink1261.xml"/><Relationship Id="rId58" Type="http://schemas.openxmlformats.org/officeDocument/2006/relationships/image" Target="../media/image968.png"/><Relationship Id="rId74" Type="http://schemas.openxmlformats.org/officeDocument/2006/relationships/image" Target="../media/image976.png"/><Relationship Id="rId79" Type="http://schemas.openxmlformats.org/officeDocument/2006/relationships/customXml" Target="../ink/ink1274.xml"/><Relationship Id="rId5" Type="http://schemas.openxmlformats.org/officeDocument/2006/relationships/customXml" Target="../ink/ink1237.xml"/><Relationship Id="rId61" Type="http://schemas.openxmlformats.org/officeDocument/2006/relationships/customXml" Target="../ink/ink1265.xml"/><Relationship Id="rId82" Type="http://schemas.openxmlformats.org/officeDocument/2006/relationships/image" Target="../media/image979.png"/><Relationship Id="rId19" Type="http://schemas.openxmlformats.org/officeDocument/2006/relationships/customXml" Target="../ink/ink1244.xml"/><Relationship Id="rId14" Type="http://schemas.openxmlformats.org/officeDocument/2006/relationships/image" Target="../media/image946.png"/><Relationship Id="rId22" Type="http://schemas.openxmlformats.org/officeDocument/2006/relationships/image" Target="../media/image950.png"/><Relationship Id="rId27" Type="http://schemas.openxmlformats.org/officeDocument/2006/relationships/customXml" Target="../ink/ink1248.xml"/><Relationship Id="rId30" Type="http://schemas.openxmlformats.org/officeDocument/2006/relationships/image" Target="../media/image954.png"/><Relationship Id="rId35" Type="http://schemas.openxmlformats.org/officeDocument/2006/relationships/customXml" Target="../ink/ink1252.xml"/><Relationship Id="rId43" Type="http://schemas.openxmlformats.org/officeDocument/2006/relationships/customXml" Target="../ink/ink1256.xml"/><Relationship Id="rId48" Type="http://schemas.openxmlformats.org/officeDocument/2006/relationships/image" Target="../media/image963.png"/><Relationship Id="rId56" Type="http://schemas.openxmlformats.org/officeDocument/2006/relationships/image" Target="../media/image967.png"/><Relationship Id="rId64" Type="http://schemas.openxmlformats.org/officeDocument/2006/relationships/image" Target="../media/image971.png"/><Relationship Id="rId69" Type="http://schemas.openxmlformats.org/officeDocument/2006/relationships/customXml" Target="../ink/ink1269.xml"/><Relationship Id="rId77" Type="http://schemas.openxmlformats.org/officeDocument/2006/relationships/customXml" Target="../ink/ink1273.xml"/><Relationship Id="rId8" Type="http://schemas.openxmlformats.org/officeDocument/2006/relationships/image" Target="../media/image943.png"/><Relationship Id="rId51" Type="http://schemas.openxmlformats.org/officeDocument/2006/relationships/customXml" Target="../ink/ink1260.xml"/><Relationship Id="rId72" Type="http://schemas.openxmlformats.org/officeDocument/2006/relationships/image" Target="../media/image975.png"/><Relationship Id="rId80" Type="http://schemas.openxmlformats.org/officeDocument/2006/relationships/image" Target="../media/image79.png"/><Relationship Id="rId3" Type="http://schemas.openxmlformats.org/officeDocument/2006/relationships/customXml" Target="../ink/ink1236.xml"/><Relationship Id="rId12" Type="http://schemas.openxmlformats.org/officeDocument/2006/relationships/image" Target="../media/image945.png"/><Relationship Id="rId17" Type="http://schemas.openxmlformats.org/officeDocument/2006/relationships/customXml" Target="../ink/ink1243.xml"/><Relationship Id="rId25" Type="http://schemas.openxmlformats.org/officeDocument/2006/relationships/customXml" Target="../ink/ink1247.xml"/><Relationship Id="rId33" Type="http://schemas.openxmlformats.org/officeDocument/2006/relationships/customXml" Target="../ink/ink1251.xml"/><Relationship Id="rId38" Type="http://schemas.openxmlformats.org/officeDocument/2006/relationships/image" Target="../media/image958.png"/><Relationship Id="rId46" Type="http://schemas.openxmlformats.org/officeDocument/2006/relationships/image" Target="../media/image962.png"/><Relationship Id="rId59" Type="http://schemas.openxmlformats.org/officeDocument/2006/relationships/customXml" Target="../ink/ink1264.xml"/><Relationship Id="rId67" Type="http://schemas.openxmlformats.org/officeDocument/2006/relationships/customXml" Target="../ink/ink1268.xml"/><Relationship Id="rId20" Type="http://schemas.openxmlformats.org/officeDocument/2006/relationships/image" Target="../media/image949.png"/><Relationship Id="rId41" Type="http://schemas.openxmlformats.org/officeDocument/2006/relationships/customXml" Target="../ink/ink1255.xml"/><Relationship Id="rId54" Type="http://schemas.openxmlformats.org/officeDocument/2006/relationships/image" Target="../media/image966.png"/><Relationship Id="rId62" Type="http://schemas.openxmlformats.org/officeDocument/2006/relationships/image" Target="../media/image970.png"/><Relationship Id="rId70" Type="http://schemas.openxmlformats.org/officeDocument/2006/relationships/image" Target="../media/image974.png"/><Relationship Id="rId75" Type="http://schemas.openxmlformats.org/officeDocument/2006/relationships/customXml" Target="../ink/ink12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2.png"/><Relationship Id="rId15" Type="http://schemas.openxmlformats.org/officeDocument/2006/relationships/customXml" Target="../ink/ink1242.xml"/><Relationship Id="rId23" Type="http://schemas.openxmlformats.org/officeDocument/2006/relationships/customXml" Target="../ink/ink1246.xml"/><Relationship Id="rId28" Type="http://schemas.openxmlformats.org/officeDocument/2006/relationships/image" Target="../media/image953.png"/><Relationship Id="rId36" Type="http://schemas.openxmlformats.org/officeDocument/2006/relationships/image" Target="../media/image957.png"/><Relationship Id="rId49" Type="http://schemas.openxmlformats.org/officeDocument/2006/relationships/customXml" Target="../ink/ink1259.xml"/><Relationship Id="rId57" Type="http://schemas.openxmlformats.org/officeDocument/2006/relationships/customXml" Target="../ink/ink1263.xml"/><Relationship Id="rId10" Type="http://schemas.openxmlformats.org/officeDocument/2006/relationships/image" Target="../media/image944.png"/><Relationship Id="rId31" Type="http://schemas.openxmlformats.org/officeDocument/2006/relationships/customXml" Target="../ink/ink1250.xml"/><Relationship Id="rId44" Type="http://schemas.openxmlformats.org/officeDocument/2006/relationships/image" Target="../media/image961.png"/><Relationship Id="rId52" Type="http://schemas.openxmlformats.org/officeDocument/2006/relationships/image" Target="../media/image965.png"/><Relationship Id="rId60" Type="http://schemas.openxmlformats.org/officeDocument/2006/relationships/image" Target="../media/image969.png"/><Relationship Id="rId65" Type="http://schemas.openxmlformats.org/officeDocument/2006/relationships/customXml" Target="../ink/ink1267.xml"/><Relationship Id="rId73" Type="http://schemas.openxmlformats.org/officeDocument/2006/relationships/customXml" Target="../ink/ink1271.xml"/><Relationship Id="rId78" Type="http://schemas.openxmlformats.org/officeDocument/2006/relationships/image" Target="../media/image978.png"/><Relationship Id="rId81" Type="http://schemas.openxmlformats.org/officeDocument/2006/relationships/customXml" Target="../ink/ink1275.xml"/><Relationship Id="rId4" Type="http://schemas.openxmlformats.org/officeDocument/2006/relationships/image" Target="../media/image941.png"/><Relationship Id="rId9" Type="http://schemas.openxmlformats.org/officeDocument/2006/relationships/customXml" Target="../ink/ink1239.xml"/><Relationship Id="rId13" Type="http://schemas.openxmlformats.org/officeDocument/2006/relationships/customXml" Target="../ink/ink1241.xml"/><Relationship Id="rId18" Type="http://schemas.openxmlformats.org/officeDocument/2006/relationships/image" Target="../media/image948.png"/><Relationship Id="rId39" Type="http://schemas.openxmlformats.org/officeDocument/2006/relationships/customXml" Target="../ink/ink1254.xml"/><Relationship Id="rId34" Type="http://schemas.openxmlformats.org/officeDocument/2006/relationships/image" Target="../media/image956.png"/><Relationship Id="rId50" Type="http://schemas.openxmlformats.org/officeDocument/2006/relationships/image" Target="../media/image964.png"/><Relationship Id="rId55" Type="http://schemas.openxmlformats.org/officeDocument/2006/relationships/customXml" Target="../ink/ink1262.xml"/><Relationship Id="rId76" Type="http://schemas.openxmlformats.org/officeDocument/2006/relationships/image" Target="../media/image977.png"/><Relationship Id="rId7" Type="http://schemas.openxmlformats.org/officeDocument/2006/relationships/customXml" Target="../ink/ink1238.xml"/><Relationship Id="rId71" Type="http://schemas.openxmlformats.org/officeDocument/2006/relationships/customXml" Target="../ink/ink1270.xml"/><Relationship Id="rId2" Type="http://schemas.openxmlformats.org/officeDocument/2006/relationships/image" Target="../media/image940.png"/><Relationship Id="rId29" Type="http://schemas.openxmlformats.org/officeDocument/2006/relationships/customXml" Target="../ink/ink1249.xml"/><Relationship Id="rId24" Type="http://schemas.openxmlformats.org/officeDocument/2006/relationships/image" Target="../media/image951.png"/><Relationship Id="rId40" Type="http://schemas.openxmlformats.org/officeDocument/2006/relationships/image" Target="../media/image959.png"/><Relationship Id="rId45" Type="http://schemas.openxmlformats.org/officeDocument/2006/relationships/customXml" Target="../ink/ink1257.xml"/><Relationship Id="rId66" Type="http://schemas.openxmlformats.org/officeDocument/2006/relationships/image" Target="../media/image9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3.png"/><Relationship Id="rId13" Type="http://schemas.openxmlformats.org/officeDocument/2006/relationships/customXml" Target="../ink/ink1281.xml"/><Relationship Id="rId18" Type="http://schemas.openxmlformats.org/officeDocument/2006/relationships/image" Target="../media/image988.png"/><Relationship Id="rId3" Type="http://schemas.openxmlformats.org/officeDocument/2006/relationships/customXml" Target="../ink/ink1276.xml"/><Relationship Id="rId7" Type="http://schemas.openxmlformats.org/officeDocument/2006/relationships/customXml" Target="../ink/ink1278.xml"/><Relationship Id="rId12" Type="http://schemas.openxmlformats.org/officeDocument/2006/relationships/image" Target="../media/image985.png"/><Relationship Id="rId17" Type="http://schemas.openxmlformats.org/officeDocument/2006/relationships/customXml" Target="../ink/ink1283.xml"/><Relationship Id="rId2" Type="http://schemas.openxmlformats.org/officeDocument/2006/relationships/image" Target="../media/image980.png"/><Relationship Id="rId16" Type="http://schemas.openxmlformats.org/officeDocument/2006/relationships/image" Target="../media/image9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2.png"/><Relationship Id="rId11" Type="http://schemas.openxmlformats.org/officeDocument/2006/relationships/customXml" Target="../ink/ink1280.xml"/><Relationship Id="rId5" Type="http://schemas.openxmlformats.org/officeDocument/2006/relationships/customXml" Target="../ink/ink1277.xml"/><Relationship Id="rId15" Type="http://schemas.openxmlformats.org/officeDocument/2006/relationships/customXml" Target="../ink/ink1282.xml"/><Relationship Id="rId10" Type="http://schemas.openxmlformats.org/officeDocument/2006/relationships/image" Target="../media/image984.png"/><Relationship Id="rId4" Type="http://schemas.openxmlformats.org/officeDocument/2006/relationships/image" Target="../media/image981.png"/><Relationship Id="rId9" Type="http://schemas.openxmlformats.org/officeDocument/2006/relationships/customXml" Target="../ink/ink1279.xml"/><Relationship Id="rId14" Type="http://schemas.openxmlformats.org/officeDocument/2006/relationships/image" Target="../media/image9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6.xml"/><Relationship Id="rId13" Type="http://schemas.openxmlformats.org/officeDocument/2006/relationships/image" Target="../media/image995.png"/><Relationship Id="rId18" Type="http://schemas.openxmlformats.org/officeDocument/2006/relationships/customXml" Target="../ink/ink1291.xml"/><Relationship Id="rId3" Type="http://schemas.openxmlformats.org/officeDocument/2006/relationships/image" Target="../media/image990.png"/><Relationship Id="rId21" Type="http://schemas.openxmlformats.org/officeDocument/2006/relationships/image" Target="../media/image999.png"/><Relationship Id="rId7" Type="http://schemas.openxmlformats.org/officeDocument/2006/relationships/image" Target="../media/image992.png"/><Relationship Id="rId12" Type="http://schemas.openxmlformats.org/officeDocument/2006/relationships/customXml" Target="../ink/ink1288.xml"/><Relationship Id="rId17" Type="http://schemas.openxmlformats.org/officeDocument/2006/relationships/image" Target="../media/image997.png"/><Relationship Id="rId2" Type="http://schemas.openxmlformats.org/officeDocument/2006/relationships/image" Target="../media/image989.png"/><Relationship Id="rId16" Type="http://schemas.openxmlformats.org/officeDocument/2006/relationships/customXml" Target="../ink/ink1290.xml"/><Relationship Id="rId20" Type="http://schemas.openxmlformats.org/officeDocument/2006/relationships/customXml" Target="../ink/ink129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85.xml"/><Relationship Id="rId11" Type="http://schemas.openxmlformats.org/officeDocument/2006/relationships/image" Target="../media/image994.png"/><Relationship Id="rId5" Type="http://schemas.openxmlformats.org/officeDocument/2006/relationships/image" Target="../media/image991.png"/><Relationship Id="rId15" Type="http://schemas.openxmlformats.org/officeDocument/2006/relationships/image" Target="../media/image996.png"/><Relationship Id="rId10" Type="http://schemas.openxmlformats.org/officeDocument/2006/relationships/customXml" Target="../ink/ink1287.xml"/><Relationship Id="rId19" Type="http://schemas.openxmlformats.org/officeDocument/2006/relationships/image" Target="../media/image998.png"/><Relationship Id="rId4" Type="http://schemas.openxmlformats.org/officeDocument/2006/relationships/customXml" Target="../ink/ink1284.xml"/><Relationship Id="rId9" Type="http://schemas.openxmlformats.org/officeDocument/2006/relationships/image" Target="../media/image993.png"/><Relationship Id="rId14" Type="http://schemas.openxmlformats.org/officeDocument/2006/relationships/customXml" Target="../ink/ink1289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50.xml"/><Relationship Id="rId21" Type="http://schemas.openxmlformats.org/officeDocument/2006/relationships/customXml" Target="../ink/ink1302.xml"/><Relationship Id="rId42" Type="http://schemas.openxmlformats.org/officeDocument/2006/relationships/image" Target="../media/image1020.png"/><Relationship Id="rId63" Type="http://schemas.openxmlformats.org/officeDocument/2006/relationships/customXml" Target="../ink/ink1323.xml"/><Relationship Id="rId84" Type="http://schemas.openxmlformats.org/officeDocument/2006/relationships/image" Target="../media/image1041.png"/><Relationship Id="rId138" Type="http://schemas.openxmlformats.org/officeDocument/2006/relationships/image" Target="../media/image1068.png"/><Relationship Id="rId159" Type="http://schemas.openxmlformats.org/officeDocument/2006/relationships/customXml" Target="../ink/ink1371.xml"/><Relationship Id="rId170" Type="http://schemas.openxmlformats.org/officeDocument/2006/relationships/image" Target="../media/image1083.png"/><Relationship Id="rId107" Type="http://schemas.openxmlformats.org/officeDocument/2006/relationships/customXml" Target="../ink/ink1345.xml"/><Relationship Id="rId11" Type="http://schemas.openxmlformats.org/officeDocument/2006/relationships/customXml" Target="../ink/ink1297.xml"/><Relationship Id="rId32" Type="http://schemas.openxmlformats.org/officeDocument/2006/relationships/image" Target="../media/image1015.png"/><Relationship Id="rId53" Type="http://schemas.openxmlformats.org/officeDocument/2006/relationships/customXml" Target="../ink/ink1318.xml"/><Relationship Id="rId74" Type="http://schemas.openxmlformats.org/officeDocument/2006/relationships/image" Target="../media/image1036.png"/><Relationship Id="rId128" Type="http://schemas.openxmlformats.org/officeDocument/2006/relationships/image" Target="../media/image1063.png"/><Relationship Id="rId149" Type="http://schemas.openxmlformats.org/officeDocument/2006/relationships/customXml" Target="../ink/ink1366.xml"/><Relationship Id="rId5" Type="http://schemas.openxmlformats.org/officeDocument/2006/relationships/customXml" Target="../ink/ink1294.xml"/><Relationship Id="rId95" Type="http://schemas.openxmlformats.org/officeDocument/2006/relationships/customXml" Target="../ink/ink1339.xml"/><Relationship Id="rId160" Type="http://schemas.openxmlformats.org/officeDocument/2006/relationships/image" Target="../media/image1078.png"/><Relationship Id="rId181" Type="http://schemas.openxmlformats.org/officeDocument/2006/relationships/customXml" Target="../ink/ink1382.xml"/><Relationship Id="rId22" Type="http://schemas.openxmlformats.org/officeDocument/2006/relationships/image" Target="../media/image1010.png"/><Relationship Id="rId43" Type="http://schemas.openxmlformats.org/officeDocument/2006/relationships/customXml" Target="../ink/ink1313.xml"/><Relationship Id="rId64" Type="http://schemas.openxmlformats.org/officeDocument/2006/relationships/image" Target="../media/image1031.png"/><Relationship Id="rId118" Type="http://schemas.openxmlformats.org/officeDocument/2006/relationships/image" Target="../media/image1058.png"/><Relationship Id="rId139" Type="http://schemas.openxmlformats.org/officeDocument/2006/relationships/customXml" Target="../ink/ink1361.xml"/><Relationship Id="rId85" Type="http://schemas.openxmlformats.org/officeDocument/2006/relationships/customXml" Target="../ink/ink1334.xml"/><Relationship Id="rId150" Type="http://schemas.openxmlformats.org/officeDocument/2006/relationships/image" Target="../media/image1073.png"/><Relationship Id="rId171" Type="http://schemas.openxmlformats.org/officeDocument/2006/relationships/customXml" Target="../ink/ink1377.xml"/><Relationship Id="rId12" Type="http://schemas.openxmlformats.org/officeDocument/2006/relationships/image" Target="../media/image1005.png"/><Relationship Id="rId33" Type="http://schemas.openxmlformats.org/officeDocument/2006/relationships/customXml" Target="../ink/ink1308.xml"/><Relationship Id="rId108" Type="http://schemas.openxmlformats.org/officeDocument/2006/relationships/image" Target="../media/image1053.png"/><Relationship Id="rId129" Type="http://schemas.openxmlformats.org/officeDocument/2006/relationships/customXml" Target="../ink/ink1356.xml"/><Relationship Id="rId54" Type="http://schemas.openxmlformats.org/officeDocument/2006/relationships/image" Target="../media/image1026.png"/><Relationship Id="rId75" Type="http://schemas.openxmlformats.org/officeDocument/2006/relationships/customXml" Target="../ink/ink1329.xml"/><Relationship Id="rId96" Type="http://schemas.openxmlformats.org/officeDocument/2006/relationships/image" Target="../media/image1047.png"/><Relationship Id="rId140" Type="http://schemas.openxmlformats.org/officeDocument/2006/relationships/image" Target="../media/image1069.png"/><Relationship Id="rId161" Type="http://schemas.openxmlformats.org/officeDocument/2006/relationships/customXml" Target="../ink/ink1372.xml"/><Relationship Id="rId182" Type="http://schemas.openxmlformats.org/officeDocument/2006/relationships/image" Target="../media/image1089.png"/><Relationship Id="rId6" Type="http://schemas.openxmlformats.org/officeDocument/2006/relationships/image" Target="../media/image1002.png"/><Relationship Id="rId23" Type="http://schemas.openxmlformats.org/officeDocument/2006/relationships/customXml" Target="../ink/ink1303.xml"/><Relationship Id="rId119" Type="http://schemas.openxmlformats.org/officeDocument/2006/relationships/customXml" Target="../ink/ink1351.xml"/><Relationship Id="rId44" Type="http://schemas.openxmlformats.org/officeDocument/2006/relationships/image" Target="../media/image1021.png"/><Relationship Id="rId65" Type="http://schemas.openxmlformats.org/officeDocument/2006/relationships/customXml" Target="../ink/ink1324.xml"/><Relationship Id="rId86" Type="http://schemas.openxmlformats.org/officeDocument/2006/relationships/image" Target="../media/image1042.png"/><Relationship Id="rId130" Type="http://schemas.openxmlformats.org/officeDocument/2006/relationships/image" Target="../media/image1064.png"/><Relationship Id="rId151" Type="http://schemas.openxmlformats.org/officeDocument/2006/relationships/customXml" Target="../ink/ink1367.xml"/><Relationship Id="rId172" Type="http://schemas.openxmlformats.org/officeDocument/2006/relationships/image" Target="../media/image1084.png"/><Relationship Id="rId13" Type="http://schemas.openxmlformats.org/officeDocument/2006/relationships/customXml" Target="../ink/ink1298.xml"/><Relationship Id="rId18" Type="http://schemas.openxmlformats.org/officeDocument/2006/relationships/image" Target="../media/image1008.png"/><Relationship Id="rId39" Type="http://schemas.openxmlformats.org/officeDocument/2006/relationships/customXml" Target="../ink/ink1311.xml"/><Relationship Id="rId109" Type="http://schemas.openxmlformats.org/officeDocument/2006/relationships/customXml" Target="../ink/ink1346.xml"/><Relationship Id="rId34" Type="http://schemas.openxmlformats.org/officeDocument/2006/relationships/image" Target="../media/image1016.png"/><Relationship Id="rId50" Type="http://schemas.openxmlformats.org/officeDocument/2006/relationships/image" Target="../media/image1024.png"/><Relationship Id="rId55" Type="http://schemas.openxmlformats.org/officeDocument/2006/relationships/customXml" Target="../ink/ink1319.xml"/><Relationship Id="rId76" Type="http://schemas.openxmlformats.org/officeDocument/2006/relationships/image" Target="../media/image1037.png"/><Relationship Id="rId97" Type="http://schemas.openxmlformats.org/officeDocument/2006/relationships/customXml" Target="../ink/ink1340.xml"/><Relationship Id="rId104" Type="http://schemas.openxmlformats.org/officeDocument/2006/relationships/image" Target="../media/image1051.png"/><Relationship Id="rId120" Type="http://schemas.openxmlformats.org/officeDocument/2006/relationships/image" Target="../media/image1059.png"/><Relationship Id="rId125" Type="http://schemas.openxmlformats.org/officeDocument/2006/relationships/customXml" Target="../ink/ink1354.xml"/><Relationship Id="rId141" Type="http://schemas.openxmlformats.org/officeDocument/2006/relationships/customXml" Target="../ink/ink1362.xml"/><Relationship Id="rId146" Type="http://schemas.openxmlformats.org/officeDocument/2006/relationships/image" Target="../media/image1071.png"/><Relationship Id="rId167" Type="http://schemas.openxmlformats.org/officeDocument/2006/relationships/customXml" Target="../ink/ink1375.xml"/><Relationship Id="rId188" Type="http://schemas.openxmlformats.org/officeDocument/2006/relationships/image" Target="../media/image1092.png"/><Relationship Id="rId7" Type="http://schemas.openxmlformats.org/officeDocument/2006/relationships/customXml" Target="../ink/ink1295.xml"/><Relationship Id="rId71" Type="http://schemas.openxmlformats.org/officeDocument/2006/relationships/customXml" Target="../ink/ink1327.xml"/><Relationship Id="rId92" Type="http://schemas.openxmlformats.org/officeDocument/2006/relationships/image" Target="../media/image1045.png"/><Relationship Id="rId162" Type="http://schemas.openxmlformats.org/officeDocument/2006/relationships/image" Target="../media/image1079.png"/><Relationship Id="rId183" Type="http://schemas.openxmlformats.org/officeDocument/2006/relationships/customXml" Target="../ink/ink1383.xml"/><Relationship Id="rId2" Type="http://schemas.openxmlformats.org/officeDocument/2006/relationships/image" Target="../media/image1000.png"/><Relationship Id="rId29" Type="http://schemas.openxmlformats.org/officeDocument/2006/relationships/customXml" Target="../ink/ink1306.xml"/><Relationship Id="rId24" Type="http://schemas.openxmlformats.org/officeDocument/2006/relationships/image" Target="../media/image1011.png"/><Relationship Id="rId40" Type="http://schemas.openxmlformats.org/officeDocument/2006/relationships/image" Target="../media/image1019.png"/><Relationship Id="rId45" Type="http://schemas.openxmlformats.org/officeDocument/2006/relationships/customXml" Target="../ink/ink1314.xml"/><Relationship Id="rId66" Type="http://schemas.openxmlformats.org/officeDocument/2006/relationships/image" Target="../media/image1032.png"/><Relationship Id="rId87" Type="http://schemas.openxmlformats.org/officeDocument/2006/relationships/customXml" Target="../ink/ink1335.xml"/><Relationship Id="rId110" Type="http://schemas.openxmlformats.org/officeDocument/2006/relationships/image" Target="../media/image1054.png"/><Relationship Id="rId115" Type="http://schemas.openxmlformats.org/officeDocument/2006/relationships/customXml" Target="../ink/ink1349.xml"/><Relationship Id="rId131" Type="http://schemas.openxmlformats.org/officeDocument/2006/relationships/customXml" Target="../ink/ink1357.xml"/><Relationship Id="rId136" Type="http://schemas.openxmlformats.org/officeDocument/2006/relationships/image" Target="../media/image1067.png"/><Relationship Id="rId157" Type="http://schemas.openxmlformats.org/officeDocument/2006/relationships/customXml" Target="../ink/ink1370.xml"/><Relationship Id="rId178" Type="http://schemas.openxmlformats.org/officeDocument/2006/relationships/image" Target="../media/image1087.png"/><Relationship Id="rId61" Type="http://schemas.openxmlformats.org/officeDocument/2006/relationships/customXml" Target="../ink/ink1322.xml"/><Relationship Id="rId82" Type="http://schemas.openxmlformats.org/officeDocument/2006/relationships/image" Target="../media/image1040.png"/><Relationship Id="rId152" Type="http://schemas.openxmlformats.org/officeDocument/2006/relationships/image" Target="../media/image1074.png"/><Relationship Id="rId173" Type="http://schemas.openxmlformats.org/officeDocument/2006/relationships/customXml" Target="../ink/ink1378.xml"/><Relationship Id="rId19" Type="http://schemas.openxmlformats.org/officeDocument/2006/relationships/customXml" Target="../ink/ink1301.xml"/><Relationship Id="rId14" Type="http://schemas.openxmlformats.org/officeDocument/2006/relationships/image" Target="../media/image1006.png"/><Relationship Id="rId30" Type="http://schemas.openxmlformats.org/officeDocument/2006/relationships/image" Target="../media/image1014.png"/><Relationship Id="rId35" Type="http://schemas.openxmlformats.org/officeDocument/2006/relationships/customXml" Target="../ink/ink1309.xml"/><Relationship Id="rId56" Type="http://schemas.openxmlformats.org/officeDocument/2006/relationships/image" Target="../media/image1027.png"/><Relationship Id="rId77" Type="http://schemas.openxmlformats.org/officeDocument/2006/relationships/customXml" Target="../ink/ink1330.xml"/><Relationship Id="rId100" Type="http://schemas.openxmlformats.org/officeDocument/2006/relationships/image" Target="../media/image1049.png"/><Relationship Id="rId105" Type="http://schemas.openxmlformats.org/officeDocument/2006/relationships/customXml" Target="../ink/ink1344.xml"/><Relationship Id="rId126" Type="http://schemas.openxmlformats.org/officeDocument/2006/relationships/image" Target="../media/image1062.png"/><Relationship Id="rId147" Type="http://schemas.openxmlformats.org/officeDocument/2006/relationships/customXml" Target="../ink/ink1365.xml"/><Relationship Id="rId168" Type="http://schemas.openxmlformats.org/officeDocument/2006/relationships/image" Target="../media/image1082.png"/><Relationship Id="rId8" Type="http://schemas.openxmlformats.org/officeDocument/2006/relationships/image" Target="../media/image1003.png"/><Relationship Id="rId51" Type="http://schemas.openxmlformats.org/officeDocument/2006/relationships/customXml" Target="../ink/ink1317.xml"/><Relationship Id="rId72" Type="http://schemas.openxmlformats.org/officeDocument/2006/relationships/image" Target="../media/image1035.png"/><Relationship Id="rId93" Type="http://schemas.openxmlformats.org/officeDocument/2006/relationships/customXml" Target="../ink/ink1338.xml"/><Relationship Id="rId98" Type="http://schemas.openxmlformats.org/officeDocument/2006/relationships/image" Target="../media/image1048.png"/><Relationship Id="rId121" Type="http://schemas.openxmlformats.org/officeDocument/2006/relationships/customXml" Target="../ink/ink1352.xml"/><Relationship Id="rId142" Type="http://schemas.openxmlformats.org/officeDocument/2006/relationships/image" Target="../media/image79.png"/><Relationship Id="rId163" Type="http://schemas.openxmlformats.org/officeDocument/2006/relationships/customXml" Target="../ink/ink1373.xml"/><Relationship Id="rId184" Type="http://schemas.openxmlformats.org/officeDocument/2006/relationships/image" Target="../media/image1090.png"/><Relationship Id="rId3" Type="http://schemas.openxmlformats.org/officeDocument/2006/relationships/customXml" Target="../ink/ink1293.xml"/><Relationship Id="rId25" Type="http://schemas.openxmlformats.org/officeDocument/2006/relationships/customXml" Target="../ink/ink1304.xml"/><Relationship Id="rId46" Type="http://schemas.openxmlformats.org/officeDocument/2006/relationships/image" Target="../media/image1022.png"/><Relationship Id="rId67" Type="http://schemas.openxmlformats.org/officeDocument/2006/relationships/customXml" Target="../ink/ink1325.xml"/><Relationship Id="rId116" Type="http://schemas.openxmlformats.org/officeDocument/2006/relationships/image" Target="../media/image1057.png"/><Relationship Id="rId137" Type="http://schemas.openxmlformats.org/officeDocument/2006/relationships/customXml" Target="../ink/ink1360.xml"/><Relationship Id="rId158" Type="http://schemas.openxmlformats.org/officeDocument/2006/relationships/image" Target="../media/image1077.png"/><Relationship Id="rId20" Type="http://schemas.openxmlformats.org/officeDocument/2006/relationships/image" Target="../media/image1009.png"/><Relationship Id="rId41" Type="http://schemas.openxmlformats.org/officeDocument/2006/relationships/customXml" Target="../ink/ink1312.xml"/><Relationship Id="rId62" Type="http://schemas.openxmlformats.org/officeDocument/2006/relationships/image" Target="../media/image1030.png"/><Relationship Id="rId83" Type="http://schemas.openxmlformats.org/officeDocument/2006/relationships/customXml" Target="../ink/ink1333.xml"/><Relationship Id="rId88" Type="http://schemas.openxmlformats.org/officeDocument/2006/relationships/image" Target="../media/image1043.png"/><Relationship Id="rId111" Type="http://schemas.openxmlformats.org/officeDocument/2006/relationships/customXml" Target="../ink/ink1347.xml"/><Relationship Id="rId132" Type="http://schemas.openxmlformats.org/officeDocument/2006/relationships/image" Target="../media/image1065.png"/><Relationship Id="rId153" Type="http://schemas.openxmlformats.org/officeDocument/2006/relationships/customXml" Target="../ink/ink1368.xml"/><Relationship Id="rId174" Type="http://schemas.openxmlformats.org/officeDocument/2006/relationships/image" Target="../media/image1085.png"/><Relationship Id="rId179" Type="http://schemas.openxmlformats.org/officeDocument/2006/relationships/customXml" Target="../ink/ink1381.xml"/><Relationship Id="rId15" Type="http://schemas.openxmlformats.org/officeDocument/2006/relationships/customXml" Target="../ink/ink1299.xml"/><Relationship Id="rId36" Type="http://schemas.openxmlformats.org/officeDocument/2006/relationships/image" Target="../media/image1017.png"/><Relationship Id="rId57" Type="http://schemas.openxmlformats.org/officeDocument/2006/relationships/customXml" Target="../ink/ink1320.xml"/><Relationship Id="rId106" Type="http://schemas.openxmlformats.org/officeDocument/2006/relationships/image" Target="../media/image1052.png"/><Relationship Id="rId127" Type="http://schemas.openxmlformats.org/officeDocument/2006/relationships/customXml" Target="../ink/ink1355.xml"/><Relationship Id="rId10" Type="http://schemas.openxmlformats.org/officeDocument/2006/relationships/image" Target="../media/image1004.png"/><Relationship Id="rId31" Type="http://schemas.openxmlformats.org/officeDocument/2006/relationships/customXml" Target="../ink/ink1307.xml"/><Relationship Id="rId52" Type="http://schemas.openxmlformats.org/officeDocument/2006/relationships/image" Target="../media/image1025.png"/><Relationship Id="rId73" Type="http://schemas.openxmlformats.org/officeDocument/2006/relationships/customXml" Target="../ink/ink1328.xml"/><Relationship Id="rId78" Type="http://schemas.openxmlformats.org/officeDocument/2006/relationships/image" Target="../media/image1038.png"/><Relationship Id="rId94" Type="http://schemas.openxmlformats.org/officeDocument/2006/relationships/image" Target="../media/image1046.png"/><Relationship Id="rId99" Type="http://schemas.openxmlformats.org/officeDocument/2006/relationships/customXml" Target="../ink/ink1341.xml"/><Relationship Id="rId101" Type="http://schemas.openxmlformats.org/officeDocument/2006/relationships/customXml" Target="../ink/ink1342.xml"/><Relationship Id="rId122" Type="http://schemas.openxmlformats.org/officeDocument/2006/relationships/image" Target="../media/image1060.png"/><Relationship Id="rId143" Type="http://schemas.openxmlformats.org/officeDocument/2006/relationships/customXml" Target="../ink/ink1363.xml"/><Relationship Id="rId148" Type="http://schemas.openxmlformats.org/officeDocument/2006/relationships/image" Target="../media/image1072.png"/><Relationship Id="rId164" Type="http://schemas.openxmlformats.org/officeDocument/2006/relationships/image" Target="../media/image1080.png"/><Relationship Id="rId169" Type="http://schemas.openxmlformats.org/officeDocument/2006/relationships/customXml" Target="../ink/ink1376.xml"/><Relationship Id="rId185" Type="http://schemas.openxmlformats.org/officeDocument/2006/relationships/customXml" Target="../ink/ink1384.xml"/><Relationship Id="rId4" Type="http://schemas.openxmlformats.org/officeDocument/2006/relationships/image" Target="../media/image1001.png"/><Relationship Id="rId9" Type="http://schemas.openxmlformats.org/officeDocument/2006/relationships/customXml" Target="../ink/ink1296.xml"/><Relationship Id="rId180" Type="http://schemas.openxmlformats.org/officeDocument/2006/relationships/image" Target="../media/image1088.png"/><Relationship Id="rId26" Type="http://schemas.openxmlformats.org/officeDocument/2006/relationships/image" Target="../media/image1012.png"/><Relationship Id="rId47" Type="http://schemas.openxmlformats.org/officeDocument/2006/relationships/customXml" Target="../ink/ink1315.xml"/><Relationship Id="rId68" Type="http://schemas.openxmlformats.org/officeDocument/2006/relationships/image" Target="../media/image1033.png"/><Relationship Id="rId89" Type="http://schemas.openxmlformats.org/officeDocument/2006/relationships/customXml" Target="../ink/ink1336.xml"/><Relationship Id="rId112" Type="http://schemas.openxmlformats.org/officeDocument/2006/relationships/image" Target="../media/image1055.png"/><Relationship Id="rId133" Type="http://schemas.openxmlformats.org/officeDocument/2006/relationships/customXml" Target="../ink/ink1358.xml"/><Relationship Id="rId154" Type="http://schemas.openxmlformats.org/officeDocument/2006/relationships/image" Target="../media/image1075.png"/><Relationship Id="rId175" Type="http://schemas.openxmlformats.org/officeDocument/2006/relationships/customXml" Target="../ink/ink1379.xml"/><Relationship Id="rId16" Type="http://schemas.openxmlformats.org/officeDocument/2006/relationships/image" Target="../media/image1007.png"/><Relationship Id="rId37" Type="http://schemas.openxmlformats.org/officeDocument/2006/relationships/customXml" Target="../ink/ink1310.xml"/><Relationship Id="rId58" Type="http://schemas.openxmlformats.org/officeDocument/2006/relationships/image" Target="../media/image1028.png"/><Relationship Id="rId79" Type="http://schemas.openxmlformats.org/officeDocument/2006/relationships/customXml" Target="../ink/ink1331.xml"/><Relationship Id="rId102" Type="http://schemas.openxmlformats.org/officeDocument/2006/relationships/image" Target="../media/image1050.png"/><Relationship Id="rId123" Type="http://schemas.openxmlformats.org/officeDocument/2006/relationships/customXml" Target="../ink/ink1353.xml"/><Relationship Id="rId144" Type="http://schemas.openxmlformats.org/officeDocument/2006/relationships/image" Target="../media/image1070.png"/><Relationship Id="rId90" Type="http://schemas.openxmlformats.org/officeDocument/2006/relationships/image" Target="../media/image1044.png"/><Relationship Id="rId165" Type="http://schemas.openxmlformats.org/officeDocument/2006/relationships/customXml" Target="../ink/ink1374.xml"/><Relationship Id="rId186" Type="http://schemas.openxmlformats.org/officeDocument/2006/relationships/image" Target="../media/image1091.png"/><Relationship Id="rId27" Type="http://schemas.openxmlformats.org/officeDocument/2006/relationships/customXml" Target="../ink/ink1305.xml"/><Relationship Id="rId48" Type="http://schemas.openxmlformats.org/officeDocument/2006/relationships/image" Target="../media/image1023.png"/><Relationship Id="rId69" Type="http://schemas.openxmlformats.org/officeDocument/2006/relationships/customXml" Target="../ink/ink1326.xml"/><Relationship Id="rId113" Type="http://schemas.openxmlformats.org/officeDocument/2006/relationships/customXml" Target="../ink/ink1348.xml"/><Relationship Id="rId134" Type="http://schemas.openxmlformats.org/officeDocument/2006/relationships/image" Target="../media/image1066.png"/><Relationship Id="rId80" Type="http://schemas.openxmlformats.org/officeDocument/2006/relationships/image" Target="../media/image1039.png"/><Relationship Id="rId155" Type="http://schemas.openxmlformats.org/officeDocument/2006/relationships/customXml" Target="../ink/ink1369.xml"/><Relationship Id="rId176" Type="http://schemas.openxmlformats.org/officeDocument/2006/relationships/image" Target="../media/image1086.png"/><Relationship Id="rId17" Type="http://schemas.openxmlformats.org/officeDocument/2006/relationships/customXml" Target="../ink/ink1300.xml"/><Relationship Id="rId38" Type="http://schemas.openxmlformats.org/officeDocument/2006/relationships/image" Target="../media/image1018.png"/><Relationship Id="rId59" Type="http://schemas.openxmlformats.org/officeDocument/2006/relationships/customXml" Target="../ink/ink1321.xml"/><Relationship Id="rId103" Type="http://schemas.openxmlformats.org/officeDocument/2006/relationships/customXml" Target="../ink/ink1343.xml"/><Relationship Id="rId124" Type="http://schemas.openxmlformats.org/officeDocument/2006/relationships/image" Target="../media/image1061.png"/><Relationship Id="rId70" Type="http://schemas.openxmlformats.org/officeDocument/2006/relationships/image" Target="../media/image1034.png"/><Relationship Id="rId91" Type="http://schemas.openxmlformats.org/officeDocument/2006/relationships/customXml" Target="../ink/ink1337.xml"/><Relationship Id="rId145" Type="http://schemas.openxmlformats.org/officeDocument/2006/relationships/customXml" Target="../ink/ink1364.xml"/><Relationship Id="rId166" Type="http://schemas.openxmlformats.org/officeDocument/2006/relationships/image" Target="../media/image1081.png"/><Relationship Id="rId187" Type="http://schemas.openxmlformats.org/officeDocument/2006/relationships/customXml" Target="../ink/ink1385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1013.png"/><Relationship Id="rId49" Type="http://schemas.openxmlformats.org/officeDocument/2006/relationships/customXml" Target="../ink/ink1316.xml"/><Relationship Id="rId114" Type="http://schemas.openxmlformats.org/officeDocument/2006/relationships/image" Target="../media/image1056.png"/><Relationship Id="rId60" Type="http://schemas.openxmlformats.org/officeDocument/2006/relationships/image" Target="../media/image1029.png"/><Relationship Id="rId81" Type="http://schemas.openxmlformats.org/officeDocument/2006/relationships/customXml" Target="../ink/ink1332.xml"/><Relationship Id="rId135" Type="http://schemas.openxmlformats.org/officeDocument/2006/relationships/customXml" Target="../ink/ink1359.xml"/><Relationship Id="rId156" Type="http://schemas.openxmlformats.org/officeDocument/2006/relationships/image" Target="../media/image1076.png"/><Relationship Id="rId177" Type="http://schemas.openxmlformats.org/officeDocument/2006/relationships/customXml" Target="../ink/ink138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11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91.xml"/><Relationship Id="rId18" Type="http://schemas.openxmlformats.org/officeDocument/2006/relationships/image" Target="../media/image1102.png"/><Relationship Id="rId26" Type="http://schemas.openxmlformats.org/officeDocument/2006/relationships/image" Target="../media/image1106.png"/><Relationship Id="rId39" Type="http://schemas.openxmlformats.org/officeDocument/2006/relationships/customXml" Target="../ink/ink1404.xml"/><Relationship Id="rId21" Type="http://schemas.openxmlformats.org/officeDocument/2006/relationships/customXml" Target="../ink/ink1395.xml"/><Relationship Id="rId34" Type="http://schemas.openxmlformats.org/officeDocument/2006/relationships/image" Target="../media/image1110.png"/><Relationship Id="rId42" Type="http://schemas.openxmlformats.org/officeDocument/2006/relationships/image" Target="../media/image1114.png"/><Relationship Id="rId47" Type="http://schemas.openxmlformats.org/officeDocument/2006/relationships/customXml" Target="../ink/ink1408.xml"/><Relationship Id="rId50" Type="http://schemas.openxmlformats.org/officeDocument/2006/relationships/image" Target="../media/image1118.png"/><Relationship Id="rId55" Type="http://schemas.openxmlformats.org/officeDocument/2006/relationships/customXml" Target="../ink/ink1412.xml"/><Relationship Id="rId7" Type="http://schemas.openxmlformats.org/officeDocument/2006/relationships/customXml" Target="../ink/ink1388.xml"/><Relationship Id="rId2" Type="http://schemas.openxmlformats.org/officeDocument/2006/relationships/image" Target="../media/image1094.png"/><Relationship Id="rId16" Type="http://schemas.openxmlformats.org/officeDocument/2006/relationships/image" Target="../media/image1101.png"/><Relationship Id="rId29" Type="http://schemas.openxmlformats.org/officeDocument/2006/relationships/customXml" Target="../ink/ink1399.xml"/><Relationship Id="rId11" Type="http://schemas.openxmlformats.org/officeDocument/2006/relationships/customXml" Target="../ink/ink1390.xml"/><Relationship Id="rId24" Type="http://schemas.openxmlformats.org/officeDocument/2006/relationships/image" Target="../media/image1105.png"/><Relationship Id="rId32" Type="http://schemas.openxmlformats.org/officeDocument/2006/relationships/image" Target="../media/image1109.png"/><Relationship Id="rId37" Type="http://schemas.openxmlformats.org/officeDocument/2006/relationships/customXml" Target="../ink/ink1403.xml"/><Relationship Id="rId40" Type="http://schemas.openxmlformats.org/officeDocument/2006/relationships/image" Target="../media/image1113.png"/><Relationship Id="rId45" Type="http://schemas.openxmlformats.org/officeDocument/2006/relationships/customXml" Target="../ink/ink1407.xml"/><Relationship Id="rId53" Type="http://schemas.openxmlformats.org/officeDocument/2006/relationships/customXml" Target="../ink/ink1411.xml"/><Relationship Id="rId58" Type="http://schemas.openxmlformats.org/officeDocument/2006/relationships/image" Target="../media/image1122.png"/><Relationship Id="rId5" Type="http://schemas.openxmlformats.org/officeDocument/2006/relationships/customXml" Target="../ink/ink1387.xml"/><Relationship Id="rId19" Type="http://schemas.openxmlformats.org/officeDocument/2006/relationships/customXml" Target="../ink/ink1394.xml"/><Relationship Id="rId4" Type="http://schemas.openxmlformats.org/officeDocument/2006/relationships/image" Target="../media/image1095.png"/><Relationship Id="rId9" Type="http://schemas.openxmlformats.org/officeDocument/2006/relationships/customXml" Target="../ink/ink1389.xml"/><Relationship Id="rId14" Type="http://schemas.openxmlformats.org/officeDocument/2006/relationships/image" Target="../media/image1100.png"/><Relationship Id="rId22" Type="http://schemas.openxmlformats.org/officeDocument/2006/relationships/image" Target="../media/image1104.png"/><Relationship Id="rId27" Type="http://schemas.openxmlformats.org/officeDocument/2006/relationships/customXml" Target="../ink/ink1398.xml"/><Relationship Id="rId30" Type="http://schemas.openxmlformats.org/officeDocument/2006/relationships/image" Target="../media/image1108.png"/><Relationship Id="rId35" Type="http://schemas.openxmlformats.org/officeDocument/2006/relationships/customXml" Target="../ink/ink1402.xml"/><Relationship Id="rId43" Type="http://schemas.openxmlformats.org/officeDocument/2006/relationships/customXml" Target="../ink/ink1406.xml"/><Relationship Id="rId48" Type="http://schemas.openxmlformats.org/officeDocument/2006/relationships/image" Target="../media/image1117.png"/><Relationship Id="rId56" Type="http://schemas.openxmlformats.org/officeDocument/2006/relationships/image" Target="../media/image1121.png"/><Relationship Id="rId8" Type="http://schemas.openxmlformats.org/officeDocument/2006/relationships/image" Target="../media/image1097.png"/><Relationship Id="rId51" Type="http://schemas.openxmlformats.org/officeDocument/2006/relationships/customXml" Target="../ink/ink1410.xml"/><Relationship Id="rId3" Type="http://schemas.openxmlformats.org/officeDocument/2006/relationships/customXml" Target="../ink/ink1386.xml"/><Relationship Id="rId12" Type="http://schemas.openxmlformats.org/officeDocument/2006/relationships/image" Target="../media/image1099.png"/><Relationship Id="rId17" Type="http://schemas.openxmlformats.org/officeDocument/2006/relationships/customXml" Target="../ink/ink1393.xml"/><Relationship Id="rId25" Type="http://schemas.openxmlformats.org/officeDocument/2006/relationships/customXml" Target="../ink/ink1397.xml"/><Relationship Id="rId33" Type="http://schemas.openxmlformats.org/officeDocument/2006/relationships/customXml" Target="../ink/ink1401.xml"/><Relationship Id="rId38" Type="http://schemas.openxmlformats.org/officeDocument/2006/relationships/image" Target="../media/image1112.png"/><Relationship Id="rId46" Type="http://schemas.openxmlformats.org/officeDocument/2006/relationships/image" Target="../media/image1116.png"/><Relationship Id="rId20" Type="http://schemas.openxmlformats.org/officeDocument/2006/relationships/image" Target="../media/image1103.png"/><Relationship Id="rId41" Type="http://schemas.openxmlformats.org/officeDocument/2006/relationships/customXml" Target="../ink/ink1405.xml"/><Relationship Id="rId54" Type="http://schemas.openxmlformats.org/officeDocument/2006/relationships/image" Target="../media/image1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6.png"/><Relationship Id="rId15" Type="http://schemas.openxmlformats.org/officeDocument/2006/relationships/customXml" Target="../ink/ink1392.xml"/><Relationship Id="rId23" Type="http://schemas.openxmlformats.org/officeDocument/2006/relationships/customXml" Target="../ink/ink1396.xml"/><Relationship Id="rId28" Type="http://schemas.openxmlformats.org/officeDocument/2006/relationships/image" Target="../media/image1107.png"/><Relationship Id="rId36" Type="http://schemas.openxmlformats.org/officeDocument/2006/relationships/image" Target="../media/image1111.png"/><Relationship Id="rId49" Type="http://schemas.openxmlformats.org/officeDocument/2006/relationships/customXml" Target="../ink/ink1409.xml"/><Relationship Id="rId57" Type="http://schemas.openxmlformats.org/officeDocument/2006/relationships/customXml" Target="../ink/ink1413.xml"/><Relationship Id="rId10" Type="http://schemas.openxmlformats.org/officeDocument/2006/relationships/image" Target="../media/image1098.png"/><Relationship Id="rId31" Type="http://schemas.openxmlformats.org/officeDocument/2006/relationships/customXml" Target="../ink/ink1400.xml"/><Relationship Id="rId44" Type="http://schemas.openxmlformats.org/officeDocument/2006/relationships/image" Target="../media/image1115.png"/><Relationship Id="rId52" Type="http://schemas.openxmlformats.org/officeDocument/2006/relationships/image" Target="../media/image1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image" Target="../media/image112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6.png"/><Relationship Id="rId2" Type="http://schemas.openxmlformats.org/officeDocument/2006/relationships/image" Target="../media/image11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1.png"/><Relationship Id="rId3" Type="http://schemas.openxmlformats.org/officeDocument/2006/relationships/customXml" Target="../ink/ink81.xml"/><Relationship Id="rId7" Type="http://schemas.openxmlformats.org/officeDocument/2006/relationships/customXml" Target="../ink/ink83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11.png"/><Relationship Id="rId5" Type="http://schemas.openxmlformats.org/officeDocument/2006/relationships/customXml" Target="../ink/ink82.xml"/><Relationship Id="rId4" Type="http://schemas.openxmlformats.org/officeDocument/2006/relationships/image" Target="../media/image49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4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11.png"/><Relationship Id="rId5" Type="http://schemas.openxmlformats.org/officeDocument/2006/relationships/customXml" Target="../ink/ink85.xml"/><Relationship Id="rId4" Type="http://schemas.openxmlformats.org/officeDocument/2006/relationships/image" Target="../media/image53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.xml"/><Relationship Id="rId18" Type="http://schemas.openxmlformats.org/officeDocument/2006/relationships/image" Target="../media/image6410.png"/><Relationship Id="rId26" Type="http://schemas.openxmlformats.org/officeDocument/2006/relationships/image" Target="../media/image6810.png"/><Relationship Id="rId39" Type="http://schemas.openxmlformats.org/officeDocument/2006/relationships/customXml" Target="../ink/ink104.xml"/><Relationship Id="rId21" Type="http://schemas.openxmlformats.org/officeDocument/2006/relationships/customXml" Target="../ink/ink95.xml"/><Relationship Id="rId34" Type="http://schemas.openxmlformats.org/officeDocument/2006/relationships/image" Target="../media/image7210.png"/><Relationship Id="rId42" Type="http://schemas.openxmlformats.org/officeDocument/2006/relationships/image" Target="../media/image7610.png"/><Relationship Id="rId47" Type="http://schemas.openxmlformats.org/officeDocument/2006/relationships/customXml" Target="../ink/ink108.xml"/><Relationship Id="rId50" Type="http://schemas.openxmlformats.org/officeDocument/2006/relationships/image" Target="../media/image8010.png"/><Relationship Id="rId7" Type="http://schemas.openxmlformats.org/officeDocument/2006/relationships/customXml" Target="../ink/ink88.xml"/><Relationship Id="rId2" Type="http://schemas.openxmlformats.org/officeDocument/2006/relationships/image" Target="../media/image86.png"/><Relationship Id="rId16" Type="http://schemas.openxmlformats.org/officeDocument/2006/relationships/image" Target="../media/image6310.png"/><Relationship Id="rId29" Type="http://schemas.openxmlformats.org/officeDocument/2006/relationships/customXml" Target="../ink/ink99.xml"/><Relationship Id="rId11" Type="http://schemas.openxmlformats.org/officeDocument/2006/relationships/customXml" Target="../ink/ink90.xml"/><Relationship Id="rId24" Type="http://schemas.openxmlformats.org/officeDocument/2006/relationships/image" Target="../media/image6710.png"/><Relationship Id="rId32" Type="http://schemas.openxmlformats.org/officeDocument/2006/relationships/image" Target="../media/image7110.png"/><Relationship Id="rId37" Type="http://schemas.openxmlformats.org/officeDocument/2006/relationships/customXml" Target="../ink/ink103.xml"/><Relationship Id="rId40" Type="http://schemas.openxmlformats.org/officeDocument/2006/relationships/image" Target="../media/image7510.png"/><Relationship Id="rId45" Type="http://schemas.openxmlformats.org/officeDocument/2006/relationships/customXml" Target="../ink/ink107.xml"/><Relationship Id="rId53" Type="http://schemas.openxmlformats.org/officeDocument/2006/relationships/customXml" Target="../ink/ink111.xml"/><Relationship Id="rId5" Type="http://schemas.openxmlformats.org/officeDocument/2006/relationships/customXml" Target="../ink/ink87.xml"/><Relationship Id="rId10" Type="http://schemas.openxmlformats.org/officeDocument/2006/relationships/image" Target="../media/image6010.png"/><Relationship Id="rId19" Type="http://schemas.openxmlformats.org/officeDocument/2006/relationships/customXml" Target="../ink/ink94.xml"/><Relationship Id="rId31" Type="http://schemas.openxmlformats.org/officeDocument/2006/relationships/customXml" Target="../ink/ink100.xml"/><Relationship Id="rId44" Type="http://schemas.openxmlformats.org/officeDocument/2006/relationships/image" Target="../media/image7710.png"/><Relationship Id="rId52" Type="http://schemas.openxmlformats.org/officeDocument/2006/relationships/image" Target="../media/image8110.png"/><Relationship Id="rId4" Type="http://schemas.openxmlformats.org/officeDocument/2006/relationships/image" Target="../media/image5711.png"/><Relationship Id="rId9" Type="http://schemas.openxmlformats.org/officeDocument/2006/relationships/customXml" Target="../ink/ink89.xml"/><Relationship Id="rId14" Type="http://schemas.openxmlformats.org/officeDocument/2006/relationships/image" Target="../media/image6210.png"/><Relationship Id="rId22" Type="http://schemas.openxmlformats.org/officeDocument/2006/relationships/image" Target="../media/image6610.png"/><Relationship Id="rId27" Type="http://schemas.openxmlformats.org/officeDocument/2006/relationships/customXml" Target="../ink/ink98.xml"/><Relationship Id="rId30" Type="http://schemas.openxmlformats.org/officeDocument/2006/relationships/image" Target="../media/image7010.png"/><Relationship Id="rId35" Type="http://schemas.openxmlformats.org/officeDocument/2006/relationships/customXml" Target="../ink/ink102.xml"/><Relationship Id="rId43" Type="http://schemas.openxmlformats.org/officeDocument/2006/relationships/customXml" Target="../ink/ink106.xml"/><Relationship Id="rId48" Type="http://schemas.openxmlformats.org/officeDocument/2006/relationships/image" Target="../media/image7910.png"/><Relationship Id="rId8" Type="http://schemas.openxmlformats.org/officeDocument/2006/relationships/image" Target="../media/image5910.png"/><Relationship Id="rId51" Type="http://schemas.openxmlformats.org/officeDocument/2006/relationships/customXml" Target="../ink/ink110.xml"/><Relationship Id="rId3" Type="http://schemas.openxmlformats.org/officeDocument/2006/relationships/customXml" Target="../ink/ink86.xml"/><Relationship Id="rId12" Type="http://schemas.openxmlformats.org/officeDocument/2006/relationships/image" Target="../media/image6110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33" Type="http://schemas.openxmlformats.org/officeDocument/2006/relationships/customXml" Target="../ink/ink101.xml"/><Relationship Id="rId38" Type="http://schemas.openxmlformats.org/officeDocument/2006/relationships/image" Target="../media/image7410.png"/><Relationship Id="rId46" Type="http://schemas.openxmlformats.org/officeDocument/2006/relationships/image" Target="../media/image7810.png"/><Relationship Id="rId20" Type="http://schemas.openxmlformats.org/officeDocument/2006/relationships/image" Target="../media/image6510.png"/><Relationship Id="rId41" Type="http://schemas.openxmlformats.org/officeDocument/2006/relationships/customXml" Target="../ink/ink105.xml"/><Relationship Id="rId54" Type="http://schemas.openxmlformats.org/officeDocument/2006/relationships/image" Target="../media/image8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10.png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image" Target="../media/image6910.png"/><Relationship Id="rId36" Type="http://schemas.openxmlformats.org/officeDocument/2006/relationships/image" Target="../media/image7310.png"/><Relationship Id="rId49" Type="http://schemas.openxmlformats.org/officeDocument/2006/relationships/customXml" Target="../ink/ink1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619E5-E985-BDCE-FD2B-714CAF594788}"/>
              </a:ext>
            </a:extLst>
          </p:cNvPr>
          <p:cNvSpPr/>
          <p:nvPr/>
        </p:nvSpPr>
        <p:spPr>
          <a:xfrm>
            <a:off x="2046514" y="636360"/>
            <a:ext cx="90242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</a:t>
            </a:r>
            <a:endParaRPr lang="en-IN" sz="96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29EBA-BC1F-AFC9-E86A-EE108BE0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0828" y="2960914"/>
            <a:ext cx="9144000" cy="27214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M.Tech. C.S.</a:t>
            </a:r>
            <a:br>
              <a:rPr lang="en-US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CEA8F8-1FB2-4C68-BC52-7684AD35DF38}"/>
              </a:ext>
            </a:extLst>
          </p:cNvPr>
          <p:cNvGrpSpPr/>
          <p:nvPr/>
        </p:nvGrpSpPr>
        <p:grpSpPr>
          <a:xfrm>
            <a:off x="1513392" y="4709505"/>
            <a:ext cx="10107000" cy="850680"/>
            <a:chOff x="1513392" y="4709505"/>
            <a:chExt cx="10107000" cy="85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117BB53-BD86-4982-8EB6-6A2F82B3F15A}"/>
                    </a:ext>
                  </a:extLst>
                </p14:cNvPr>
                <p14:cNvContentPartPr/>
                <p14:nvPr/>
              </p14:nvContentPartPr>
              <p14:xfrm>
                <a:off x="1513392" y="4709505"/>
                <a:ext cx="220680" cy="713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117BB53-BD86-4982-8EB6-6A2F82B3F1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4752" y="4700505"/>
                  <a:ext cx="23832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3C341C2-96FC-44C1-BBD4-7591EEB084DC}"/>
                    </a:ext>
                  </a:extLst>
                </p14:cNvPr>
                <p14:cNvContentPartPr/>
                <p14:nvPr/>
              </p14:nvContentPartPr>
              <p14:xfrm>
                <a:off x="1763592" y="4937745"/>
                <a:ext cx="346680" cy="367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3C341C2-96FC-44C1-BBD4-7591EEB084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4952" y="4928745"/>
                  <a:ext cx="364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09C140-C1D3-448C-B552-1DB1ACF397EA}"/>
                    </a:ext>
                  </a:extLst>
                </p14:cNvPr>
                <p14:cNvContentPartPr/>
                <p14:nvPr/>
              </p14:nvContentPartPr>
              <p14:xfrm>
                <a:off x="2112432" y="4986705"/>
                <a:ext cx="358200" cy="273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09C140-C1D3-448C-B552-1DB1ACF397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03792" y="4978065"/>
                  <a:ext cx="375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3332D6-04DC-44D7-B535-6C2163F169F9}"/>
                    </a:ext>
                  </a:extLst>
                </p14:cNvPr>
                <p14:cNvContentPartPr/>
                <p14:nvPr/>
              </p14:nvContentPartPr>
              <p14:xfrm>
                <a:off x="2610672" y="5041785"/>
                <a:ext cx="142920" cy="51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3332D6-04DC-44D7-B535-6C2163F169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01672" y="5033145"/>
                  <a:ext cx="1605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47C57D-FDFA-4463-AE0E-73966A670C86}"/>
                    </a:ext>
                  </a:extLst>
                </p14:cNvPr>
                <p14:cNvContentPartPr/>
                <p14:nvPr/>
              </p14:nvContentPartPr>
              <p14:xfrm>
                <a:off x="2833512" y="5109105"/>
                <a:ext cx="388440" cy="18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47C57D-FDFA-4463-AE0E-73966A670C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4872" y="5100465"/>
                  <a:ext cx="406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1CC134-A876-4CF2-8C96-2536807BBE76}"/>
                    </a:ext>
                  </a:extLst>
                </p14:cNvPr>
                <p14:cNvContentPartPr/>
                <p14:nvPr/>
              </p14:nvContentPartPr>
              <p14:xfrm>
                <a:off x="3265872" y="5005425"/>
                <a:ext cx="174960" cy="254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1CC134-A876-4CF2-8C96-2536807BBE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57232" y="4996785"/>
                  <a:ext cx="192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AE3C12-3CC5-44BC-BE4C-511D3BEA1B1C}"/>
                    </a:ext>
                  </a:extLst>
                </p14:cNvPr>
                <p14:cNvContentPartPr/>
                <p14:nvPr/>
              </p14:nvContentPartPr>
              <p14:xfrm>
                <a:off x="3383952" y="4977345"/>
                <a:ext cx="66240" cy="147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AE3C12-3CC5-44BC-BE4C-511D3BEA1B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75312" y="4968705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1A4F8E-B10E-4037-9A0B-633B01E1770A}"/>
                    </a:ext>
                  </a:extLst>
                </p14:cNvPr>
                <p14:cNvContentPartPr/>
                <p14:nvPr/>
              </p14:nvContentPartPr>
              <p14:xfrm>
                <a:off x="3488352" y="5070585"/>
                <a:ext cx="442440" cy="188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1A4F8E-B10E-4037-9A0B-633B01E177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79712" y="5061585"/>
                  <a:ext cx="460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47750C-44DD-4FA4-8203-8AC5270E2F53}"/>
                    </a:ext>
                  </a:extLst>
                </p14:cNvPr>
                <p14:cNvContentPartPr/>
                <p14:nvPr/>
              </p14:nvContentPartPr>
              <p14:xfrm>
                <a:off x="4186032" y="5051865"/>
                <a:ext cx="282600" cy="172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47750C-44DD-4FA4-8203-8AC5270E2F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77032" y="5043225"/>
                  <a:ext cx="300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736C14-A92F-4ACD-9EC0-E250B6705B99}"/>
                    </a:ext>
                  </a:extLst>
                </p14:cNvPr>
                <p14:cNvContentPartPr/>
                <p14:nvPr/>
              </p14:nvContentPartPr>
              <p14:xfrm>
                <a:off x="4517592" y="5047545"/>
                <a:ext cx="300240" cy="16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736C14-A92F-4ACD-9EC0-E250B6705B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08592" y="5038905"/>
                  <a:ext cx="317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826B4A-E1E6-45B8-9487-4882693D2073}"/>
                    </a:ext>
                  </a:extLst>
                </p14:cNvPr>
                <p14:cNvContentPartPr/>
                <p14:nvPr/>
              </p14:nvContentPartPr>
              <p14:xfrm>
                <a:off x="4863912" y="4939545"/>
                <a:ext cx="972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826B4A-E1E6-45B8-9487-4882693D20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55272" y="4930545"/>
                  <a:ext cx="27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5005BD-9450-4C31-933D-555B98639040}"/>
                    </a:ext>
                  </a:extLst>
                </p14:cNvPr>
                <p14:cNvContentPartPr/>
                <p14:nvPr/>
              </p14:nvContentPartPr>
              <p14:xfrm>
                <a:off x="4958592" y="4920825"/>
                <a:ext cx="153360" cy="282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5005BD-9450-4C31-933D-555B986390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49592" y="4912185"/>
                  <a:ext cx="171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70E649-F66C-4336-B81D-508A2CD949D2}"/>
                    </a:ext>
                  </a:extLst>
                </p14:cNvPr>
                <p14:cNvContentPartPr/>
                <p14:nvPr/>
              </p14:nvContentPartPr>
              <p14:xfrm>
                <a:off x="5310672" y="4889505"/>
                <a:ext cx="183240" cy="26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70E649-F66C-4336-B81D-508A2CD949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02032" y="4880865"/>
                  <a:ext cx="2008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8F963B-C1D3-4D05-8F8B-6976B535D105}"/>
                    </a:ext>
                  </a:extLst>
                </p14:cNvPr>
                <p14:cNvContentPartPr/>
                <p14:nvPr/>
              </p14:nvContentPartPr>
              <p14:xfrm>
                <a:off x="5543592" y="5006505"/>
                <a:ext cx="151560" cy="164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8F963B-C1D3-4D05-8F8B-6976B535D1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34592" y="4997505"/>
                  <a:ext cx="169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BF74DA-38D6-4E54-9953-EDC42C9E7B6E}"/>
                    </a:ext>
                  </a:extLst>
                </p14:cNvPr>
                <p14:cNvContentPartPr/>
                <p14:nvPr/>
              </p14:nvContentPartPr>
              <p14:xfrm>
                <a:off x="5863272" y="4893105"/>
                <a:ext cx="237240" cy="263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BF74DA-38D6-4E54-9953-EDC42C9E7B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54632" y="4884465"/>
                  <a:ext cx="254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E491A8-683C-447A-807A-615C3638B2B6}"/>
                    </a:ext>
                  </a:extLst>
                </p14:cNvPr>
                <p14:cNvContentPartPr/>
                <p14:nvPr/>
              </p14:nvContentPartPr>
              <p14:xfrm>
                <a:off x="6174672" y="4892385"/>
                <a:ext cx="205200" cy="254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E491A8-683C-447A-807A-615C3638B2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65672" y="4883385"/>
                  <a:ext cx="222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01B0B5-DBFD-489D-9914-76BB5B207F9E}"/>
                    </a:ext>
                  </a:extLst>
                </p14:cNvPr>
                <p14:cNvContentPartPr/>
                <p14:nvPr/>
              </p14:nvContentPartPr>
              <p14:xfrm>
                <a:off x="6389592" y="5007585"/>
                <a:ext cx="225360" cy="137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01B0B5-DBFD-489D-9914-76BB5B207F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80592" y="4998585"/>
                  <a:ext cx="243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F9E5EC-9C9A-47F2-936A-B92960E72F57}"/>
                    </a:ext>
                  </a:extLst>
                </p14:cNvPr>
                <p14:cNvContentPartPr/>
                <p14:nvPr/>
              </p14:nvContentPartPr>
              <p14:xfrm>
                <a:off x="6643752" y="4892385"/>
                <a:ext cx="4680" cy="89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F9E5EC-9C9A-47F2-936A-B92960E72F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34752" y="4883385"/>
                  <a:ext cx="22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FA08B7-C1CB-4403-BACB-6AE559B3E6B4}"/>
                    </a:ext>
                  </a:extLst>
                </p14:cNvPr>
                <p14:cNvContentPartPr/>
                <p14:nvPr/>
              </p14:nvContentPartPr>
              <p14:xfrm>
                <a:off x="6673272" y="4774305"/>
                <a:ext cx="1442520" cy="73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FA08B7-C1CB-4403-BACB-6AE559B3E6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64632" y="4765665"/>
                  <a:ext cx="146016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E4598F-A03A-4023-A025-46E0ADC01180}"/>
                    </a:ext>
                  </a:extLst>
                </p14:cNvPr>
                <p14:cNvContentPartPr/>
                <p14:nvPr/>
              </p14:nvContentPartPr>
              <p14:xfrm>
                <a:off x="8248272" y="5109105"/>
                <a:ext cx="113400" cy="16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E4598F-A03A-4023-A025-46E0ADC011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39272" y="5100465"/>
                  <a:ext cx="131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6C9A88-7B2D-4953-B718-BAF19B5708FB}"/>
                    </a:ext>
                  </a:extLst>
                </p14:cNvPr>
                <p14:cNvContentPartPr/>
                <p14:nvPr/>
              </p14:nvContentPartPr>
              <p14:xfrm>
                <a:off x="8502792" y="4892385"/>
                <a:ext cx="920520" cy="295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6C9A88-7B2D-4953-B718-BAF19B5708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93792" y="4883385"/>
                  <a:ext cx="938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320D1C-2832-468A-908F-8C934CB035F0}"/>
                    </a:ext>
                  </a:extLst>
                </p14:cNvPr>
                <p14:cNvContentPartPr/>
                <p14:nvPr/>
              </p14:nvContentPartPr>
              <p14:xfrm>
                <a:off x="9771072" y="4901745"/>
                <a:ext cx="183600" cy="343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320D1C-2832-468A-908F-8C934CB035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62072" y="4892745"/>
                  <a:ext cx="201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52B43E7-9C32-40BD-9CF6-D61F2FAB8396}"/>
                    </a:ext>
                  </a:extLst>
                </p14:cNvPr>
                <p14:cNvContentPartPr/>
                <p14:nvPr/>
              </p14:nvContentPartPr>
              <p14:xfrm>
                <a:off x="10001832" y="5068785"/>
                <a:ext cx="720360" cy="18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52B43E7-9C32-40BD-9CF6-D61F2FAB83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92832" y="5060145"/>
                  <a:ext cx="738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E54AF4-7750-4F44-9A89-78523F159946}"/>
                    </a:ext>
                  </a:extLst>
                </p14:cNvPr>
                <p14:cNvContentPartPr/>
                <p14:nvPr/>
              </p14:nvContentPartPr>
              <p14:xfrm>
                <a:off x="10731912" y="4967625"/>
                <a:ext cx="33480" cy="15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E54AF4-7750-4F44-9A89-78523F1599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22912" y="4958625"/>
                  <a:ext cx="51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65C4E9-BDDF-4FD6-9B8D-C2F3F0B2E862}"/>
                    </a:ext>
                  </a:extLst>
                </p14:cNvPr>
                <p14:cNvContentPartPr/>
                <p14:nvPr/>
              </p14:nvContentPartPr>
              <p14:xfrm>
                <a:off x="10821552" y="5126745"/>
                <a:ext cx="293400" cy="408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65C4E9-BDDF-4FD6-9B8D-C2F3F0B2E8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12912" y="5118105"/>
                  <a:ext cx="3110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927B30-10C3-4B0F-9DDE-2F1F4535D1AD}"/>
                    </a:ext>
                  </a:extLst>
                </p14:cNvPr>
                <p14:cNvContentPartPr/>
                <p14:nvPr/>
              </p14:nvContentPartPr>
              <p14:xfrm>
                <a:off x="11320152" y="4978425"/>
                <a:ext cx="300240" cy="264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927B30-10C3-4B0F-9DDE-2F1F4535D1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11152" y="4969425"/>
                  <a:ext cx="31788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B663B5-4D7A-4214-B320-1F4F23670311}"/>
                  </a:ext>
                </a:extLst>
              </p14:cNvPr>
              <p14:cNvContentPartPr/>
              <p14:nvPr/>
            </p14:nvContentPartPr>
            <p14:xfrm>
              <a:off x="1990392" y="5802105"/>
              <a:ext cx="213840" cy="216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B663B5-4D7A-4214-B320-1F4F2367031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81392" y="5793465"/>
                <a:ext cx="231480" cy="23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FC4508EA-2C0D-4D84-85B2-4E6CA82ED624}"/>
              </a:ext>
            </a:extLst>
          </p:cNvPr>
          <p:cNvGrpSpPr/>
          <p:nvPr/>
        </p:nvGrpSpPr>
        <p:grpSpPr>
          <a:xfrm>
            <a:off x="2234112" y="5618145"/>
            <a:ext cx="2753640" cy="607320"/>
            <a:chOff x="2234112" y="5618145"/>
            <a:chExt cx="275364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2422C46-5BB1-4FB1-8040-961D4747E64B}"/>
                    </a:ext>
                  </a:extLst>
                </p14:cNvPr>
                <p14:cNvContentPartPr/>
                <p14:nvPr/>
              </p14:nvContentPartPr>
              <p14:xfrm>
                <a:off x="2234112" y="5618145"/>
                <a:ext cx="1987920" cy="607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2422C46-5BB1-4FB1-8040-961D4747E6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25472" y="5609505"/>
                  <a:ext cx="2005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25EF91-F889-4CFD-905A-113BD9BC2093}"/>
                    </a:ext>
                  </a:extLst>
                </p14:cNvPr>
                <p14:cNvContentPartPr/>
                <p14:nvPr/>
              </p14:nvContentPartPr>
              <p14:xfrm>
                <a:off x="4480512" y="5719305"/>
                <a:ext cx="507240" cy="267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25EF91-F889-4CFD-905A-113BD9BC209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71512" y="5710665"/>
                  <a:ext cx="52488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59A9AEF-4F04-443F-A3A9-E84CD91A5336}"/>
              </a:ext>
            </a:extLst>
          </p:cNvPr>
          <p:cNvGrpSpPr/>
          <p:nvPr/>
        </p:nvGrpSpPr>
        <p:grpSpPr>
          <a:xfrm>
            <a:off x="5349912" y="5599425"/>
            <a:ext cx="3820320" cy="671760"/>
            <a:chOff x="5349912" y="5599425"/>
            <a:chExt cx="3820320" cy="6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4BB413-6A9B-4A16-B5C4-D5ED4E2D90A9}"/>
                    </a:ext>
                  </a:extLst>
                </p14:cNvPr>
                <p14:cNvContentPartPr/>
                <p14:nvPr/>
              </p14:nvContentPartPr>
              <p14:xfrm>
                <a:off x="5349912" y="5665305"/>
                <a:ext cx="68040" cy="60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4BB413-6A9B-4A16-B5C4-D5ED4E2D90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1272" y="5656665"/>
                  <a:ext cx="8568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2E581C-CF4C-48BD-B29F-98E8DBDD9968}"/>
                    </a:ext>
                  </a:extLst>
                </p14:cNvPr>
                <p14:cNvContentPartPr/>
                <p14:nvPr/>
              </p14:nvContentPartPr>
              <p14:xfrm>
                <a:off x="5359632" y="5696625"/>
                <a:ext cx="161640" cy="19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2E581C-CF4C-48BD-B29F-98E8DBDD996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50632" y="5687985"/>
                  <a:ext cx="179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E7B909B-6310-4F32-8FA8-BB66F5619F5E}"/>
                    </a:ext>
                  </a:extLst>
                </p14:cNvPr>
                <p14:cNvContentPartPr/>
                <p14:nvPr/>
              </p14:nvContentPartPr>
              <p14:xfrm>
                <a:off x="5524152" y="5699865"/>
                <a:ext cx="627120" cy="524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E7B909B-6310-4F32-8FA8-BB66F5619F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15152" y="5691225"/>
                  <a:ext cx="6447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7D2E7A-DC6D-48D8-BEA0-7A84D4DA81AE}"/>
                    </a:ext>
                  </a:extLst>
                </p14:cNvPr>
                <p14:cNvContentPartPr/>
                <p14:nvPr/>
              </p14:nvContentPartPr>
              <p14:xfrm>
                <a:off x="6255312" y="5731545"/>
                <a:ext cx="13680" cy="1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7D2E7A-DC6D-48D8-BEA0-7A84D4DA81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6672" y="5722545"/>
                  <a:ext cx="31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D928D8-B9A2-4344-9329-AC4CC5C55881}"/>
                    </a:ext>
                  </a:extLst>
                </p14:cNvPr>
                <p14:cNvContentPartPr/>
                <p14:nvPr/>
              </p14:nvContentPartPr>
              <p14:xfrm>
                <a:off x="6108432" y="5634345"/>
                <a:ext cx="188280" cy="243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D928D8-B9A2-4344-9329-AC4CC5C558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99432" y="5625345"/>
                  <a:ext cx="2059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0E441A-665C-4A54-BC29-7167234601AC}"/>
                    </a:ext>
                  </a:extLst>
                </p14:cNvPr>
                <p14:cNvContentPartPr/>
                <p14:nvPr/>
              </p14:nvContentPartPr>
              <p14:xfrm>
                <a:off x="6550512" y="5709945"/>
                <a:ext cx="479880" cy="242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0E441A-665C-4A54-BC29-7167234601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41512" y="5700945"/>
                  <a:ext cx="497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678E2D-92C0-448D-9385-B8CEC37C21E2}"/>
                    </a:ext>
                  </a:extLst>
                </p14:cNvPr>
                <p14:cNvContentPartPr/>
                <p14:nvPr/>
              </p14:nvContentPartPr>
              <p14:xfrm>
                <a:off x="7268352" y="5712825"/>
                <a:ext cx="9720" cy="177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678E2D-92C0-448D-9385-B8CEC37C21E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59352" y="5703825"/>
                  <a:ext cx="27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A3BFE2-4E3D-4889-81AC-436E34ABA692}"/>
                    </a:ext>
                  </a:extLst>
                </p14:cNvPr>
                <p14:cNvContentPartPr/>
                <p14:nvPr/>
              </p14:nvContentPartPr>
              <p14:xfrm>
                <a:off x="7271952" y="5599425"/>
                <a:ext cx="24480" cy="181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A3BFE2-4E3D-4889-81AC-436E34ABA6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62952" y="5590785"/>
                  <a:ext cx="42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7ECFC2-8F21-4D5C-88DD-B339C7A89965}"/>
                    </a:ext>
                  </a:extLst>
                </p14:cNvPr>
                <p14:cNvContentPartPr/>
                <p14:nvPr/>
              </p14:nvContentPartPr>
              <p14:xfrm>
                <a:off x="7352592" y="5717145"/>
                <a:ext cx="360360" cy="524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7ECFC2-8F21-4D5C-88DD-B339C7A899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43952" y="5708145"/>
                  <a:ext cx="3780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4E4FF9-30D3-4AAA-BAB5-15777CE83A7E}"/>
                    </a:ext>
                  </a:extLst>
                </p14:cNvPr>
                <p14:cNvContentPartPr/>
                <p14:nvPr/>
              </p14:nvContentPartPr>
              <p14:xfrm>
                <a:off x="7682712" y="5691945"/>
                <a:ext cx="72360" cy="182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4E4FF9-30D3-4AAA-BAB5-15777CE83A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74072" y="5682945"/>
                  <a:ext cx="90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20A848-E03D-456C-9722-B1139E04D1E2}"/>
                    </a:ext>
                  </a:extLst>
                </p14:cNvPr>
                <p14:cNvContentPartPr/>
                <p14:nvPr/>
              </p14:nvContentPartPr>
              <p14:xfrm>
                <a:off x="7806552" y="5697345"/>
                <a:ext cx="206280" cy="130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20A848-E03D-456C-9722-B1139E04D1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97912" y="5688705"/>
                  <a:ext cx="223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B4F01F-1006-43AB-9FCB-DFD68845DEA9}"/>
                    </a:ext>
                  </a:extLst>
                </p14:cNvPr>
                <p14:cNvContentPartPr/>
                <p14:nvPr/>
              </p14:nvContentPartPr>
              <p14:xfrm>
                <a:off x="8080152" y="5599785"/>
                <a:ext cx="577440" cy="334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B4F01F-1006-43AB-9FCB-DFD68845DE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71152" y="5590785"/>
                  <a:ext cx="595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0F68A6-CDB1-4E9B-93AA-3F445AC3AA51}"/>
                    </a:ext>
                  </a:extLst>
                </p14:cNvPr>
                <p14:cNvContentPartPr/>
                <p14:nvPr/>
              </p14:nvContentPartPr>
              <p14:xfrm>
                <a:off x="8597112" y="5700945"/>
                <a:ext cx="202320" cy="49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0F68A6-CDB1-4E9B-93AA-3F445AC3AA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88112" y="5691945"/>
                  <a:ext cx="219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9DB4BA-627A-4788-9FB5-DDE9667E8295}"/>
                    </a:ext>
                  </a:extLst>
                </p14:cNvPr>
                <p14:cNvContentPartPr/>
                <p14:nvPr/>
              </p14:nvContentPartPr>
              <p14:xfrm>
                <a:off x="8747592" y="5608785"/>
                <a:ext cx="422640" cy="49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9DB4BA-627A-4788-9FB5-DDE9667E82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38952" y="5600145"/>
                  <a:ext cx="440280" cy="51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143BC1D-859F-4C3F-B6DA-9ED478169020}"/>
              </a:ext>
            </a:extLst>
          </p:cNvPr>
          <p:cNvGrpSpPr/>
          <p:nvPr/>
        </p:nvGrpSpPr>
        <p:grpSpPr>
          <a:xfrm>
            <a:off x="5354232" y="6338865"/>
            <a:ext cx="1523880" cy="297000"/>
            <a:chOff x="5354232" y="6338865"/>
            <a:chExt cx="15238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B064C80-995A-48D8-9260-FEBA0905E2EC}"/>
                    </a:ext>
                  </a:extLst>
                </p14:cNvPr>
                <p14:cNvContentPartPr/>
                <p14:nvPr/>
              </p14:nvContentPartPr>
              <p14:xfrm>
                <a:off x="5354232" y="6400425"/>
                <a:ext cx="132480" cy="175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B064C80-995A-48D8-9260-FEBA0905E2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45592" y="6391785"/>
                  <a:ext cx="150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46DA31-14F4-4693-8B02-E3E6591484EC}"/>
                    </a:ext>
                  </a:extLst>
                </p14:cNvPr>
                <p14:cNvContentPartPr/>
                <p14:nvPr/>
              </p14:nvContentPartPr>
              <p14:xfrm>
                <a:off x="5503992" y="6445785"/>
                <a:ext cx="87120" cy="118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46DA31-14F4-4693-8B02-E3E6591484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95352" y="6436785"/>
                  <a:ext cx="104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BF27889-5061-4A74-8088-99344D01ED77}"/>
                    </a:ext>
                  </a:extLst>
                </p14:cNvPr>
                <p14:cNvContentPartPr/>
                <p14:nvPr/>
              </p14:nvContentPartPr>
              <p14:xfrm>
                <a:off x="5664552" y="6344265"/>
                <a:ext cx="66960" cy="233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BF27889-5061-4A74-8088-99344D01ED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55912" y="6335265"/>
                  <a:ext cx="84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A081AE-A9B4-4041-98AD-D6632F05D4F8}"/>
                    </a:ext>
                  </a:extLst>
                </p14:cNvPr>
                <p14:cNvContentPartPr/>
                <p14:nvPr/>
              </p14:nvContentPartPr>
              <p14:xfrm>
                <a:off x="5825472" y="6436425"/>
                <a:ext cx="238320" cy="90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A081AE-A9B4-4041-98AD-D6632F05D4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16832" y="6427785"/>
                  <a:ext cx="255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3D87738-9AD0-409F-AFD3-A99B231B79C0}"/>
                    </a:ext>
                  </a:extLst>
                </p14:cNvPr>
                <p14:cNvContentPartPr/>
                <p14:nvPr/>
              </p14:nvContentPartPr>
              <p14:xfrm>
                <a:off x="6065232" y="6344265"/>
                <a:ext cx="52920" cy="9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3D87738-9AD0-409F-AFD3-A99B231B79C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56592" y="6335265"/>
                  <a:ext cx="70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458681-CA05-44CF-9D11-22BFCF745780}"/>
                    </a:ext>
                  </a:extLst>
                </p14:cNvPr>
                <p14:cNvContentPartPr/>
                <p14:nvPr/>
              </p14:nvContentPartPr>
              <p14:xfrm>
                <a:off x="6117792" y="6338865"/>
                <a:ext cx="75600" cy="192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458681-CA05-44CF-9D11-22BFCF7457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08792" y="6330225"/>
                  <a:ext cx="93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7802066-17B2-489A-BC7C-83466214E0D4}"/>
                    </a:ext>
                  </a:extLst>
                </p14:cNvPr>
                <p14:cNvContentPartPr/>
                <p14:nvPr/>
              </p14:nvContentPartPr>
              <p14:xfrm>
                <a:off x="6315792" y="6380625"/>
                <a:ext cx="46080" cy="125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7802066-17B2-489A-BC7C-83466214E0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07152" y="6371985"/>
                  <a:ext cx="63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CE1D379-66B3-47C8-8902-FECC0DAADBB1}"/>
                    </a:ext>
                  </a:extLst>
                </p14:cNvPr>
                <p14:cNvContentPartPr/>
                <p14:nvPr/>
              </p14:nvContentPartPr>
              <p14:xfrm>
                <a:off x="6409752" y="6419145"/>
                <a:ext cx="334440" cy="9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CE1D379-66B3-47C8-8902-FECC0DAADBB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01112" y="6410505"/>
                  <a:ext cx="352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2DA647B-EA3B-48A0-8B91-D8822C1CF867}"/>
                    </a:ext>
                  </a:extLst>
                </p14:cNvPr>
                <p14:cNvContentPartPr/>
                <p14:nvPr/>
              </p14:nvContentPartPr>
              <p14:xfrm>
                <a:off x="6746352" y="6344265"/>
                <a:ext cx="131760" cy="291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2DA647B-EA3B-48A0-8B91-D8822C1CF86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7712" y="6335265"/>
                  <a:ext cx="1494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D546958-459C-441B-841E-E81ABF036576}"/>
              </a:ext>
            </a:extLst>
          </p:cNvPr>
          <p:cNvGrpSpPr/>
          <p:nvPr/>
        </p:nvGrpSpPr>
        <p:grpSpPr>
          <a:xfrm>
            <a:off x="7145232" y="6438225"/>
            <a:ext cx="273600" cy="194760"/>
            <a:chOff x="7145232" y="6438225"/>
            <a:chExt cx="2736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5CAAE3A-DDB2-4F22-AB6A-EEE2C9DF339A}"/>
                    </a:ext>
                  </a:extLst>
                </p14:cNvPr>
                <p14:cNvContentPartPr/>
                <p14:nvPr/>
              </p14:nvContentPartPr>
              <p14:xfrm>
                <a:off x="7145232" y="6514185"/>
                <a:ext cx="273600" cy="9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5CAAE3A-DDB2-4F22-AB6A-EEE2C9DF339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36232" y="6505185"/>
                  <a:ext cx="291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D4F1C7D-4537-4547-B029-150BA99C100B}"/>
                    </a:ext>
                  </a:extLst>
                </p14:cNvPr>
                <p14:cNvContentPartPr/>
                <p14:nvPr/>
              </p14:nvContentPartPr>
              <p14:xfrm>
                <a:off x="7267992" y="6438225"/>
                <a:ext cx="25560" cy="194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D4F1C7D-4537-4547-B029-150BA99C10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59352" y="6429225"/>
                  <a:ext cx="432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D2284C2-9CD3-4281-908B-DD2BBCF608A5}"/>
              </a:ext>
            </a:extLst>
          </p:cNvPr>
          <p:cNvGrpSpPr/>
          <p:nvPr/>
        </p:nvGrpSpPr>
        <p:grpSpPr>
          <a:xfrm>
            <a:off x="7647072" y="6239145"/>
            <a:ext cx="2280600" cy="550080"/>
            <a:chOff x="7647072" y="6239145"/>
            <a:chExt cx="228060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D868F60-FB55-4003-85C1-9EEA220F3A29}"/>
                    </a:ext>
                  </a:extLst>
                </p14:cNvPr>
                <p14:cNvContentPartPr/>
                <p14:nvPr/>
              </p14:nvContentPartPr>
              <p14:xfrm>
                <a:off x="7647072" y="6400425"/>
                <a:ext cx="152280" cy="125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D868F60-FB55-4003-85C1-9EEA220F3A2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38432" y="6391425"/>
                  <a:ext cx="169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43E405E-FF09-4660-90C1-623BDC0396E1}"/>
                    </a:ext>
                  </a:extLst>
                </p14:cNvPr>
                <p14:cNvContentPartPr/>
                <p14:nvPr/>
              </p14:nvContentPartPr>
              <p14:xfrm>
                <a:off x="7872792" y="6408345"/>
                <a:ext cx="111240" cy="108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43E405E-FF09-4660-90C1-623BDC0396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63792" y="6399345"/>
                  <a:ext cx="128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1587E0-772E-41B6-8E83-3534CF9B7045}"/>
                    </a:ext>
                  </a:extLst>
                </p14:cNvPr>
                <p14:cNvContentPartPr/>
                <p14:nvPr/>
              </p14:nvContentPartPr>
              <p14:xfrm>
                <a:off x="8106432" y="6334905"/>
                <a:ext cx="95040" cy="239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1587E0-772E-41B6-8E83-3534CF9B70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97792" y="6325905"/>
                  <a:ext cx="112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88BEB6C-811B-40D9-902C-087116BC0309}"/>
                    </a:ext>
                  </a:extLst>
                </p14:cNvPr>
                <p14:cNvContentPartPr/>
                <p14:nvPr/>
              </p14:nvContentPartPr>
              <p14:xfrm>
                <a:off x="8237112" y="6372705"/>
                <a:ext cx="379800" cy="131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88BEB6C-811B-40D9-902C-087116BC03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28472" y="6364065"/>
                  <a:ext cx="397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BA5FC12-97EE-4BE1-A731-DAE645FD0801}"/>
                    </a:ext>
                  </a:extLst>
                </p14:cNvPr>
                <p14:cNvContentPartPr/>
                <p14:nvPr/>
              </p14:nvContentPartPr>
              <p14:xfrm>
                <a:off x="8641032" y="6306465"/>
                <a:ext cx="22320" cy="73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BA5FC12-97EE-4BE1-A731-DAE645FD08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32032" y="6297465"/>
                  <a:ext cx="39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C46A6E5-F9C5-45A8-99E1-258AFB1C9753}"/>
                    </a:ext>
                  </a:extLst>
                </p14:cNvPr>
                <p14:cNvContentPartPr/>
                <p14:nvPr/>
              </p14:nvContentPartPr>
              <p14:xfrm>
                <a:off x="8653992" y="6405105"/>
                <a:ext cx="208800" cy="285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C46A6E5-F9C5-45A8-99E1-258AFB1C97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44992" y="6396105"/>
                  <a:ext cx="226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EF3C5C7-EB5A-4FB1-875D-6E758738E3D4}"/>
                    </a:ext>
                  </a:extLst>
                </p14:cNvPr>
                <p14:cNvContentPartPr/>
                <p14:nvPr/>
              </p14:nvContentPartPr>
              <p14:xfrm>
                <a:off x="8908152" y="6239145"/>
                <a:ext cx="604800" cy="241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EF3C5C7-EB5A-4FB1-875D-6E758738E3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99152" y="6230505"/>
                  <a:ext cx="622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C53EBA6-6627-46A0-9CD8-AD2512416C1D}"/>
                    </a:ext>
                  </a:extLst>
                </p14:cNvPr>
                <p14:cNvContentPartPr/>
                <p14:nvPr/>
              </p14:nvContentPartPr>
              <p14:xfrm>
                <a:off x="9407472" y="6340665"/>
                <a:ext cx="127800" cy="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C53EBA6-6627-46A0-9CD8-AD2512416C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98832" y="6331665"/>
                  <a:ext cx="145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2F7419E-7485-421D-8D5D-29BA1885E1D6}"/>
                    </a:ext>
                  </a:extLst>
                </p14:cNvPr>
                <p14:cNvContentPartPr/>
                <p14:nvPr/>
              </p14:nvContentPartPr>
              <p14:xfrm>
                <a:off x="9542112" y="6287745"/>
                <a:ext cx="142920" cy="309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2F7419E-7485-421D-8D5D-29BA1885E1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33112" y="6278745"/>
                  <a:ext cx="1605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67AAFC-069A-4064-9A4C-151230FF80EB}"/>
                    </a:ext>
                  </a:extLst>
                </p14:cNvPr>
                <p14:cNvContentPartPr/>
                <p14:nvPr/>
              </p14:nvContentPartPr>
              <p14:xfrm>
                <a:off x="9772872" y="6249945"/>
                <a:ext cx="154800" cy="539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67AAFC-069A-4064-9A4C-151230FF80E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64232" y="6240945"/>
                  <a:ext cx="17244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95E6E7-51C9-42B1-80D3-3F72C98D60DC}"/>
              </a:ext>
            </a:extLst>
          </p:cNvPr>
          <p:cNvGrpSpPr/>
          <p:nvPr/>
        </p:nvGrpSpPr>
        <p:grpSpPr>
          <a:xfrm>
            <a:off x="3119352" y="6223665"/>
            <a:ext cx="1991160" cy="438120"/>
            <a:chOff x="3119352" y="6223665"/>
            <a:chExt cx="199116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8961C9-1F90-4E15-90A4-02B8577BA471}"/>
                    </a:ext>
                  </a:extLst>
                </p14:cNvPr>
                <p14:cNvContentPartPr/>
                <p14:nvPr/>
              </p14:nvContentPartPr>
              <p14:xfrm>
                <a:off x="3119352" y="6223665"/>
                <a:ext cx="170640" cy="378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8961C9-1F90-4E15-90A4-02B8577BA4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15032" y="6219345"/>
                  <a:ext cx="179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264B2F-3482-4F67-ABEA-2DAC9E438C54}"/>
                    </a:ext>
                  </a:extLst>
                </p14:cNvPr>
                <p14:cNvContentPartPr/>
                <p14:nvPr/>
              </p14:nvContentPartPr>
              <p14:xfrm>
                <a:off x="3402672" y="6362985"/>
                <a:ext cx="13140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264B2F-3482-4F67-ABEA-2DAC9E438C5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98352" y="6358665"/>
                  <a:ext cx="1400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EA7730D-BD69-4B06-823D-95158912CF3D}"/>
                    </a:ext>
                  </a:extLst>
                </p14:cNvPr>
                <p14:cNvContentPartPr/>
                <p14:nvPr/>
              </p14:nvContentPartPr>
              <p14:xfrm>
                <a:off x="3393312" y="6372345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EA7730D-BD69-4B06-823D-95158912CF3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88992" y="63680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8F619DB-F9C1-4F08-9305-7B148C14D192}"/>
                    </a:ext>
                  </a:extLst>
                </p14:cNvPr>
                <p14:cNvContentPartPr/>
                <p14:nvPr/>
              </p14:nvContentPartPr>
              <p14:xfrm>
                <a:off x="3378192" y="6360105"/>
                <a:ext cx="121320" cy="173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8F619DB-F9C1-4F08-9305-7B148C14D1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69552" y="6351465"/>
                  <a:ext cx="138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4C4E307-B4AF-479D-8615-62D83C2424FA}"/>
                    </a:ext>
                  </a:extLst>
                </p14:cNvPr>
                <p14:cNvContentPartPr/>
                <p14:nvPr/>
              </p14:nvContentPartPr>
              <p14:xfrm>
                <a:off x="3393312" y="6362985"/>
                <a:ext cx="136800" cy="3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4C4E307-B4AF-479D-8615-62D83C2424F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84672" y="6353985"/>
                  <a:ext cx="154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9851E8-EBBC-489C-A879-7AAB12BFF723}"/>
                    </a:ext>
                  </a:extLst>
                </p14:cNvPr>
                <p14:cNvContentPartPr/>
                <p14:nvPr/>
              </p14:nvContentPartPr>
              <p14:xfrm>
                <a:off x="3592752" y="6372345"/>
                <a:ext cx="95400" cy="144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9851E8-EBBC-489C-A879-7AAB12BFF7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84112" y="6363345"/>
                  <a:ext cx="113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D64246D-71CA-49A8-9BE1-95DD9A0B868D}"/>
                    </a:ext>
                  </a:extLst>
                </p14:cNvPr>
                <p14:cNvContentPartPr/>
                <p14:nvPr/>
              </p14:nvContentPartPr>
              <p14:xfrm>
                <a:off x="3807312" y="6334905"/>
                <a:ext cx="77040" cy="246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D64246D-71CA-49A8-9BE1-95DD9A0B868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98312" y="6325905"/>
                  <a:ext cx="94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E8BAAB6-3A1E-45DC-B8DF-5F2BABF21B19}"/>
                    </a:ext>
                  </a:extLst>
                </p14:cNvPr>
                <p14:cNvContentPartPr/>
                <p14:nvPr/>
              </p14:nvContentPartPr>
              <p14:xfrm>
                <a:off x="3922152" y="6428505"/>
                <a:ext cx="236160" cy="9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E8BAAB6-3A1E-45DC-B8DF-5F2BABF21B1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13512" y="6419865"/>
                  <a:ext cx="253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CF32EC-0B99-4575-8D31-4859245944DF}"/>
                    </a:ext>
                  </a:extLst>
                </p14:cNvPr>
                <p14:cNvContentPartPr/>
                <p14:nvPr/>
              </p14:nvContentPartPr>
              <p14:xfrm>
                <a:off x="4188192" y="6359745"/>
                <a:ext cx="35640" cy="177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CF32EC-0B99-4575-8D31-4859245944D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79192" y="6351105"/>
                  <a:ext cx="53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9E8A94-4B37-48BC-8C87-E8168D56EBAE}"/>
                    </a:ext>
                  </a:extLst>
                </p14:cNvPr>
                <p14:cNvContentPartPr/>
                <p14:nvPr/>
              </p14:nvContentPartPr>
              <p14:xfrm>
                <a:off x="4327152" y="6407985"/>
                <a:ext cx="41760" cy="107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9E8A94-4B37-48BC-8C87-E8168D56EB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18152" y="6399345"/>
                  <a:ext cx="59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359564-65E3-4B6E-B916-887569FC96CD}"/>
                    </a:ext>
                  </a:extLst>
                </p14:cNvPr>
                <p14:cNvContentPartPr/>
                <p14:nvPr/>
              </p14:nvContentPartPr>
              <p14:xfrm>
                <a:off x="4413192" y="6435345"/>
                <a:ext cx="272160" cy="109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359564-65E3-4B6E-B916-887569FC96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04552" y="6426705"/>
                  <a:ext cx="289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53FD61-41F7-4B01-9338-1D3445842823}"/>
                    </a:ext>
                  </a:extLst>
                </p14:cNvPr>
                <p14:cNvContentPartPr/>
                <p14:nvPr/>
              </p14:nvContentPartPr>
              <p14:xfrm>
                <a:off x="4726752" y="6372345"/>
                <a:ext cx="81000" cy="228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53FD61-41F7-4B01-9338-1D34458428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17752" y="6363345"/>
                  <a:ext cx="98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3E15E2C-9BF4-4F7E-A615-11E57614093E}"/>
                    </a:ext>
                  </a:extLst>
                </p14:cNvPr>
                <p14:cNvContentPartPr/>
                <p14:nvPr/>
              </p14:nvContentPartPr>
              <p14:xfrm>
                <a:off x="4929792" y="6410865"/>
                <a:ext cx="180720" cy="162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3E15E2C-9BF4-4F7E-A615-11E57614093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21152" y="6401865"/>
                  <a:ext cx="198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5EB4C9-E50A-487D-9B44-06EC2355ED5E}"/>
                    </a:ext>
                  </a:extLst>
                </p14:cNvPr>
                <p14:cNvContentPartPr/>
                <p14:nvPr/>
              </p14:nvContentPartPr>
              <p14:xfrm>
                <a:off x="3155712" y="6236625"/>
                <a:ext cx="247680" cy="425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5EB4C9-E50A-487D-9B44-06EC2355ED5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47072" y="6227625"/>
                  <a:ext cx="265320" cy="44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1BA2746-A54E-4E4B-9BF6-3D766C474A13}"/>
                  </a:ext>
                </a:extLst>
              </p14:cNvPr>
              <p14:cNvContentPartPr/>
              <p14:nvPr/>
            </p14:nvContentPartPr>
            <p14:xfrm>
              <a:off x="10180752" y="6607785"/>
              <a:ext cx="360" cy="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1BA2746-A54E-4E4B-9BF6-3D766C474A1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172112" y="659914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43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9F0D-5B02-6C33-797F-73DF0100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65" y="233203"/>
            <a:ext cx="8942478" cy="2615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4E924-BB6C-6864-1AD3-AEC296DA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10" y="3416321"/>
            <a:ext cx="9403362" cy="32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ACD60-4EB5-DCFF-C1F2-7B107DAF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01" y="598716"/>
            <a:ext cx="10868469" cy="46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A5149-9D5D-17BD-AF70-C85852F7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08" y="141514"/>
            <a:ext cx="10217032" cy="6574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CBEEF-9278-108C-436C-65873424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" y="141514"/>
            <a:ext cx="2198914" cy="4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B9545-8F5F-E3F4-9BEC-3843CC1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8" y="288827"/>
            <a:ext cx="10189028" cy="64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20C40-C400-DD51-EFBD-6918D464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78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B1A68-B9F6-B0C7-4B59-73304900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4" y="977286"/>
            <a:ext cx="11793596" cy="55347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1BCECB-AC0E-4341-929E-D922A3E8BA18}"/>
                  </a:ext>
                </a:extLst>
              </p14:cNvPr>
              <p14:cNvContentPartPr/>
              <p14:nvPr/>
            </p14:nvContentPartPr>
            <p14:xfrm>
              <a:off x="7495872" y="6098745"/>
              <a:ext cx="823680" cy="86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1BCECB-AC0E-4341-929E-D922A3E8BA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6872" y="6090105"/>
                <a:ext cx="84132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03AE5D6-46DE-4846-B1C1-B2F965169294}"/>
              </a:ext>
            </a:extLst>
          </p:cNvPr>
          <p:cNvGrpSpPr/>
          <p:nvPr/>
        </p:nvGrpSpPr>
        <p:grpSpPr>
          <a:xfrm>
            <a:off x="8719512" y="5152305"/>
            <a:ext cx="754920" cy="1129680"/>
            <a:chOff x="8719512" y="5152305"/>
            <a:chExt cx="754920" cy="11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E167DE-DBAD-46BC-AC9D-B3FC53C48CDD}"/>
                    </a:ext>
                  </a:extLst>
                </p14:cNvPr>
                <p14:cNvContentPartPr/>
                <p14:nvPr/>
              </p14:nvContentPartPr>
              <p14:xfrm>
                <a:off x="8719512" y="5152305"/>
                <a:ext cx="256320" cy="112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E167DE-DBAD-46BC-AC9D-B3FC53C48C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10512" y="5143665"/>
                  <a:ext cx="273960" cy="11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CBA88A4-B66D-41A1-B2A5-A20094057E77}"/>
                    </a:ext>
                  </a:extLst>
                </p14:cNvPr>
                <p14:cNvContentPartPr/>
                <p14:nvPr/>
              </p14:nvContentPartPr>
              <p14:xfrm>
                <a:off x="9079872" y="5217825"/>
                <a:ext cx="140400" cy="23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CBA88A4-B66D-41A1-B2A5-A20094057E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0872" y="5208825"/>
                  <a:ext cx="158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58B01F-E067-412F-9438-33BE0C1A3834}"/>
                    </a:ext>
                  </a:extLst>
                </p14:cNvPr>
                <p14:cNvContentPartPr/>
                <p14:nvPr/>
              </p14:nvContentPartPr>
              <p14:xfrm>
                <a:off x="9115512" y="5344905"/>
                <a:ext cx="159120" cy="111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58B01F-E067-412F-9438-33BE0C1A38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06512" y="5336265"/>
                  <a:ext cx="176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339737-892C-4F1B-8C5F-8BF3AADD192D}"/>
                    </a:ext>
                  </a:extLst>
                </p14:cNvPr>
                <p14:cNvContentPartPr/>
                <p14:nvPr/>
              </p14:nvContentPartPr>
              <p14:xfrm>
                <a:off x="9282552" y="5348145"/>
                <a:ext cx="129960" cy="444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339737-892C-4F1B-8C5F-8BF3AADD19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73912" y="5339145"/>
                  <a:ext cx="1476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5DF91D-5598-4893-8E58-3A7CE9ABD089}"/>
                    </a:ext>
                  </a:extLst>
                </p14:cNvPr>
                <p14:cNvContentPartPr/>
                <p14:nvPr/>
              </p14:nvContentPartPr>
              <p14:xfrm>
                <a:off x="9426912" y="5297745"/>
                <a:ext cx="47520" cy="141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5DF91D-5598-4893-8E58-3A7CE9ABD0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17912" y="5288745"/>
                  <a:ext cx="651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12E0F7-5685-4E6F-971D-EA3A7F571B68}"/>
              </a:ext>
            </a:extLst>
          </p:cNvPr>
          <p:cNvGrpSpPr/>
          <p:nvPr/>
        </p:nvGrpSpPr>
        <p:grpSpPr>
          <a:xfrm>
            <a:off x="9663072" y="4825785"/>
            <a:ext cx="1369080" cy="936000"/>
            <a:chOff x="9663072" y="4825785"/>
            <a:chExt cx="136908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F2919A-0E20-4744-8086-6F75C5D65665}"/>
                    </a:ext>
                  </a:extLst>
                </p14:cNvPr>
                <p14:cNvContentPartPr/>
                <p14:nvPr/>
              </p14:nvContentPartPr>
              <p14:xfrm>
                <a:off x="9718872" y="4901385"/>
                <a:ext cx="195840" cy="3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F2919A-0E20-4744-8086-6F75C5D656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10232" y="4892745"/>
                  <a:ext cx="213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CA7C6C-B219-4D88-90A6-9FF0EC0E3E96}"/>
                    </a:ext>
                  </a:extLst>
                </p14:cNvPr>
                <p14:cNvContentPartPr/>
                <p14:nvPr/>
              </p14:nvContentPartPr>
              <p14:xfrm>
                <a:off x="9663072" y="4920825"/>
                <a:ext cx="235800" cy="840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CA7C6C-B219-4D88-90A6-9FF0EC0E3E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54072" y="4912185"/>
                  <a:ext cx="25344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54B239-3177-4486-B229-152D49D2B74A}"/>
                    </a:ext>
                  </a:extLst>
                </p14:cNvPr>
                <p14:cNvContentPartPr/>
                <p14:nvPr/>
              </p14:nvContentPartPr>
              <p14:xfrm>
                <a:off x="10029912" y="4863225"/>
                <a:ext cx="27000" cy="178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54B239-3177-4486-B229-152D49D2B7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0912" y="4854225"/>
                  <a:ext cx="44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89D520-52DD-4948-A7F9-A7801FCDF6AF}"/>
                    </a:ext>
                  </a:extLst>
                </p14:cNvPr>
                <p14:cNvContentPartPr/>
                <p14:nvPr/>
              </p14:nvContentPartPr>
              <p14:xfrm>
                <a:off x="10275072" y="4884105"/>
                <a:ext cx="150120" cy="12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89D520-52DD-4948-A7F9-A7801FCDF6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66432" y="4875105"/>
                  <a:ext cx="167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BA460E-FE13-4A96-8E36-861061951D92}"/>
                    </a:ext>
                  </a:extLst>
                </p14:cNvPr>
                <p14:cNvContentPartPr/>
                <p14:nvPr/>
              </p14:nvContentPartPr>
              <p14:xfrm>
                <a:off x="10554432" y="4869345"/>
                <a:ext cx="183240" cy="222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BA460E-FE13-4A96-8E36-861061951D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45432" y="4860345"/>
                  <a:ext cx="200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446E86-3525-4658-A9DA-09E75B2E517A}"/>
                    </a:ext>
                  </a:extLst>
                </p14:cNvPr>
                <p14:cNvContentPartPr/>
                <p14:nvPr/>
              </p14:nvContentPartPr>
              <p14:xfrm>
                <a:off x="10021272" y="5228985"/>
                <a:ext cx="124560" cy="136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446E86-3525-4658-A9DA-09E75B2E51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12272" y="5219985"/>
                  <a:ext cx="142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581ED3-2B14-48BD-995B-F60A81728678}"/>
                    </a:ext>
                  </a:extLst>
                </p14:cNvPr>
                <p14:cNvContentPartPr/>
                <p14:nvPr/>
              </p14:nvContentPartPr>
              <p14:xfrm>
                <a:off x="10359672" y="5174985"/>
                <a:ext cx="1800" cy="14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581ED3-2B14-48BD-995B-F60A8172867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51032" y="5166345"/>
                  <a:ext cx="19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977828-77AA-4A27-A714-1505D5DAB9EC}"/>
                    </a:ext>
                  </a:extLst>
                </p14:cNvPr>
                <p14:cNvContentPartPr/>
                <p14:nvPr/>
              </p14:nvContentPartPr>
              <p14:xfrm>
                <a:off x="10595472" y="5192625"/>
                <a:ext cx="191160" cy="13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977828-77AA-4A27-A714-1505D5DAB9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86472" y="5183625"/>
                  <a:ext cx="208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567BCE2-977E-48A9-AD80-967DA04B2E84}"/>
                    </a:ext>
                  </a:extLst>
                </p14:cNvPr>
                <p14:cNvContentPartPr/>
                <p14:nvPr/>
              </p14:nvContentPartPr>
              <p14:xfrm>
                <a:off x="10039272" y="5511225"/>
                <a:ext cx="87480" cy="14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567BCE2-977E-48A9-AD80-967DA04B2E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30272" y="5502225"/>
                  <a:ext cx="105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787048-7028-4C2A-B949-EED193E0A651}"/>
                    </a:ext>
                  </a:extLst>
                </p14:cNvPr>
                <p14:cNvContentPartPr/>
                <p14:nvPr/>
              </p14:nvContentPartPr>
              <p14:xfrm>
                <a:off x="10333032" y="5514465"/>
                <a:ext cx="168120" cy="13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787048-7028-4C2A-B949-EED193E0A6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24392" y="5505465"/>
                  <a:ext cx="185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6B0BF7-598D-4E31-A506-C9C0A85C0DD2}"/>
                    </a:ext>
                  </a:extLst>
                </p14:cNvPr>
                <p14:cNvContentPartPr/>
                <p14:nvPr/>
              </p14:nvContentPartPr>
              <p14:xfrm>
                <a:off x="10736592" y="5461545"/>
                <a:ext cx="10080" cy="148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6B0BF7-598D-4E31-A506-C9C0A85C0D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27952" y="5452545"/>
                  <a:ext cx="27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FCAB28-9E9D-4B62-89E7-29C8FBF26E83}"/>
                    </a:ext>
                  </a:extLst>
                </p14:cNvPr>
                <p14:cNvContentPartPr/>
                <p14:nvPr/>
              </p14:nvContentPartPr>
              <p14:xfrm>
                <a:off x="10906872" y="4825785"/>
                <a:ext cx="125280" cy="83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FCAB28-9E9D-4B62-89E7-29C8FBF26E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97872" y="4817145"/>
                  <a:ext cx="142920" cy="85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556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AE0-3208-08C4-DA01-A86D0F22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16"/>
            <a:ext cx="12192000" cy="66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2EA0-469E-65D8-504A-95227FA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5" y="239486"/>
            <a:ext cx="11038769" cy="2285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21BC-DE5E-7E15-9C33-EF6B9CB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8" y="2717763"/>
            <a:ext cx="11440201" cy="2285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891B4-96DD-C5B4-C5E6-E68FD2F991C4}"/>
              </a:ext>
            </a:extLst>
          </p:cNvPr>
          <p:cNvSpPr txBox="1"/>
          <p:nvPr/>
        </p:nvSpPr>
        <p:spPr>
          <a:xfrm>
            <a:off x="805544" y="5291240"/>
            <a:ext cx="593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Proof.: Home task.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8DE454-64DA-45B6-AF29-8235AA240BB5}"/>
              </a:ext>
            </a:extLst>
          </p:cNvPr>
          <p:cNvGrpSpPr/>
          <p:nvPr/>
        </p:nvGrpSpPr>
        <p:grpSpPr>
          <a:xfrm>
            <a:off x="5331912" y="4826505"/>
            <a:ext cx="6432840" cy="1501920"/>
            <a:chOff x="5331912" y="4826505"/>
            <a:chExt cx="6432840" cy="15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1C20E10-12D1-4224-9CE2-A5C480AC1CF6}"/>
                    </a:ext>
                  </a:extLst>
                </p14:cNvPr>
                <p14:cNvContentPartPr/>
                <p14:nvPr/>
              </p14:nvContentPartPr>
              <p14:xfrm>
                <a:off x="5447112" y="5012265"/>
                <a:ext cx="152280" cy="208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1C20E10-12D1-4224-9CE2-A5C480AC1C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38472" y="5003625"/>
                  <a:ext cx="169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51E03A-3918-41C0-A5C0-C2A915E0476D}"/>
                    </a:ext>
                  </a:extLst>
                </p14:cNvPr>
                <p14:cNvContentPartPr/>
                <p14:nvPr/>
              </p14:nvContentPartPr>
              <p14:xfrm>
                <a:off x="5669952" y="5050425"/>
                <a:ext cx="149400" cy="13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51E03A-3918-41C0-A5C0-C2A915E047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1312" y="5041425"/>
                  <a:ext cx="167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20BB65-45E8-4881-B0A6-296016A2BD7F}"/>
                    </a:ext>
                  </a:extLst>
                </p14:cNvPr>
                <p14:cNvContentPartPr/>
                <p14:nvPr/>
              </p14:nvContentPartPr>
              <p14:xfrm>
                <a:off x="6032472" y="5034225"/>
                <a:ext cx="477000" cy="138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20BB65-45E8-4881-B0A6-296016A2BD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3472" y="5025585"/>
                  <a:ext cx="49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8E24CC-2212-4FA7-8ADE-29EB929695EB}"/>
                    </a:ext>
                  </a:extLst>
                </p14:cNvPr>
                <p14:cNvContentPartPr/>
                <p14:nvPr/>
              </p14:nvContentPartPr>
              <p14:xfrm>
                <a:off x="6749232" y="5039625"/>
                <a:ext cx="276840" cy="135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8E24CC-2212-4FA7-8ADE-29EB929695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40232" y="5030985"/>
                  <a:ext cx="294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59403E-5AB4-419E-974E-C94D3AA8CDF8}"/>
                    </a:ext>
                  </a:extLst>
                </p14:cNvPr>
                <p14:cNvContentPartPr/>
                <p14:nvPr/>
              </p14:nvContentPartPr>
              <p14:xfrm>
                <a:off x="7070712" y="4987065"/>
                <a:ext cx="153000" cy="13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59403E-5AB4-419E-974E-C94D3AA8CD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1712" y="4978065"/>
                  <a:ext cx="170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A6C8D9-9B3F-4ADB-847D-40CC27EF8C04}"/>
                    </a:ext>
                  </a:extLst>
                </p14:cNvPr>
                <p14:cNvContentPartPr/>
                <p14:nvPr/>
              </p14:nvContentPartPr>
              <p14:xfrm>
                <a:off x="7465992" y="4980585"/>
                <a:ext cx="35640" cy="11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A6C8D9-9B3F-4ADB-847D-40CC27EF8C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56992" y="4971585"/>
                  <a:ext cx="53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8412D6-A98E-460C-9DF0-934E9F08765B}"/>
                    </a:ext>
                  </a:extLst>
                </p14:cNvPr>
                <p14:cNvContentPartPr/>
                <p14:nvPr/>
              </p14:nvContentPartPr>
              <p14:xfrm>
                <a:off x="7569672" y="4880865"/>
                <a:ext cx="769680" cy="22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8412D6-A98E-460C-9DF0-934E9F0876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60672" y="4872225"/>
                  <a:ext cx="787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A478F0-4311-497C-BF81-3336D05BD75F}"/>
                    </a:ext>
                  </a:extLst>
                </p14:cNvPr>
                <p14:cNvContentPartPr/>
                <p14:nvPr/>
              </p14:nvContentPartPr>
              <p14:xfrm>
                <a:off x="8579112" y="4941705"/>
                <a:ext cx="133560" cy="11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A478F0-4311-497C-BF81-3336D05BD7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70112" y="4933065"/>
                  <a:ext cx="15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6D7168-FAD5-4BC7-805F-9EFC5EEA9A44}"/>
                    </a:ext>
                  </a:extLst>
                </p14:cNvPr>
                <p14:cNvContentPartPr/>
                <p14:nvPr/>
              </p14:nvContentPartPr>
              <p14:xfrm>
                <a:off x="8955312" y="4890585"/>
                <a:ext cx="538560" cy="209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6D7168-FAD5-4BC7-805F-9EFC5EEA9A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46312" y="4881585"/>
                  <a:ext cx="556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736411-5D6C-4ACB-91CA-4D853786A6B3}"/>
                    </a:ext>
                  </a:extLst>
                </p14:cNvPr>
                <p14:cNvContentPartPr/>
                <p14:nvPr/>
              </p14:nvContentPartPr>
              <p14:xfrm>
                <a:off x="9490992" y="4954665"/>
                <a:ext cx="138960" cy="114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736411-5D6C-4ACB-91CA-4D853786A6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81992" y="4945665"/>
                  <a:ext cx="156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947979-D311-4E6A-96E4-E96CB091B50A}"/>
                    </a:ext>
                  </a:extLst>
                </p14:cNvPr>
                <p14:cNvContentPartPr/>
                <p14:nvPr/>
              </p14:nvContentPartPr>
              <p14:xfrm>
                <a:off x="9587112" y="4826505"/>
                <a:ext cx="24840" cy="4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947979-D311-4E6A-96E4-E96CB091B5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78112" y="4817505"/>
                  <a:ext cx="42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AB3291-E598-4960-A5CF-FC00AA244540}"/>
                    </a:ext>
                  </a:extLst>
                </p14:cNvPr>
                <p14:cNvContentPartPr/>
                <p14:nvPr/>
              </p14:nvContentPartPr>
              <p14:xfrm>
                <a:off x="9679272" y="4926945"/>
                <a:ext cx="140040" cy="10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AB3291-E598-4960-A5CF-FC00AA2445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70272" y="4917945"/>
                  <a:ext cx="157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05B220-DB43-46FF-A8EA-B9A07303A039}"/>
                    </a:ext>
                  </a:extLst>
                </p14:cNvPr>
                <p14:cNvContentPartPr/>
                <p14:nvPr/>
              </p14:nvContentPartPr>
              <p14:xfrm>
                <a:off x="10058712" y="4954305"/>
                <a:ext cx="190440" cy="12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05B220-DB43-46FF-A8EA-B9A07303A0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49712" y="4945665"/>
                  <a:ext cx="208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FAFAB3C-66A8-4782-A134-5F22DB89B989}"/>
                    </a:ext>
                  </a:extLst>
                </p14:cNvPr>
                <p14:cNvContentPartPr/>
                <p14:nvPr/>
              </p14:nvContentPartPr>
              <p14:xfrm>
                <a:off x="10161312" y="4982745"/>
                <a:ext cx="19800" cy="4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FAFAB3C-66A8-4782-A134-5F22DB89B9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52312" y="4974105"/>
                  <a:ext cx="37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84C2B1-F0BC-48B4-B794-1AA1C6D4D205}"/>
                    </a:ext>
                  </a:extLst>
                </p14:cNvPr>
                <p14:cNvContentPartPr/>
                <p14:nvPr/>
              </p14:nvContentPartPr>
              <p14:xfrm>
                <a:off x="10220712" y="4946385"/>
                <a:ext cx="138960" cy="123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84C2B1-F0BC-48B4-B794-1AA1C6D4D2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11712" y="4937745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39E25E-E846-48C2-A2E4-46C0F1DD66F2}"/>
                    </a:ext>
                  </a:extLst>
                </p14:cNvPr>
                <p14:cNvContentPartPr/>
                <p14:nvPr/>
              </p14:nvContentPartPr>
              <p14:xfrm>
                <a:off x="10348512" y="4864305"/>
                <a:ext cx="16560" cy="9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39E25E-E846-48C2-A2E4-46C0F1DD66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39512" y="4855305"/>
                  <a:ext cx="34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E545BD-E94D-46B2-9E78-1166BB97B9F4}"/>
                    </a:ext>
                  </a:extLst>
                </p14:cNvPr>
                <p14:cNvContentPartPr/>
                <p14:nvPr/>
              </p14:nvContentPartPr>
              <p14:xfrm>
                <a:off x="10425552" y="4994625"/>
                <a:ext cx="246600" cy="43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E545BD-E94D-46B2-9E78-1166BB97B9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16912" y="4985985"/>
                  <a:ext cx="2642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54CE508-5889-4673-A94A-54B46DE17217}"/>
                    </a:ext>
                  </a:extLst>
                </p14:cNvPr>
                <p14:cNvContentPartPr/>
                <p14:nvPr/>
              </p14:nvContentPartPr>
              <p14:xfrm>
                <a:off x="10802832" y="4928385"/>
                <a:ext cx="805680" cy="545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54CE508-5889-4673-A94A-54B46DE172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94192" y="4919745"/>
                  <a:ext cx="8233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79DCD4-55A7-45D7-A7CE-61F90E492313}"/>
                    </a:ext>
                  </a:extLst>
                </p14:cNvPr>
                <p14:cNvContentPartPr/>
                <p14:nvPr/>
              </p14:nvContentPartPr>
              <p14:xfrm>
                <a:off x="5331912" y="5442465"/>
                <a:ext cx="191160" cy="17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79DCD4-55A7-45D7-A7CE-61F90E4923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3272" y="5433465"/>
                  <a:ext cx="208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395596-E997-4526-A009-D55C7AE4D1FD}"/>
                    </a:ext>
                  </a:extLst>
                </p14:cNvPr>
                <p14:cNvContentPartPr/>
                <p14:nvPr/>
              </p14:nvContentPartPr>
              <p14:xfrm>
                <a:off x="5569152" y="5361465"/>
                <a:ext cx="500760" cy="245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395596-E997-4526-A009-D55C7AE4D1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0512" y="5352465"/>
                  <a:ext cx="518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F0478B-B77D-47F6-8A64-A3B0DB9EB689}"/>
                    </a:ext>
                  </a:extLst>
                </p14:cNvPr>
                <p14:cNvContentPartPr/>
                <p14:nvPr/>
              </p14:nvContentPartPr>
              <p14:xfrm>
                <a:off x="6043632" y="5309985"/>
                <a:ext cx="262440" cy="233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F0478B-B77D-47F6-8A64-A3B0DB9EB6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34992" y="5300985"/>
                  <a:ext cx="280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7165E1-E80A-42B0-B035-5A3094BAE50D}"/>
                    </a:ext>
                  </a:extLst>
                </p14:cNvPr>
                <p14:cNvContentPartPr/>
                <p14:nvPr/>
              </p14:nvContentPartPr>
              <p14:xfrm>
                <a:off x="6546192" y="5277945"/>
                <a:ext cx="564120" cy="29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7165E1-E80A-42B0-B035-5A3094BAE5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37192" y="5268945"/>
                  <a:ext cx="581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1720A0-A136-4AD1-952D-613D8FDE286E}"/>
                    </a:ext>
                  </a:extLst>
                </p14:cNvPr>
                <p14:cNvContentPartPr/>
                <p14:nvPr/>
              </p14:nvContentPartPr>
              <p14:xfrm>
                <a:off x="7051272" y="5406465"/>
                <a:ext cx="136440" cy="6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1720A0-A136-4AD1-952D-613D8FDE28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42272" y="5397825"/>
                  <a:ext cx="154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A96F0BF-569F-4098-99B0-3498DBA37AA6}"/>
                    </a:ext>
                  </a:extLst>
                </p14:cNvPr>
                <p14:cNvContentPartPr/>
                <p14:nvPr/>
              </p14:nvContentPartPr>
              <p14:xfrm>
                <a:off x="7351512" y="5302785"/>
                <a:ext cx="480240" cy="222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A96F0BF-569F-4098-99B0-3498DBA37A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42512" y="5294145"/>
                  <a:ext cx="497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B1174B8-6DB0-425A-B0C6-373767EA9040}"/>
                    </a:ext>
                  </a:extLst>
                </p14:cNvPr>
                <p14:cNvContentPartPr/>
                <p14:nvPr/>
              </p14:nvContentPartPr>
              <p14:xfrm>
                <a:off x="7823832" y="5288385"/>
                <a:ext cx="15840" cy="54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B1174B8-6DB0-425A-B0C6-373767EA90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15192" y="5279385"/>
                  <a:ext cx="33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DD830D-FFDB-4DEF-B995-7FAF535CB793}"/>
                    </a:ext>
                  </a:extLst>
                </p14:cNvPr>
                <p14:cNvContentPartPr/>
                <p14:nvPr/>
              </p14:nvContentPartPr>
              <p14:xfrm>
                <a:off x="7881432" y="5297025"/>
                <a:ext cx="232560" cy="19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DD830D-FFDB-4DEF-B995-7FAF535CB7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72432" y="5288025"/>
                  <a:ext cx="250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A2DD0AF-9D7D-44DA-8BE2-8541E7EEEE88}"/>
                    </a:ext>
                  </a:extLst>
                </p14:cNvPr>
                <p14:cNvContentPartPr/>
                <p14:nvPr/>
              </p14:nvContentPartPr>
              <p14:xfrm>
                <a:off x="8189952" y="5342745"/>
                <a:ext cx="420480" cy="124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A2DD0AF-9D7D-44DA-8BE2-8541E7EEEE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81312" y="5333745"/>
                  <a:ext cx="438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30ADEB-85CA-405E-9DA2-CB44999E0286}"/>
                    </a:ext>
                  </a:extLst>
                </p14:cNvPr>
                <p14:cNvContentPartPr/>
                <p14:nvPr/>
              </p14:nvContentPartPr>
              <p14:xfrm>
                <a:off x="8776032" y="5244465"/>
                <a:ext cx="717840" cy="212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30ADEB-85CA-405E-9DA2-CB44999E02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67392" y="5235465"/>
                  <a:ext cx="735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6F5F41-077D-4469-948C-4BBE8A2FC0C0}"/>
                    </a:ext>
                  </a:extLst>
                </p14:cNvPr>
                <p14:cNvContentPartPr/>
                <p14:nvPr/>
              </p14:nvContentPartPr>
              <p14:xfrm>
                <a:off x="9519432" y="5222145"/>
                <a:ext cx="117000" cy="209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6F5F41-077D-4469-948C-4BBE8A2FC0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10432" y="5213145"/>
                  <a:ext cx="134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B7B294F-A356-415E-9771-669E5017E635}"/>
                    </a:ext>
                  </a:extLst>
                </p14:cNvPr>
                <p14:cNvContentPartPr/>
                <p14:nvPr/>
              </p14:nvContentPartPr>
              <p14:xfrm>
                <a:off x="9746592" y="5280825"/>
                <a:ext cx="163440" cy="136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B7B294F-A356-415E-9771-669E5017E6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37952" y="5272185"/>
                  <a:ext cx="181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5A72C0-E02C-4398-8982-4CAB231E48DD}"/>
                    </a:ext>
                  </a:extLst>
                </p14:cNvPr>
                <p14:cNvContentPartPr/>
                <p14:nvPr/>
              </p14:nvContentPartPr>
              <p14:xfrm>
                <a:off x="9945312" y="5271465"/>
                <a:ext cx="90720" cy="14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5A72C0-E02C-4398-8982-4CAB231E48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36312" y="5262465"/>
                  <a:ext cx="108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994502-FEA6-4FE6-915B-208F1FCB6C30}"/>
                    </a:ext>
                  </a:extLst>
                </p14:cNvPr>
                <p14:cNvContentPartPr/>
                <p14:nvPr/>
              </p14:nvContentPartPr>
              <p14:xfrm>
                <a:off x="10199832" y="5288745"/>
                <a:ext cx="498960" cy="399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994502-FEA6-4FE6-915B-208F1FCB6C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91192" y="5280105"/>
                  <a:ext cx="5166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1E2DA37-DFC6-42DA-8E69-83C3B763850F}"/>
                    </a:ext>
                  </a:extLst>
                </p14:cNvPr>
                <p14:cNvContentPartPr/>
                <p14:nvPr/>
              </p14:nvContentPartPr>
              <p14:xfrm>
                <a:off x="10839552" y="5077785"/>
                <a:ext cx="730080" cy="604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1E2DA37-DFC6-42DA-8E69-83C3B763850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30912" y="5068785"/>
                  <a:ext cx="74772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88D68CB-2496-4615-B12A-368C5671DAD0}"/>
                    </a:ext>
                  </a:extLst>
                </p14:cNvPr>
                <p14:cNvContentPartPr/>
                <p14:nvPr/>
              </p14:nvContentPartPr>
              <p14:xfrm>
                <a:off x="11661072" y="5373345"/>
                <a:ext cx="103680" cy="134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88D68CB-2496-4615-B12A-368C5671DA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52072" y="5364345"/>
                  <a:ext cx="121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954834-7BEC-4C6C-B425-EEB2ECCE5550}"/>
                    </a:ext>
                  </a:extLst>
                </p14:cNvPr>
                <p14:cNvContentPartPr/>
                <p14:nvPr/>
              </p14:nvContentPartPr>
              <p14:xfrm>
                <a:off x="5372232" y="5891745"/>
                <a:ext cx="172440" cy="175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954834-7BEC-4C6C-B425-EEB2ECCE55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63592" y="5882745"/>
                  <a:ext cx="190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3B07ABD-B95E-4FD0-85D4-0991CF96F6BB}"/>
                    </a:ext>
                  </a:extLst>
                </p14:cNvPr>
                <p14:cNvContentPartPr/>
                <p14:nvPr/>
              </p14:nvContentPartPr>
              <p14:xfrm>
                <a:off x="5583552" y="5883105"/>
                <a:ext cx="160200" cy="18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3B07ABD-B95E-4FD0-85D4-0991CF96F6B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74912" y="5874465"/>
                  <a:ext cx="177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04455B-ED08-494F-9282-F7A4AEEDA6C7}"/>
                    </a:ext>
                  </a:extLst>
                </p14:cNvPr>
                <p14:cNvContentPartPr/>
                <p14:nvPr/>
              </p14:nvContentPartPr>
              <p14:xfrm>
                <a:off x="5985672" y="5872665"/>
                <a:ext cx="318600" cy="171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04455B-ED08-494F-9282-F7A4AEEDA6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77032" y="5864025"/>
                  <a:ext cx="336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A59F300-9824-47DB-AE5F-1A056B9C3B0B}"/>
                    </a:ext>
                  </a:extLst>
                </p14:cNvPr>
                <p14:cNvContentPartPr/>
                <p14:nvPr/>
              </p14:nvContentPartPr>
              <p14:xfrm>
                <a:off x="6300312" y="5797425"/>
                <a:ext cx="6840" cy="54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A59F300-9824-47DB-AE5F-1A056B9C3B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91312" y="5788425"/>
                  <a:ext cx="24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7CD000-9D7F-4F5C-B16F-188725DC37B2}"/>
                    </a:ext>
                  </a:extLst>
                </p14:cNvPr>
                <p14:cNvContentPartPr/>
                <p14:nvPr/>
              </p14:nvContentPartPr>
              <p14:xfrm>
                <a:off x="6334512" y="5872665"/>
                <a:ext cx="105120" cy="175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7CD000-9D7F-4F5C-B16F-188725DC37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25872" y="5863665"/>
                  <a:ext cx="122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D5FB3B-2429-4318-B0E2-F745C541F1F2}"/>
                    </a:ext>
                  </a:extLst>
                </p14:cNvPr>
                <p14:cNvContentPartPr/>
                <p14:nvPr/>
              </p14:nvContentPartPr>
              <p14:xfrm>
                <a:off x="6551592" y="5890665"/>
                <a:ext cx="159480" cy="43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D5FB3B-2429-4318-B0E2-F745C541F1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42952" y="5882025"/>
                  <a:ext cx="1771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BD9651-53A3-4FA7-8A3E-D54E3FAA3844}"/>
                    </a:ext>
                  </a:extLst>
                </p14:cNvPr>
                <p14:cNvContentPartPr/>
                <p14:nvPr/>
              </p14:nvContentPartPr>
              <p14:xfrm>
                <a:off x="6738072" y="5758545"/>
                <a:ext cx="149400" cy="27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BD9651-53A3-4FA7-8A3E-D54E3FAA38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29432" y="5749545"/>
                  <a:ext cx="167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BB0A7F-795B-4C55-9C0A-8AD35A9BA4F2}"/>
                    </a:ext>
                  </a:extLst>
                </p14:cNvPr>
                <p14:cNvContentPartPr/>
                <p14:nvPr/>
              </p14:nvContentPartPr>
              <p14:xfrm>
                <a:off x="6852912" y="5834145"/>
                <a:ext cx="168840" cy="38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BB0A7F-795B-4C55-9C0A-8AD35A9BA4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44272" y="5825145"/>
                  <a:ext cx="18648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6F3B4C-49D1-41F3-A346-29234611CB0B}"/>
              </a:ext>
            </a:extLst>
          </p:cNvPr>
          <p:cNvGrpSpPr/>
          <p:nvPr/>
        </p:nvGrpSpPr>
        <p:grpSpPr>
          <a:xfrm>
            <a:off x="7201752" y="5694105"/>
            <a:ext cx="1382400" cy="320760"/>
            <a:chOff x="7201752" y="5694105"/>
            <a:chExt cx="138240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FEFDC2-063A-4A84-B86C-C5D69F05F2E6}"/>
                    </a:ext>
                  </a:extLst>
                </p14:cNvPr>
                <p14:cNvContentPartPr/>
                <p14:nvPr/>
              </p14:nvContentPartPr>
              <p14:xfrm>
                <a:off x="7201752" y="5694105"/>
                <a:ext cx="433800" cy="32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FEFDC2-063A-4A84-B86C-C5D69F05F2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92752" y="5685105"/>
                  <a:ext cx="4514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181DA0B-F25A-473F-B37F-107923B3155B}"/>
                    </a:ext>
                  </a:extLst>
                </p14:cNvPr>
                <p14:cNvContentPartPr/>
                <p14:nvPr/>
              </p14:nvContentPartPr>
              <p14:xfrm>
                <a:off x="7795752" y="5757825"/>
                <a:ext cx="129960" cy="216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181DA0B-F25A-473F-B37F-107923B315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87112" y="5749185"/>
                  <a:ext cx="147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0AD7EC-18ED-4305-9461-4C93AAE99701}"/>
                    </a:ext>
                  </a:extLst>
                </p14:cNvPr>
                <p14:cNvContentPartPr/>
                <p14:nvPr/>
              </p14:nvContentPartPr>
              <p14:xfrm>
                <a:off x="7926432" y="5816145"/>
                <a:ext cx="404280" cy="140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0AD7EC-18ED-4305-9461-4C93AAE997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17792" y="5807145"/>
                  <a:ext cx="421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BE2C1E-B451-473F-9EFE-A5402D9005B8}"/>
                    </a:ext>
                  </a:extLst>
                </p14:cNvPr>
                <p14:cNvContentPartPr/>
                <p14:nvPr/>
              </p14:nvContentPartPr>
              <p14:xfrm>
                <a:off x="8384712" y="5780505"/>
                <a:ext cx="199440" cy="132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DBE2C1E-B451-473F-9EFE-A5402D9005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76072" y="5771505"/>
                  <a:ext cx="2170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8627B2-7703-48F7-BF01-04FC0E7D2E9F}"/>
              </a:ext>
            </a:extLst>
          </p:cNvPr>
          <p:cNvGrpSpPr/>
          <p:nvPr/>
        </p:nvGrpSpPr>
        <p:grpSpPr>
          <a:xfrm>
            <a:off x="5065512" y="5577105"/>
            <a:ext cx="6925680" cy="1046160"/>
            <a:chOff x="5065512" y="5577105"/>
            <a:chExt cx="6925680" cy="10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C3FC52-3505-4F51-8C28-78C9D02804C2}"/>
                    </a:ext>
                  </a:extLst>
                </p14:cNvPr>
                <p14:cNvContentPartPr/>
                <p14:nvPr/>
              </p14:nvContentPartPr>
              <p14:xfrm>
                <a:off x="8738592" y="5761065"/>
                <a:ext cx="13644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C3FC52-3505-4F51-8C28-78C9D02804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29952" y="5752425"/>
                  <a:ext cx="154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01BA9DE-49B1-43BF-83C7-DC1AF46F7120}"/>
                    </a:ext>
                  </a:extLst>
                </p14:cNvPr>
                <p14:cNvContentPartPr/>
                <p14:nvPr/>
              </p14:nvContentPartPr>
              <p14:xfrm>
                <a:off x="8958912" y="5577105"/>
                <a:ext cx="1004040" cy="37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01BA9DE-49B1-43BF-83C7-DC1AF46F71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949912" y="5568105"/>
                  <a:ext cx="10216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22747BB-DA78-46EB-BE4F-EFF352F424A5}"/>
                    </a:ext>
                  </a:extLst>
                </p14:cNvPr>
                <p14:cNvContentPartPr/>
                <p14:nvPr/>
              </p14:nvContentPartPr>
              <p14:xfrm>
                <a:off x="10112712" y="5675385"/>
                <a:ext cx="891360" cy="312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22747BB-DA78-46EB-BE4F-EFF352F424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03712" y="5666745"/>
                  <a:ext cx="909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B8159C6-BBDF-41E3-A2D5-E5216A723AF4}"/>
                    </a:ext>
                  </a:extLst>
                </p14:cNvPr>
                <p14:cNvContentPartPr/>
                <p14:nvPr/>
              </p14:nvContentPartPr>
              <p14:xfrm>
                <a:off x="11123592" y="5701665"/>
                <a:ext cx="537840" cy="249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B8159C6-BBDF-41E3-A2D5-E5216A723A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114952" y="5692665"/>
                  <a:ext cx="555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099201-0393-4908-B272-DF1F8D6C755D}"/>
                    </a:ext>
                  </a:extLst>
                </p14:cNvPr>
                <p14:cNvContentPartPr/>
                <p14:nvPr/>
              </p14:nvContentPartPr>
              <p14:xfrm>
                <a:off x="11689152" y="5684025"/>
                <a:ext cx="3960" cy="22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099201-0393-4908-B272-DF1F8D6C75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680512" y="5675385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B63969-6451-49AD-B65C-BD91BC3F0A58}"/>
                    </a:ext>
                  </a:extLst>
                </p14:cNvPr>
                <p14:cNvContentPartPr/>
                <p14:nvPr/>
              </p14:nvContentPartPr>
              <p14:xfrm>
                <a:off x="11725152" y="5750265"/>
                <a:ext cx="266040" cy="165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B63969-6451-49AD-B65C-BD91BC3F0A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716152" y="5741265"/>
                  <a:ext cx="283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DB5259-589E-4D6E-9D58-348FDCBBB664}"/>
                    </a:ext>
                  </a:extLst>
                </p14:cNvPr>
                <p14:cNvContentPartPr/>
                <p14:nvPr/>
              </p14:nvContentPartPr>
              <p14:xfrm>
                <a:off x="8813112" y="6038265"/>
                <a:ext cx="3027600" cy="33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DB5259-589E-4D6E-9D58-348FDCBBB6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04112" y="6029625"/>
                  <a:ext cx="3045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5CA4334-0175-4735-85DE-A555F2696F8C}"/>
                    </a:ext>
                  </a:extLst>
                </p14:cNvPr>
                <p14:cNvContentPartPr/>
                <p14:nvPr/>
              </p14:nvContentPartPr>
              <p14:xfrm>
                <a:off x="5070912" y="6231225"/>
                <a:ext cx="52920" cy="36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5CA4334-0175-4735-85DE-A555F2696F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61912" y="6222225"/>
                  <a:ext cx="70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2ADC64-423B-42E0-8D4F-0217F03202D3}"/>
                    </a:ext>
                  </a:extLst>
                </p14:cNvPr>
                <p14:cNvContentPartPr/>
                <p14:nvPr/>
              </p14:nvContentPartPr>
              <p14:xfrm>
                <a:off x="5065512" y="6438225"/>
                <a:ext cx="39960" cy="28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2ADC64-423B-42E0-8D4F-0217F03202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56512" y="6429225"/>
                  <a:ext cx="57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167BC8-ACBD-4BEC-9E40-8A9B1908EED0}"/>
                    </a:ext>
                  </a:extLst>
                </p14:cNvPr>
                <p14:cNvContentPartPr/>
                <p14:nvPr/>
              </p14:nvContentPartPr>
              <p14:xfrm>
                <a:off x="5222112" y="6454785"/>
                <a:ext cx="36360" cy="27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167BC8-ACBD-4BEC-9E40-8A9B1908EE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13472" y="6446145"/>
                  <a:ext cx="54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7A7E802-3347-48F1-8406-344E30B22D46}"/>
                    </a:ext>
                  </a:extLst>
                </p14:cNvPr>
                <p14:cNvContentPartPr/>
                <p14:nvPr/>
              </p14:nvContentPartPr>
              <p14:xfrm>
                <a:off x="5448192" y="6313665"/>
                <a:ext cx="147240" cy="181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7A7E802-3347-48F1-8406-344E30B22D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39192" y="6304665"/>
                  <a:ext cx="164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46D922-A8D6-4D5C-8D37-EBC65F6D5F81}"/>
                    </a:ext>
                  </a:extLst>
                </p14:cNvPr>
                <p14:cNvContentPartPr/>
                <p14:nvPr/>
              </p14:nvContentPartPr>
              <p14:xfrm>
                <a:off x="5459352" y="6418065"/>
                <a:ext cx="144720" cy="115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46D922-A8D6-4D5C-8D37-EBC65F6D5F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50712" y="6409065"/>
                  <a:ext cx="162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A16537-4FEC-44ED-8C15-0A9DEB2962E4}"/>
                    </a:ext>
                  </a:extLst>
                </p14:cNvPr>
                <p14:cNvContentPartPr/>
                <p14:nvPr/>
              </p14:nvContentPartPr>
              <p14:xfrm>
                <a:off x="5588232" y="6333465"/>
                <a:ext cx="491040" cy="200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A16537-4FEC-44ED-8C15-0A9DEB2962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79232" y="6324825"/>
                  <a:ext cx="508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31A456-8C06-48A8-A456-22AE5FFFB664}"/>
                    </a:ext>
                  </a:extLst>
                </p14:cNvPr>
                <p14:cNvContentPartPr/>
                <p14:nvPr/>
              </p14:nvContentPartPr>
              <p14:xfrm>
                <a:off x="6212112" y="6325545"/>
                <a:ext cx="570960" cy="156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31A456-8C06-48A8-A456-22AE5FFFB66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03112" y="6316905"/>
                  <a:ext cx="588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3FE9920-DDFE-449D-928B-2EDE187D4918}"/>
                    </a:ext>
                  </a:extLst>
                </p14:cNvPr>
                <p14:cNvContentPartPr/>
                <p14:nvPr/>
              </p14:nvContentPartPr>
              <p14:xfrm>
                <a:off x="6787032" y="6297105"/>
                <a:ext cx="34200" cy="54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3FE9920-DDFE-449D-928B-2EDE187D491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78392" y="6288105"/>
                  <a:ext cx="51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8DF707-1A5D-4438-B076-D052E42DB1C3}"/>
                    </a:ext>
                  </a:extLst>
                </p14:cNvPr>
                <p14:cNvContentPartPr/>
                <p14:nvPr/>
              </p14:nvContentPartPr>
              <p14:xfrm>
                <a:off x="6832032" y="6362985"/>
                <a:ext cx="154800" cy="142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8DF707-1A5D-4438-B076-D052E42DB1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23392" y="6353985"/>
                  <a:ext cx="172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71871A4-AEBE-441D-A1B1-CB75943E6566}"/>
                    </a:ext>
                  </a:extLst>
                </p14:cNvPr>
                <p14:cNvContentPartPr/>
                <p14:nvPr/>
              </p14:nvContentPartPr>
              <p14:xfrm>
                <a:off x="7118952" y="6344265"/>
                <a:ext cx="34560" cy="115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71871A4-AEBE-441D-A1B1-CB75943E65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09952" y="6335265"/>
                  <a:ext cx="52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DE3959-200C-4A5D-BFAD-0EC2DB48B9B1}"/>
                    </a:ext>
                  </a:extLst>
                </p14:cNvPr>
                <p14:cNvContentPartPr/>
                <p14:nvPr/>
              </p14:nvContentPartPr>
              <p14:xfrm>
                <a:off x="7078632" y="6202425"/>
                <a:ext cx="176760" cy="274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DE3959-200C-4A5D-BFAD-0EC2DB48B9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69632" y="6193785"/>
                  <a:ext cx="1944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66BD6CE-FADB-4AB5-9CFF-B0640FB345C0}"/>
                    </a:ext>
                  </a:extLst>
                </p14:cNvPr>
                <p14:cNvContentPartPr/>
                <p14:nvPr/>
              </p14:nvContentPartPr>
              <p14:xfrm>
                <a:off x="7427832" y="6291345"/>
                <a:ext cx="529560" cy="147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66BD6CE-FADB-4AB5-9CFF-B0640FB345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19192" y="6282705"/>
                  <a:ext cx="547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D6C731-19DB-4718-83A1-8D54DA005E4D}"/>
                    </a:ext>
                  </a:extLst>
                </p14:cNvPr>
                <p14:cNvContentPartPr/>
                <p14:nvPr/>
              </p14:nvContentPartPr>
              <p14:xfrm>
                <a:off x="8070432" y="6304305"/>
                <a:ext cx="262080" cy="318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D6C731-19DB-4718-83A1-8D54DA005E4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61792" y="6295665"/>
                  <a:ext cx="2797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9DDBA30-4A58-47D3-93C6-4CD2336A4DFF}"/>
                    </a:ext>
                  </a:extLst>
                </p14:cNvPr>
                <p14:cNvContentPartPr/>
                <p14:nvPr/>
              </p14:nvContentPartPr>
              <p14:xfrm>
                <a:off x="8370672" y="6372345"/>
                <a:ext cx="13680" cy="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9DDBA30-4A58-47D3-93C6-4CD2336A4DF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62032" y="6363345"/>
                  <a:ext cx="31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E74B341-4DD1-491B-A10C-AD1DF86C46C3}"/>
                    </a:ext>
                  </a:extLst>
                </p14:cNvPr>
                <p14:cNvContentPartPr/>
                <p14:nvPr/>
              </p14:nvContentPartPr>
              <p14:xfrm>
                <a:off x="8540952" y="6231225"/>
                <a:ext cx="175320" cy="20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E74B341-4DD1-491B-A10C-AD1DF86C46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31952" y="6222225"/>
                  <a:ext cx="192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94DDDE7-3F97-4537-A6CA-1A6DC7E7CEF5}"/>
                    </a:ext>
                  </a:extLst>
                </p14:cNvPr>
                <p14:cNvContentPartPr/>
                <p14:nvPr/>
              </p14:nvContentPartPr>
              <p14:xfrm>
                <a:off x="8844072" y="6255705"/>
                <a:ext cx="392760" cy="28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94DDDE7-3F97-4537-A6CA-1A6DC7E7CE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35072" y="6247065"/>
                  <a:ext cx="410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37312F0-CC07-4FA3-8E92-654249B6C9B1}"/>
                    </a:ext>
                  </a:extLst>
                </p14:cNvPr>
                <p14:cNvContentPartPr/>
                <p14:nvPr/>
              </p14:nvContentPartPr>
              <p14:xfrm>
                <a:off x="9297312" y="6319425"/>
                <a:ext cx="268920" cy="106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37312F0-CC07-4FA3-8E92-654249B6C9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88312" y="6310425"/>
                  <a:ext cx="286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1D4FA04-F868-4D9E-9FDD-E3B85FAC2B1E}"/>
                    </a:ext>
                  </a:extLst>
                </p14:cNvPr>
                <p14:cNvContentPartPr/>
                <p14:nvPr/>
              </p14:nvContentPartPr>
              <p14:xfrm>
                <a:off x="9627072" y="6267585"/>
                <a:ext cx="136080" cy="136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1D4FA04-F868-4D9E-9FDD-E3B85FAC2B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18072" y="6258945"/>
                  <a:ext cx="153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E82C78-1DAB-4E23-AA47-7AF7F893110F}"/>
                    </a:ext>
                  </a:extLst>
                </p14:cNvPr>
                <p14:cNvContentPartPr/>
                <p14:nvPr/>
              </p14:nvContentPartPr>
              <p14:xfrm>
                <a:off x="9888792" y="6105225"/>
                <a:ext cx="462600" cy="257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E82C78-1DAB-4E23-AA47-7AF7F893110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79792" y="6096585"/>
                  <a:ext cx="480240" cy="27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572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BD74-40B5-FAB1-8506-BF843E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7" y="130630"/>
            <a:ext cx="10099764" cy="45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BFAF-C252-8FA6-D2D7-C320374D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499" y="261257"/>
            <a:ext cx="8643659" cy="60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6BCC8-C89B-D3E1-987C-1FBB51B4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3363"/>
            <a:ext cx="8249801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7F74-D2FF-64B7-2FC8-707FB178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82096"/>
            <a:ext cx="6041571" cy="5989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Syllabus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6801-B295-9E31-6EC6-20D83D93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12" y="109074"/>
            <a:ext cx="8811945" cy="639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8F63F-C2AF-BC65-E8B5-1479286B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88" y="151346"/>
            <a:ext cx="9976604" cy="62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2360D-5819-3D74-12DF-1644927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156363"/>
            <a:ext cx="10269383" cy="2155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ABF42-7622-B75A-397F-8955DD5E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5" y="2177143"/>
            <a:ext cx="10832553" cy="582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D8F2-9422-90FD-D5B1-07A01C47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72" y="2865135"/>
            <a:ext cx="6750397" cy="38038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25336D1-657D-492D-997B-77CF26BA5553}"/>
              </a:ext>
            </a:extLst>
          </p:cNvPr>
          <p:cNvGrpSpPr/>
          <p:nvPr/>
        </p:nvGrpSpPr>
        <p:grpSpPr>
          <a:xfrm>
            <a:off x="735072" y="386265"/>
            <a:ext cx="190440" cy="236160"/>
            <a:chOff x="735072" y="386265"/>
            <a:chExt cx="19044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625B3D-BC37-4D70-A58C-72AC8E2389D5}"/>
                    </a:ext>
                  </a:extLst>
                </p14:cNvPr>
                <p14:cNvContentPartPr/>
                <p14:nvPr/>
              </p14:nvContentPartPr>
              <p14:xfrm>
                <a:off x="735072" y="408945"/>
                <a:ext cx="171720" cy="140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625B3D-BC37-4D70-A58C-72AC8E2389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6432" y="399945"/>
                  <a:ext cx="189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5332C3-B24C-425B-9353-4EAFE949C123}"/>
                    </a:ext>
                  </a:extLst>
                </p14:cNvPr>
                <p14:cNvContentPartPr/>
                <p14:nvPr/>
              </p14:nvContentPartPr>
              <p14:xfrm>
                <a:off x="786192" y="403185"/>
                <a:ext cx="109440" cy="181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5332C3-B24C-425B-9353-4EAFE949C1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7552" y="394545"/>
                  <a:ext cx="127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009491-268D-45D2-B87B-876C24BC90CB}"/>
                    </a:ext>
                  </a:extLst>
                </p14:cNvPr>
                <p14:cNvContentPartPr/>
                <p14:nvPr/>
              </p14:nvContentPartPr>
              <p14:xfrm>
                <a:off x="838392" y="386265"/>
                <a:ext cx="10080" cy="236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009491-268D-45D2-B87B-876C24BC90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752" y="377265"/>
                  <a:ext cx="27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0471CF-BE41-41E1-B61A-9E83A2F1DEEF}"/>
                    </a:ext>
                  </a:extLst>
                </p14:cNvPr>
                <p14:cNvContentPartPr/>
                <p14:nvPr/>
              </p14:nvContentPartPr>
              <p14:xfrm>
                <a:off x="744432" y="470505"/>
                <a:ext cx="181080" cy="38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0471CF-BE41-41E1-B61A-9E83A2F1DE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5792" y="461505"/>
                  <a:ext cx="19872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B17F17C-D530-408E-89BF-C2C360F0A92C}"/>
                  </a:ext>
                </a:extLst>
              </p14:cNvPr>
              <p14:cNvContentPartPr/>
              <p14:nvPr/>
            </p14:nvContentPartPr>
            <p14:xfrm>
              <a:off x="1911912" y="1056945"/>
              <a:ext cx="433800" cy="46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B17F17C-D530-408E-89BF-C2C360F0A9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03272" y="1048305"/>
                <a:ext cx="4514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6A0E72-EE5C-4BAE-A960-FD5E83E7E5AB}"/>
                  </a:ext>
                </a:extLst>
              </p14:cNvPr>
              <p14:cNvContentPartPr/>
              <p14:nvPr/>
            </p14:nvContentPartPr>
            <p14:xfrm>
              <a:off x="4600032" y="1092945"/>
              <a:ext cx="680400" cy="28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6A0E72-EE5C-4BAE-A960-FD5E83E7E5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1032" y="1084305"/>
                <a:ext cx="698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700AE9-35E4-4EA3-8D9A-C65FD5BED0D5}"/>
                  </a:ext>
                </a:extLst>
              </p14:cNvPr>
              <p14:cNvContentPartPr/>
              <p14:nvPr/>
            </p14:nvContentPartPr>
            <p14:xfrm>
              <a:off x="9587112" y="1131105"/>
              <a:ext cx="1186920" cy="19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700AE9-35E4-4EA3-8D9A-C65FD5BED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8112" y="1122465"/>
                <a:ext cx="12045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FB7380-2616-4E0D-B589-80D1FA28A779}"/>
                  </a:ext>
                </a:extLst>
              </p14:cNvPr>
              <p14:cNvContentPartPr/>
              <p14:nvPr/>
            </p14:nvContentPartPr>
            <p14:xfrm>
              <a:off x="1187592" y="1337745"/>
              <a:ext cx="595080" cy="48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FB7380-2616-4E0D-B589-80D1FA28A77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78952" y="1328745"/>
                <a:ext cx="6127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D6AF9F6-0398-4040-97C4-A550BC3FBCC3}"/>
              </a:ext>
            </a:extLst>
          </p:cNvPr>
          <p:cNvGrpSpPr/>
          <p:nvPr/>
        </p:nvGrpSpPr>
        <p:grpSpPr>
          <a:xfrm>
            <a:off x="6268632" y="1329105"/>
            <a:ext cx="2102400" cy="56880"/>
            <a:chOff x="6268632" y="1329105"/>
            <a:chExt cx="2102400" cy="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A33EE2-47EB-4953-9AB0-8F2706E27086}"/>
                    </a:ext>
                  </a:extLst>
                </p14:cNvPr>
                <p14:cNvContentPartPr/>
                <p14:nvPr/>
              </p14:nvContentPartPr>
              <p14:xfrm>
                <a:off x="6268632" y="1359345"/>
                <a:ext cx="1621080" cy="2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A33EE2-47EB-4953-9AB0-8F2706E2708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59992" y="1350345"/>
                  <a:ext cx="1638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5FA7DB-11B8-4080-A737-08D30B5DC913}"/>
                    </a:ext>
                  </a:extLst>
                </p14:cNvPr>
                <p14:cNvContentPartPr/>
                <p14:nvPr/>
              </p14:nvContentPartPr>
              <p14:xfrm>
                <a:off x="8370672" y="132910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5FA7DB-11B8-4080-A737-08D30B5DC9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62032" y="1320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C84A255-BA17-4D5B-A93A-A0877C0C7D47}"/>
                  </a:ext>
                </a:extLst>
              </p14:cNvPr>
              <p14:cNvContentPartPr/>
              <p14:nvPr/>
            </p14:nvContentPartPr>
            <p14:xfrm>
              <a:off x="791232" y="2269425"/>
              <a:ext cx="384480" cy="29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C84A255-BA17-4D5B-A93A-A0877C0C7D4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2592" y="2260425"/>
                <a:ext cx="40212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531F22C-C15B-4BE0-A47A-EC060D21BD31}"/>
              </a:ext>
            </a:extLst>
          </p:cNvPr>
          <p:cNvGrpSpPr/>
          <p:nvPr/>
        </p:nvGrpSpPr>
        <p:grpSpPr>
          <a:xfrm>
            <a:off x="8108592" y="3018225"/>
            <a:ext cx="609480" cy="252720"/>
            <a:chOff x="8108592" y="3018225"/>
            <a:chExt cx="60948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32AA18-DF22-4D93-94AD-127762721118}"/>
                    </a:ext>
                  </a:extLst>
                </p14:cNvPr>
                <p14:cNvContentPartPr/>
                <p14:nvPr/>
              </p14:nvContentPartPr>
              <p14:xfrm>
                <a:off x="8173032" y="3072945"/>
                <a:ext cx="47880" cy="17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32AA18-DF22-4D93-94AD-1277627211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64392" y="3064305"/>
                  <a:ext cx="65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36B9CB-9F38-4C64-BAC0-7CABBF315C89}"/>
                    </a:ext>
                  </a:extLst>
                </p14:cNvPr>
                <p14:cNvContentPartPr/>
                <p14:nvPr/>
              </p14:nvContentPartPr>
              <p14:xfrm>
                <a:off x="8131992" y="3018225"/>
                <a:ext cx="229320" cy="73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36B9CB-9F38-4C64-BAC0-7CABBF315C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22992" y="3009585"/>
                  <a:ext cx="246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3256D9-6F35-4185-96CD-6A7CA7433D49}"/>
                    </a:ext>
                  </a:extLst>
                </p14:cNvPr>
                <p14:cNvContentPartPr/>
                <p14:nvPr/>
              </p14:nvContentPartPr>
              <p14:xfrm>
                <a:off x="8108592" y="3251145"/>
                <a:ext cx="253440" cy="19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3256D9-6F35-4185-96CD-6A7CA7433D4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99592" y="3242505"/>
                  <a:ext cx="271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B9D524-74FB-440E-BEAD-134A1C76E4D6}"/>
                    </a:ext>
                  </a:extLst>
                </p14:cNvPr>
                <p14:cNvContentPartPr/>
                <p14:nvPr/>
              </p14:nvContentPartPr>
              <p14:xfrm>
                <a:off x="8512512" y="3119385"/>
                <a:ext cx="17172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B9D524-74FB-440E-BEAD-134A1C76E4D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03512" y="3110745"/>
                  <a:ext cx="189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BA14F8-3906-4C53-A056-C80CC66BC72B}"/>
                    </a:ext>
                  </a:extLst>
                </p14:cNvPr>
                <p14:cNvContentPartPr/>
                <p14:nvPr/>
              </p14:nvContentPartPr>
              <p14:xfrm>
                <a:off x="8578392" y="3173025"/>
                <a:ext cx="139680" cy="3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BA14F8-3906-4C53-A056-C80CC66BC7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69392" y="3164385"/>
                  <a:ext cx="157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B2A82D-0DFF-4DDD-84B4-90829F194E6A}"/>
              </a:ext>
            </a:extLst>
          </p:cNvPr>
          <p:cNvGrpSpPr/>
          <p:nvPr/>
        </p:nvGrpSpPr>
        <p:grpSpPr>
          <a:xfrm>
            <a:off x="9085992" y="2676945"/>
            <a:ext cx="1425240" cy="1010160"/>
            <a:chOff x="9085992" y="2676945"/>
            <a:chExt cx="1425240" cy="10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E734D5-A5B0-49F8-8ACC-F8D755CCD210}"/>
                    </a:ext>
                  </a:extLst>
                </p14:cNvPr>
                <p14:cNvContentPartPr/>
                <p14:nvPr/>
              </p14:nvContentPartPr>
              <p14:xfrm>
                <a:off x="9096792" y="2743185"/>
                <a:ext cx="173160" cy="1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E734D5-A5B0-49F8-8ACC-F8D755CCD21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87792" y="2734185"/>
                  <a:ext cx="190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8FDEC91-A790-4A5E-929A-53E911DB1BCB}"/>
                    </a:ext>
                  </a:extLst>
                </p14:cNvPr>
                <p14:cNvContentPartPr/>
                <p14:nvPr/>
              </p14:nvContentPartPr>
              <p14:xfrm>
                <a:off x="9085992" y="2780985"/>
                <a:ext cx="290160" cy="90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8FDEC91-A790-4A5E-929A-53E911DB1B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77352" y="2771985"/>
                  <a:ext cx="30780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499F4A-2EE4-4367-B6BE-6DC9AB1EF3A1}"/>
                    </a:ext>
                  </a:extLst>
                </p14:cNvPr>
                <p14:cNvContentPartPr/>
                <p14:nvPr/>
              </p14:nvContentPartPr>
              <p14:xfrm>
                <a:off x="9407832" y="2795385"/>
                <a:ext cx="20520" cy="19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499F4A-2EE4-4367-B6BE-6DC9AB1EF3A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98832" y="2786385"/>
                  <a:ext cx="38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52101D-7DB4-41AD-B625-32A005CBC360}"/>
                    </a:ext>
                  </a:extLst>
                </p14:cNvPr>
                <p14:cNvContentPartPr/>
                <p14:nvPr/>
              </p14:nvContentPartPr>
              <p14:xfrm>
                <a:off x="9672072" y="2753265"/>
                <a:ext cx="100800" cy="143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52101D-7DB4-41AD-B625-32A005CBC3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63072" y="2744265"/>
                  <a:ext cx="118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DA0AB86-AD2C-43E0-AB9F-7ECED83C33F7}"/>
                    </a:ext>
                  </a:extLst>
                </p14:cNvPr>
                <p14:cNvContentPartPr/>
                <p14:nvPr/>
              </p14:nvContentPartPr>
              <p14:xfrm>
                <a:off x="10032072" y="2715105"/>
                <a:ext cx="183600" cy="153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DA0AB86-AD2C-43E0-AB9F-7ECED83C33F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23072" y="2706105"/>
                  <a:ext cx="201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401C52-D3B7-4C71-AE21-1638497F1A71}"/>
                    </a:ext>
                  </a:extLst>
                </p14:cNvPr>
                <p14:cNvContentPartPr/>
                <p14:nvPr/>
              </p14:nvContentPartPr>
              <p14:xfrm>
                <a:off x="9401712" y="3103185"/>
                <a:ext cx="98280" cy="12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401C52-D3B7-4C71-AE21-1638497F1A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92712" y="3094185"/>
                  <a:ext cx="115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DF1B929-6E9E-4BA8-B5DF-E26E52C4D642}"/>
                    </a:ext>
                  </a:extLst>
                </p14:cNvPr>
                <p14:cNvContentPartPr/>
                <p14:nvPr/>
              </p14:nvContentPartPr>
              <p14:xfrm>
                <a:off x="9756672" y="3052065"/>
                <a:ext cx="19800" cy="151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DF1B929-6E9E-4BA8-B5DF-E26E52C4D6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48032" y="3043425"/>
                  <a:ext cx="37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55701B-BE11-4D36-A442-A20E3E92926E}"/>
                    </a:ext>
                  </a:extLst>
                </p14:cNvPr>
                <p14:cNvContentPartPr/>
                <p14:nvPr/>
              </p14:nvContentPartPr>
              <p14:xfrm>
                <a:off x="10170672" y="3025785"/>
                <a:ext cx="84960" cy="142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55701B-BE11-4D36-A442-A20E3E9292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162032" y="3017145"/>
                  <a:ext cx="102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B8487C-5872-4BEA-9D55-E590A0AC8DAB}"/>
                    </a:ext>
                  </a:extLst>
                </p14:cNvPr>
                <p14:cNvContentPartPr/>
                <p14:nvPr/>
              </p14:nvContentPartPr>
              <p14:xfrm>
                <a:off x="9398832" y="3364185"/>
                <a:ext cx="122400" cy="13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B8487C-5872-4BEA-9D55-E590A0AC8DA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90192" y="3355545"/>
                  <a:ext cx="140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B325E9F-F9EF-48AF-80DA-C9F8C913C7D1}"/>
                    </a:ext>
                  </a:extLst>
                </p14:cNvPr>
                <p14:cNvContentPartPr/>
                <p14:nvPr/>
              </p14:nvContentPartPr>
              <p14:xfrm>
                <a:off x="9775752" y="3316305"/>
                <a:ext cx="122040" cy="132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B325E9F-F9EF-48AF-80DA-C9F8C913C7D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66752" y="3307665"/>
                  <a:ext cx="139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6AED7E-2BC1-42B7-A614-4994B05FDCFB}"/>
                    </a:ext>
                  </a:extLst>
                </p14:cNvPr>
                <p14:cNvContentPartPr/>
                <p14:nvPr/>
              </p14:nvContentPartPr>
              <p14:xfrm>
                <a:off x="10246272" y="3233505"/>
                <a:ext cx="10080" cy="19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6AED7E-2BC1-42B7-A614-4994B05FDCF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37632" y="3224505"/>
                  <a:ext cx="27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D90884-13CC-4329-8FEA-17CC6C9A854B}"/>
                    </a:ext>
                  </a:extLst>
                </p14:cNvPr>
                <p14:cNvContentPartPr/>
                <p14:nvPr/>
              </p14:nvContentPartPr>
              <p14:xfrm>
                <a:off x="10249512" y="2676945"/>
                <a:ext cx="261720" cy="800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D90884-13CC-4329-8FEA-17CC6C9A854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240512" y="2668305"/>
                  <a:ext cx="279360" cy="81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3CCFDF8-898D-443C-997E-C4978642C688}"/>
                  </a:ext>
                </a:extLst>
              </p14:cNvPr>
              <p14:cNvContentPartPr/>
              <p14:nvPr/>
            </p14:nvContentPartPr>
            <p14:xfrm>
              <a:off x="10888152" y="3195345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3CCFDF8-898D-443C-997E-C4978642C68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879152" y="31867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0A3F6DB3-505C-4C93-BFDE-05D86CBB5E7C}"/>
              </a:ext>
            </a:extLst>
          </p:cNvPr>
          <p:cNvGrpSpPr/>
          <p:nvPr/>
        </p:nvGrpSpPr>
        <p:grpSpPr>
          <a:xfrm>
            <a:off x="3439032" y="4520865"/>
            <a:ext cx="1248840" cy="1379160"/>
            <a:chOff x="3439032" y="4520865"/>
            <a:chExt cx="1248840" cy="13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F91423-319A-4757-8DFD-3A3B05B318D4}"/>
                    </a:ext>
                  </a:extLst>
                </p14:cNvPr>
                <p14:cNvContentPartPr/>
                <p14:nvPr/>
              </p14:nvContentPartPr>
              <p14:xfrm>
                <a:off x="4111152" y="4520865"/>
                <a:ext cx="576720" cy="467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F91423-319A-4757-8DFD-3A3B05B318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2152" y="4512225"/>
                  <a:ext cx="594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63FF50-E33E-44FB-99FC-E484735442A2}"/>
                    </a:ext>
                  </a:extLst>
                </p14:cNvPr>
                <p14:cNvContentPartPr/>
                <p14:nvPr/>
              </p14:nvContentPartPr>
              <p14:xfrm>
                <a:off x="3439032" y="4788705"/>
                <a:ext cx="614880" cy="111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63FF50-E33E-44FB-99FC-E484735442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30392" y="4779705"/>
                  <a:ext cx="632520" cy="11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8BC081B-66FA-4E4D-9DC2-CE1A123124E3}"/>
                  </a:ext>
                </a:extLst>
              </p14:cNvPr>
              <p14:cNvContentPartPr/>
              <p14:nvPr/>
            </p14:nvContentPartPr>
            <p14:xfrm>
              <a:off x="5093232" y="6211425"/>
              <a:ext cx="222480" cy="39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8BC081B-66FA-4E4D-9DC2-CE1A123124E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84232" y="6202425"/>
                <a:ext cx="2401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3498544-E97E-457B-93E9-197814B015A8}"/>
                  </a:ext>
                </a:extLst>
              </p14:cNvPr>
              <p14:cNvContentPartPr/>
              <p14:nvPr/>
            </p14:nvContentPartPr>
            <p14:xfrm>
              <a:off x="9464352" y="6230505"/>
              <a:ext cx="367560" cy="38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3498544-E97E-457B-93E9-197814B015A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55352" y="6221865"/>
                <a:ext cx="3852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D3E5567-5B79-4752-A2F4-C6873B726DDA}"/>
                  </a:ext>
                </a:extLst>
              </p14:cNvPr>
              <p14:cNvContentPartPr/>
              <p14:nvPr/>
            </p14:nvContentPartPr>
            <p14:xfrm>
              <a:off x="9011832" y="5409705"/>
              <a:ext cx="680760" cy="550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D3E5567-5B79-4752-A2F4-C6873B726DD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002832" y="5400705"/>
                <a:ext cx="698400" cy="5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3A14400F-2490-4590-8835-D03ED17732D0}"/>
              </a:ext>
            </a:extLst>
          </p:cNvPr>
          <p:cNvGrpSpPr/>
          <p:nvPr/>
        </p:nvGrpSpPr>
        <p:grpSpPr>
          <a:xfrm>
            <a:off x="206952" y="3252585"/>
            <a:ext cx="5663160" cy="1035720"/>
            <a:chOff x="206952" y="3252585"/>
            <a:chExt cx="5663160" cy="10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3512AF-00C0-4FBB-9FF9-21D14B03543F}"/>
                    </a:ext>
                  </a:extLst>
                </p14:cNvPr>
                <p14:cNvContentPartPr/>
                <p14:nvPr/>
              </p14:nvContentPartPr>
              <p14:xfrm>
                <a:off x="2950512" y="3252585"/>
                <a:ext cx="2919600" cy="443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3512AF-00C0-4FBB-9FF9-21D14B03543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41512" y="3243585"/>
                  <a:ext cx="29372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BD5756-34E6-47EE-9449-E1262CE10562}"/>
                    </a:ext>
                  </a:extLst>
                </p14:cNvPr>
                <p14:cNvContentPartPr/>
                <p14:nvPr/>
              </p14:nvContentPartPr>
              <p14:xfrm>
                <a:off x="559032" y="3430065"/>
                <a:ext cx="210240" cy="248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BD5756-34E6-47EE-9449-E1262CE1056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0032" y="3421065"/>
                  <a:ext cx="227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4F25E18-F8CA-47EC-8568-3C381636200F}"/>
                    </a:ext>
                  </a:extLst>
                </p14:cNvPr>
                <p14:cNvContentPartPr/>
                <p14:nvPr/>
              </p14:nvContentPartPr>
              <p14:xfrm>
                <a:off x="751992" y="3552465"/>
                <a:ext cx="281160" cy="153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4F25E18-F8CA-47EC-8568-3C38163620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2992" y="3543465"/>
                  <a:ext cx="298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2566EC9-E2AA-4E9E-A40D-C8D3D2489C89}"/>
                    </a:ext>
                  </a:extLst>
                </p14:cNvPr>
                <p14:cNvContentPartPr/>
                <p14:nvPr/>
              </p14:nvContentPartPr>
              <p14:xfrm>
                <a:off x="1168872" y="3503865"/>
                <a:ext cx="144000" cy="115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2566EC9-E2AA-4E9E-A40D-C8D3D2489C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60232" y="3495225"/>
                  <a:ext cx="161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562626-2217-44DF-AE64-3EF885A8A3B7}"/>
                    </a:ext>
                  </a:extLst>
                </p14:cNvPr>
                <p14:cNvContentPartPr/>
                <p14:nvPr/>
              </p14:nvContentPartPr>
              <p14:xfrm>
                <a:off x="1347432" y="3440505"/>
                <a:ext cx="32760" cy="229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562626-2217-44DF-AE64-3EF885A8A3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38792" y="3431505"/>
                  <a:ext cx="50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1B105E-8183-4436-85B8-6323F2E26EF3}"/>
                    </a:ext>
                  </a:extLst>
                </p14:cNvPr>
                <p14:cNvContentPartPr/>
                <p14:nvPr/>
              </p14:nvContentPartPr>
              <p14:xfrm>
                <a:off x="1445712" y="3476865"/>
                <a:ext cx="336240" cy="172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1B105E-8183-4436-85B8-6323F2E26E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436712" y="3467865"/>
                  <a:ext cx="353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213CA4-448A-4E91-A160-27BA5C7B1DD0}"/>
                    </a:ext>
                  </a:extLst>
                </p14:cNvPr>
                <p14:cNvContentPartPr/>
                <p14:nvPr/>
              </p14:nvContentPartPr>
              <p14:xfrm>
                <a:off x="1829112" y="3501705"/>
                <a:ext cx="80280" cy="154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213CA4-448A-4E91-A160-27BA5C7B1DD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820112" y="3492705"/>
                  <a:ext cx="97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89B0C0-8C4F-4246-B743-BF7AC1854B31}"/>
                    </a:ext>
                  </a:extLst>
                </p14:cNvPr>
                <p14:cNvContentPartPr/>
                <p14:nvPr/>
              </p14:nvContentPartPr>
              <p14:xfrm>
                <a:off x="2073912" y="3455265"/>
                <a:ext cx="37800" cy="155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89B0C0-8C4F-4246-B743-BF7AC1854B3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064912" y="3446625"/>
                  <a:ext cx="55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B10C76-0310-462D-AAC7-047961F22F77}"/>
                    </a:ext>
                  </a:extLst>
                </p14:cNvPr>
                <p14:cNvContentPartPr/>
                <p14:nvPr/>
              </p14:nvContentPartPr>
              <p14:xfrm>
                <a:off x="387312" y="4043865"/>
                <a:ext cx="9000" cy="176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B10C76-0310-462D-AAC7-047961F22F7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8312" y="4035225"/>
                  <a:ext cx="26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E88B81-885F-4D53-A22E-44CD86E4A95D}"/>
                    </a:ext>
                  </a:extLst>
                </p14:cNvPr>
                <p14:cNvContentPartPr/>
                <p14:nvPr/>
              </p14:nvContentPartPr>
              <p14:xfrm>
                <a:off x="206952" y="3930105"/>
                <a:ext cx="339840" cy="358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E88B81-885F-4D53-A22E-44CD86E4A95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7952" y="3921105"/>
                  <a:ext cx="3574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F939DC0-2F24-4E3C-8ABF-005A14CACA2D}"/>
                    </a:ext>
                  </a:extLst>
                </p14:cNvPr>
                <p14:cNvContentPartPr/>
                <p14:nvPr/>
              </p14:nvContentPartPr>
              <p14:xfrm>
                <a:off x="753072" y="4009305"/>
                <a:ext cx="133200" cy="18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F939DC0-2F24-4E3C-8ABF-005A14CACA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4432" y="4000305"/>
                  <a:ext cx="150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748D9C-AEFE-41DE-A660-E6F472ACD084}"/>
                    </a:ext>
                  </a:extLst>
                </p14:cNvPr>
                <p14:cNvContentPartPr/>
                <p14:nvPr/>
              </p14:nvContentPartPr>
              <p14:xfrm>
                <a:off x="896712" y="4026225"/>
                <a:ext cx="381960" cy="149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748D9C-AEFE-41DE-A660-E6F472ACD08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8072" y="4017225"/>
                  <a:ext cx="399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D1D557-A289-4F7C-9686-6D4E1ED26D86}"/>
                    </a:ext>
                  </a:extLst>
                </p14:cNvPr>
                <p14:cNvContentPartPr/>
                <p14:nvPr/>
              </p14:nvContentPartPr>
              <p14:xfrm>
                <a:off x="1396032" y="4004265"/>
                <a:ext cx="333720" cy="122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D1D557-A289-4F7C-9686-6D4E1ED26D8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87392" y="3995265"/>
                  <a:ext cx="351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496B51C-AFA2-41F0-A5F2-50496DEFB69C}"/>
                    </a:ext>
                  </a:extLst>
                </p14:cNvPr>
                <p14:cNvContentPartPr/>
                <p14:nvPr/>
              </p14:nvContentPartPr>
              <p14:xfrm>
                <a:off x="1827312" y="3874305"/>
                <a:ext cx="39240" cy="237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496B51C-AFA2-41F0-A5F2-50496DEFB69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18672" y="3865305"/>
                  <a:ext cx="56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909A9D-57F5-4AAC-A426-5E0B1AFA4F18}"/>
                    </a:ext>
                  </a:extLst>
                </p14:cNvPr>
                <p14:cNvContentPartPr/>
                <p14:nvPr/>
              </p14:nvContentPartPr>
              <p14:xfrm>
                <a:off x="1884192" y="3961065"/>
                <a:ext cx="397440" cy="134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909A9D-57F5-4AAC-A426-5E0B1AFA4F1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75552" y="3952065"/>
                  <a:ext cx="415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A8781F2-AA23-40A1-856D-C83BA037ED54}"/>
                    </a:ext>
                  </a:extLst>
                </p14:cNvPr>
                <p14:cNvContentPartPr/>
                <p14:nvPr/>
              </p14:nvContentPartPr>
              <p14:xfrm>
                <a:off x="2328792" y="3862065"/>
                <a:ext cx="496800" cy="37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A8781F2-AA23-40A1-856D-C83BA037ED5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20152" y="3853425"/>
                  <a:ext cx="5144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BACE3D-065B-4806-A3B2-B329BE6B7AEA}"/>
                    </a:ext>
                  </a:extLst>
                </p14:cNvPr>
                <p14:cNvContentPartPr/>
                <p14:nvPr/>
              </p14:nvContentPartPr>
              <p14:xfrm>
                <a:off x="2859792" y="3812025"/>
                <a:ext cx="280440" cy="281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BACE3D-065B-4806-A3B2-B329BE6B7AE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51152" y="3803025"/>
                  <a:ext cx="29808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AA0AA3-9E59-4ADC-8CBB-1953BDEE8444}"/>
              </a:ext>
            </a:extLst>
          </p:cNvPr>
          <p:cNvGrpSpPr/>
          <p:nvPr/>
        </p:nvGrpSpPr>
        <p:grpSpPr>
          <a:xfrm>
            <a:off x="253752" y="4462905"/>
            <a:ext cx="3279600" cy="582120"/>
            <a:chOff x="253752" y="4462905"/>
            <a:chExt cx="327960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041CC2-3999-4F1E-9313-7AD22E51229A}"/>
                    </a:ext>
                  </a:extLst>
                </p14:cNvPr>
                <p14:cNvContentPartPr/>
                <p14:nvPr/>
              </p14:nvContentPartPr>
              <p14:xfrm>
                <a:off x="357432" y="4573065"/>
                <a:ext cx="145440" cy="161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041CC2-3999-4F1E-9313-7AD22E51229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8792" y="4564065"/>
                  <a:ext cx="163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934484B-1440-4384-AA64-D264B81E4ABA}"/>
                    </a:ext>
                  </a:extLst>
                </p14:cNvPr>
                <p14:cNvContentPartPr/>
                <p14:nvPr/>
              </p14:nvContentPartPr>
              <p14:xfrm>
                <a:off x="253752" y="4511865"/>
                <a:ext cx="259200" cy="348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934484B-1440-4384-AA64-D264B81E4AB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5112" y="4502865"/>
                  <a:ext cx="276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DA95D3-335D-4BCF-960D-392FD7961BF6}"/>
                    </a:ext>
                  </a:extLst>
                </p14:cNvPr>
                <p14:cNvContentPartPr/>
                <p14:nvPr/>
              </p14:nvContentPartPr>
              <p14:xfrm>
                <a:off x="626352" y="4536705"/>
                <a:ext cx="852480" cy="253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DA95D3-335D-4BCF-960D-392FD7961BF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7712" y="4528065"/>
                  <a:ext cx="8701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F5E48D3-56D3-4AF6-9A23-37C0553C358C}"/>
                    </a:ext>
                  </a:extLst>
                </p14:cNvPr>
                <p14:cNvContentPartPr/>
                <p14:nvPr/>
              </p14:nvContentPartPr>
              <p14:xfrm>
                <a:off x="1630032" y="4635705"/>
                <a:ext cx="300960" cy="107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F5E48D3-56D3-4AF6-9A23-37C0553C358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621392" y="4627065"/>
                  <a:ext cx="318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A8E4C94-7987-4F97-B302-AEB6F0ED5034}"/>
                    </a:ext>
                  </a:extLst>
                </p14:cNvPr>
                <p14:cNvContentPartPr/>
                <p14:nvPr/>
              </p14:nvContentPartPr>
              <p14:xfrm>
                <a:off x="2047272" y="4487025"/>
                <a:ext cx="46800" cy="278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A8E4C94-7987-4F97-B302-AEB6F0ED503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38632" y="4478385"/>
                  <a:ext cx="64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3C824D-957D-4245-A0A2-7677D483A805}"/>
                    </a:ext>
                  </a:extLst>
                </p14:cNvPr>
                <p14:cNvContentPartPr/>
                <p14:nvPr/>
              </p14:nvContentPartPr>
              <p14:xfrm>
                <a:off x="2130432" y="4598625"/>
                <a:ext cx="441720" cy="14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3C824D-957D-4245-A0A2-7677D483A80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121432" y="4589625"/>
                  <a:ext cx="459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CB7FE4B-9A13-4261-B827-3CCDDABE7EE9}"/>
                    </a:ext>
                  </a:extLst>
                </p14:cNvPr>
                <p14:cNvContentPartPr/>
                <p14:nvPr/>
              </p14:nvContentPartPr>
              <p14:xfrm>
                <a:off x="2600592" y="4528065"/>
                <a:ext cx="572040" cy="51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CB7FE4B-9A13-4261-B827-3CCDDABE7EE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591592" y="4519425"/>
                  <a:ext cx="5896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356330A-92EF-47E4-A8C5-25616BF7AE73}"/>
                    </a:ext>
                  </a:extLst>
                </p14:cNvPr>
                <p14:cNvContentPartPr/>
                <p14:nvPr/>
              </p14:nvContentPartPr>
              <p14:xfrm>
                <a:off x="3189192" y="4462905"/>
                <a:ext cx="221760" cy="279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356330A-92EF-47E4-A8C5-25616BF7AE7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80552" y="4453905"/>
                  <a:ext cx="239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7516731-01EF-4AE3-BD7C-2B4B2B9DB88D}"/>
                    </a:ext>
                  </a:extLst>
                </p14:cNvPr>
                <p14:cNvContentPartPr/>
                <p14:nvPr/>
              </p14:nvContentPartPr>
              <p14:xfrm>
                <a:off x="3525432" y="4647225"/>
                <a:ext cx="7920" cy="3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7516731-01EF-4AE3-BD7C-2B4B2B9DB88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16432" y="4638585"/>
                  <a:ext cx="255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148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7D37E-395C-0B1F-A8D1-005E0CBC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8" y="215951"/>
            <a:ext cx="11538266" cy="65365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A27F25-9C87-4BE9-9E86-E25359FBEB39}"/>
                  </a:ext>
                </a:extLst>
              </p14:cNvPr>
              <p14:cNvContentPartPr/>
              <p14:nvPr/>
            </p14:nvContentPartPr>
            <p14:xfrm>
              <a:off x="2074992" y="190785"/>
              <a:ext cx="487440" cy="39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A27F25-9C87-4BE9-9E86-E25359FBEB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5992" y="181785"/>
                <a:ext cx="505080" cy="41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E62C389-5A5E-417D-A28E-1502A593797F}"/>
              </a:ext>
            </a:extLst>
          </p:cNvPr>
          <p:cNvGrpSpPr/>
          <p:nvPr/>
        </p:nvGrpSpPr>
        <p:grpSpPr>
          <a:xfrm>
            <a:off x="4778381" y="6069893"/>
            <a:ext cx="355320" cy="77400"/>
            <a:chOff x="4655832" y="5975625"/>
            <a:chExt cx="35532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3096760-68D6-49B9-86A3-E60C5DEC68EC}"/>
                    </a:ext>
                  </a:extLst>
                </p14:cNvPr>
                <p14:cNvContentPartPr/>
                <p14:nvPr/>
              </p14:nvContentPartPr>
              <p14:xfrm>
                <a:off x="4684992" y="5976345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3096760-68D6-49B9-86A3-E60C5DEC68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76352" y="5967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37E646-9842-45FA-B6B7-4B935498E9D2}"/>
                    </a:ext>
                  </a:extLst>
                </p14:cNvPr>
                <p14:cNvContentPartPr/>
                <p14:nvPr/>
              </p14:nvContentPartPr>
              <p14:xfrm>
                <a:off x="4655832" y="5975625"/>
                <a:ext cx="355320" cy="77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37E646-9842-45FA-B6B7-4B935498E9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47192" y="5966625"/>
                  <a:ext cx="37296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BC3643-90DE-4E63-8CB6-EC9EB2204DF6}"/>
              </a:ext>
            </a:extLst>
          </p:cNvPr>
          <p:cNvGrpSpPr/>
          <p:nvPr/>
        </p:nvGrpSpPr>
        <p:grpSpPr>
          <a:xfrm>
            <a:off x="2919912" y="3608985"/>
            <a:ext cx="1508400" cy="2016000"/>
            <a:chOff x="2919912" y="3608985"/>
            <a:chExt cx="1508400" cy="20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BB8770-1301-4418-81EE-7D2DAF1B7DC5}"/>
                    </a:ext>
                  </a:extLst>
                </p14:cNvPr>
                <p14:cNvContentPartPr/>
                <p14:nvPr/>
              </p14:nvContentPartPr>
              <p14:xfrm>
                <a:off x="3318432" y="3608985"/>
                <a:ext cx="627480" cy="48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BB8770-1301-4418-81EE-7D2DAF1B7D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09792" y="3599985"/>
                  <a:ext cx="6451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0CC550-E586-4FC0-8ADC-71232CAB257D}"/>
                    </a:ext>
                  </a:extLst>
                </p14:cNvPr>
                <p14:cNvContentPartPr/>
                <p14:nvPr/>
              </p14:nvContentPartPr>
              <p14:xfrm>
                <a:off x="2919912" y="3999945"/>
                <a:ext cx="1486440" cy="162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0CC550-E586-4FC0-8ADC-71232CAB25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1272" y="3990945"/>
                  <a:ext cx="1504080" cy="16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B5D154-4220-4156-9E90-DE84300145D2}"/>
                    </a:ext>
                  </a:extLst>
                </p14:cNvPr>
                <p14:cNvContentPartPr/>
                <p14:nvPr/>
              </p14:nvContentPartPr>
              <p14:xfrm>
                <a:off x="4213752" y="5495385"/>
                <a:ext cx="214560" cy="129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B5D154-4220-4156-9E90-DE84300145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05112" y="5486745"/>
                  <a:ext cx="2322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8003BC-33B8-4750-BE11-3365CEDD121D}"/>
                  </a:ext>
                </a:extLst>
              </p14:cNvPr>
              <p14:cNvContentPartPr/>
              <p14:nvPr/>
            </p14:nvContentPartPr>
            <p14:xfrm>
              <a:off x="7626274" y="6380773"/>
              <a:ext cx="477360" cy="39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8003BC-33B8-4750-BE11-3365CEDD12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17274" y="6371773"/>
                <a:ext cx="4950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5605A7-4847-4038-917C-5964E634CED1}"/>
              </a:ext>
            </a:extLst>
          </p:cNvPr>
          <p:cNvGrpSpPr/>
          <p:nvPr/>
        </p:nvGrpSpPr>
        <p:grpSpPr>
          <a:xfrm>
            <a:off x="9072794" y="5326055"/>
            <a:ext cx="1221480" cy="568440"/>
            <a:chOff x="8903112" y="5090385"/>
            <a:chExt cx="1221480" cy="56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5BB3D27-B0D0-4657-8590-6E87665164AF}"/>
                    </a:ext>
                  </a:extLst>
                </p14:cNvPr>
                <p14:cNvContentPartPr/>
                <p14:nvPr/>
              </p14:nvContentPartPr>
              <p14:xfrm>
                <a:off x="8947032" y="5090385"/>
                <a:ext cx="1177560" cy="521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5BB3D27-B0D0-4657-8590-6E87665164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38392" y="5081745"/>
                  <a:ext cx="11952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9733E2-535E-43DC-85F3-EED58CAE4041}"/>
                    </a:ext>
                  </a:extLst>
                </p14:cNvPr>
                <p14:cNvContentPartPr/>
                <p14:nvPr/>
              </p14:nvContentPartPr>
              <p14:xfrm>
                <a:off x="8903112" y="5522385"/>
                <a:ext cx="172800" cy="136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9733E2-535E-43DC-85F3-EED58CAE40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94472" y="5513745"/>
                  <a:ext cx="190440" cy="154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0734B-AF57-497E-BBB9-31D7E6D14C1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5564" r="4091" b="13254"/>
          <a:stretch/>
        </p:blipFill>
        <p:spPr>
          <a:xfrm>
            <a:off x="103694" y="1498863"/>
            <a:ext cx="5872899" cy="135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25896-1538-7ABD-E43A-AD3A1650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37" y="268674"/>
            <a:ext cx="9974067" cy="94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681DC-536A-B41E-A5A5-92150886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03" y="1492341"/>
            <a:ext cx="9983593" cy="5201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FA503C-9CB7-41A2-9448-A08708616E22}"/>
                  </a:ext>
                </a:extLst>
              </p14:cNvPr>
              <p14:cNvContentPartPr/>
              <p14:nvPr/>
            </p14:nvContentPartPr>
            <p14:xfrm>
              <a:off x="762792" y="426585"/>
              <a:ext cx="399960" cy="23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FA503C-9CB7-41A2-9448-A08708616E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52" y="417585"/>
                <a:ext cx="41760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E8EF1BF-1843-4846-95A5-98EF6F918D49}"/>
              </a:ext>
            </a:extLst>
          </p:cNvPr>
          <p:cNvGrpSpPr/>
          <p:nvPr/>
        </p:nvGrpSpPr>
        <p:grpSpPr>
          <a:xfrm>
            <a:off x="4857432" y="2103465"/>
            <a:ext cx="1223280" cy="661320"/>
            <a:chOff x="4857432" y="2103465"/>
            <a:chExt cx="122328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FA3B19-654F-40EA-B90B-544A73DCE98C}"/>
                    </a:ext>
                  </a:extLst>
                </p14:cNvPr>
                <p14:cNvContentPartPr/>
                <p14:nvPr/>
              </p14:nvContentPartPr>
              <p14:xfrm>
                <a:off x="5542512" y="2103465"/>
                <a:ext cx="538200" cy="661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FA3B19-654F-40EA-B90B-544A73DCE9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3512" y="2094465"/>
                  <a:ext cx="55584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EAB1C6-8DC7-48DB-862B-1D53BECB6BDB}"/>
                    </a:ext>
                  </a:extLst>
                </p14:cNvPr>
                <p14:cNvContentPartPr/>
                <p14:nvPr/>
              </p14:nvContentPartPr>
              <p14:xfrm>
                <a:off x="4857432" y="2465625"/>
                <a:ext cx="676440" cy="117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EAB1C6-8DC7-48DB-862B-1D53BECB6B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48792" y="2456985"/>
                  <a:ext cx="694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B77D21-B81E-44B1-AE92-5E9888FB965D}"/>
                    </a:ext>
                  </a:extLst>
                </p14:cNvPr>
                <p14:cNvContentPartPr/>
                <p14:nvPr/>
              </p14:nvContentPartPr>
              <p14:xfrm>
                <a:off x="5156232" y="2364465"/>
                <a:ext cx="354960" cy="30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B77D21-B81E-44B1-AE92-5E9888FB96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47232" y="2355825"/>
                  <a:ext cx="37260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B99106-A650-4A96-A356-3E9B1DA58ACF}"/>
              </a:ext>
            </a:extLst>
          </p:cNvPr>
          <p:cNvGrpSpPr/>
          <p:nvPr/>
        </p:nvGrpSpPr>
        <p:grpSpPr>
          <a:xfrm>
            <a:off x="2157792" y="1938945"/>
            <a:ext cx="2689920" cy="2419560"/>
            <a:chOff x="2157792" y="1938945"/>
            <a:chExt cx="2689920" cy="24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2C26A1-4473-470D-8CD5-A1AABDEC2769}"/>
                    </a:ext>
                  </a:extLst>
                </p14:cNvPr>
                <p14:cNvContentPartPr/>
                <p14:nvPr/>
              </p14:nvContentPartPr>
              <p14:xfrm>
                <a:off x="3057072" y="2266545"/>
                <a:ext cx="26280" cy="29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2C26A1-4473-470D-8CD5-A1AABDEC27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072" y="2257905"/>
                  <a:ext cx="439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1AC45E-DE4F-4951-89C0-B4C1B3EF2412}"/>
                    </a:ext>
                  </a:extLst>
                </p14:cNvPr>
                <p14:cNvContentPartPr/>
                <p14:nvPr/>
              </p14:nvContentPartPr>
              <p14:xfrm>
                <a:off x="2902992" y="2277345"/>
                <a:ext cx="266760" cy="36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1AC45E-DE4F-4951-89C0-B4C1B3EF24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4352" y="2268705"/>
                  <a:ext cx="284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19A354-D883-4A98-A815-CE91018F854B}"/>
                    </a:ext>
                  </a:extLst>
                </p14:cNvPr>
                <p14:cNvContentPartPr/>
                <p14:nvPr/>
              </p14:nvContentPartPr>
              <p14:xfrm>
                <a:off x="2890392" y="2536185"/>
                <a:ext cx="265320" cy="27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19A354-D883-4A98-A815-CE91018F85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1752" y="2527545"/>
                  <a:ext cx="282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3F2579-E678-4019-B515-82764AA78437}"/>
                    </a:ext>
                  </a:extLst>
                </p14:cNvPr>
                <p14:cNvContentPartPr/>
                <p14:nvPr/>
              </p14:nvContentPartPr>
              <p14:xfrm>
                <a:off x="3214392" y="2421705"/>
                <a:ext cx="151560" cy="25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3F2579-E678-4019-B515-82764AA784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5752" y="2412705"/>
                  <a:ext cx="169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8E4E6C-98FE-4898-BB1A-E994FF7F4B34}"/>
                    </a:ext>
                  </a:extLst>
                </p14:cNvPr>
                <p14:cNvContentPartPr/>
                <p14:nvPr/>
              </p14:nvContentPartPr>
              <p14:xfrm>
                <a:off x="3467472" y="2285985"/>
                <a:ext cx="897840" cy="172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8E4E6C-98FE-4898-BB1A-E994FF7F4B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8832" y="2277345"/>
                  <a:ext cx="915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B5C23E-6D3C-4AC3-94C2-98601E8FEC21}"/>
                    </a:ext>
                  </a:extLst>
                </p14:cNvPr>
                <p14:cNvContentPartPr/>
                <p14:nvPr/>
              </p14:nvContentPartPr>
              <p14:xfrm>
                <a:off x="3448032" y="2026425"/>
                <a:ext cx="128160" cy="202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B5C23E-6D3C-4AC3-94C2-98601E8FEC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9032" y="2017425"/>
                  <a:ext cx="145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8AB552D-3961-474F-A866-21B9D8E3B27C}"/>
                    </a:ext>
                  </a:extLst>
                </p14:cNvPr>
                <p14:cNvContentPartPr/>
                <p14:nvPr/>
              </p14:nvContentPartPr>
              <p14:xfrm>
                <a:off x="3638832" y="2148105"/>
                <a:ext cx="18360" cy="133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8AB552D-3961-474F-A866-21B9D8E3B2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30192" y="2139105"/>
                  <a:ext cx="36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86193-BDFE-438A-B28C-37CBE086AFB8}"/>
                    </a:ext>
                  </a:extLst>
                </p14:cNvPr>
                <p14:cNvContentPartPr/>
                <p14:nvPr/>
              </p14:nvContentPartPr>
              <p14:xfrm>
                <a:off x="3744672" y="2121825"/>
                <a:ext cx="14076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86193-BDFE-438A-B28C-37CBE086AF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6032" y="2112825"/>
                  <a:ext cx="158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CB4998-2CBA-49AE-AEF4-FD1D3AD10C3C}"/>
                    </a:ext>
                  </a:extLst>
                </p14:cNvPr>
                <p14:cNvContentPartPr/>
                <p14:nvPr/>
              </p14:nvContentPartPr>
              <p14:xfrm>
                <a:off x="3778512" y="2158185"/>
                <a:ext cx="181800" cy="1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CB4998-2CBA-49AE-AEF4-FD1D3AD10C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9512" y="2149545"/>
                  <a:ext cx="199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9A167F-AFF8-47C4-AD07-A40EA7F2FD0F}"/>
                    </a:ext>
                  </a:extLst>
                </p14:cNvPr>
                <p14:cNvContentPartPr/>
                <p14:nvPr/>
              </p14:nvContentPartPr>
              <p14:xfrm>
                <a:off x="4044192" y="1938945"/>
                <a:ext cx="116280" cy="21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9A167F-AFF8-47C4-AD07-A40EA7F2FD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5192" y="1929945"/>
                  <a:ext cx="133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4FBB25-8B03-4E98-8B88-0D4AF9A2EF30}"/>
                    </a:ext>
                  </a:extLst>
                </p14:cNvPr>
                <p14:cNvContentPartPr/>
                <p14:nvPr/>
              </p14:nvContentPartPr>
              <p14:xfrm>
                <a:off x="4185312" y="2062065"/>
                <a:ext cx="360" cy="173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4FBB25-8B03-4E98-8B88-0D4AF9A2EF3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76672" y="2053425"/>
                  <a:ext cx="18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228B34-FC64-4F4F-A355-33326F60F602}"/>
                    </a:ext>
                  </a:extLst>
                </p14:cNvPr>
                <p14:cNvContentPartPr/>
                <p14:nvPr/>
              </p14:nvContentPartPr>
              <p14:xfrm>
                <a:off x="4241832" y="2022825"/>
                <a:ext cx="117000" cy="169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228B34-FC64-4F4F-A355-33326F60F6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33192" y="2013825"/>
                  <a:ext cx="134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F129DD-5F99-45EA-8B0D-302413C80FDF}"/>
                    </a:ext>
                  </a:extLst>
                </p14:cNvPr>
                <p14:cNvContentPartPr/>
                <p14:nvPr/>
              </p14:nvContentPartPr>
              <p14:xfrm>
                <a:off x="4417152" y="2000505"/>
                <a:ext cx="107640" cy="14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F129DD-5F99-45EA-8B0D-302413C80F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08152" y="1991505"/>
                  <a:ext cx="125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535AB2-98E5-4661-97EC-424CAF221F8C}"/>
                    </a:ext>
                  </a:extLst>
                </p14:cNvPr>
                <p14:cNvContentPartPr/>
                <p14:nvPr/>
              </p14:nvContentPartPr>
              <p14:xfrm>
                <a:off x="4571952" y="1943265"/>
                <a:ext cx="93240" cy="194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535AB2-98E5-4661-97EC-424CAF221F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62952" y="1934265"/>
                  <a:ext cx="110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769D60D-1C75-4032-97C0-62D07AEFA270}"/>
                    </a:ext>
                  </a:extLst>
                </p14:cNvPr>
                <p14:cNvContentPartPr/>
                <p14:nvPr/>
              </p14:nvContentPartPr>
              <p14:xfrm>
                <a:off x="4708392" y="2051625"/>
                <a:ext cx="139320" cy="165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769D60D-1C75-4032-97C0-62D07AEFA2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99752" y="2042625"/>
                  <a:ext cx="156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E08C75-EFBF-4CF7-83D7-1F5FFD937120}"/>
                    </a:ext>
                  </a:extLst>
                </p14:cNvPr>
                <p14:cNvContentPartPr/>
                <p14:nvPr/>
              </p14:nvContentPartPr>
              <p14:xfrm>
                <a:off x="2157792" y="2016705"/>
                <a:ext cx="2156400" cy="2341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E08C75-EFBF-4CF7-83D7-1F5FFD9371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8792" y="2008065"/>
                  <a:ext cx="2174040" cy="235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6676A2D-4D40-438C-BD71-E8CE7912E753}"/>
              </a:ext>
            </a:extLst>
          </p:cNvPr>
          <p:cNvGrpSpPr/>
          <p:nvPr/>
        </p:nvGrpSpPr>
        <p:grpSpPr>
          <a:xfrm>
            <a:off x="2082552" y="2440785"/>
            <a:ext cx="2772360" cy="2754360"/>
            <a:chOff x="2082552" y="2440785"/>
            <a:chExt cx="2772360" cy="275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8EF27D-24E9-4322-880E-87D146EC22A8}"/>
                    </a:ext>
                  </a:extLst>
                </p14:cNvPr>
                <p14:cNvContentPartPr/>
                <p14:nvPr/>
              </p14:nvContentPartPr>
              <p14:xfrm>
                <a:off x="3721632" y="2440785"/>
                <a:ext cx="304200" cy="14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8EF27D-24E9-4322-880E-87D146EC22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12992" y="2432145"/>
                  <a:ext cx="321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3A0CF58-1638-4D7D-AABA-79CB5B507B91}"/>
                    </a:ext>
                  </a:extLst>
                </p14:cNvPr>
                <p14:cNvContentPartPr/>
                <p14:nvPr/>
              </p14:nvContentPartPr>
              <p14:xfrm>
                <a:off x="3505272" y="2742465"/>
                <a:ext cx="101160" cy="181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3A0CF58-1638-4D7D-AABA-79CB5B507B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96272" y="2733465"/>
                  <a:ext cx="118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3C2CCE-7E66-41F6-A1B6-A50C49E44DA7}"/>
                    </a:ext>
                  </a:extLst>
                </p14:cNvPr>
                <p14:cNvContentPartPr/>
                <p14:nvPr/>
              </p14:nvContentPartPr>
              <p14:xfrm>
                <a:off x="3629832" y="2835705"/>
                <a:ext cx="111600" cy="131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3C2CCE-7E66-41F6-A1B6-A50C49E44D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21192" y="2826705"/>
                  <a:ext cx="129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703AEAA-C84B-4352-B664-3257C5D83E30}"/>
                    </a:ext>
                  </a:extLst>
                </p14:cNvPr>
                <p14:cNvContentPartPr/>
                <p14:nvPr/>
              </p14:nvContentPartPr>
              <p14:xfrm>
                <a:off x="3855192" y="2789985"/>
                <a:ext cx="117720" cy="1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703AEAA-C84B-4352-B664-3257C5D83E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46552" y="2780985"/>
                  <a:ext cx="135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204D70-EB7C-43E5-A962-B90BBA9622A3}"/>
                    </a:ext>
                  </a:extLst>
                </p14:cNvPr>
                <p14:cNvContentPartPr/>
                <p14:nvPr/>
              </p14:nvContentPartPr>
              <p14:xfrm>
                <a:off x="3858792" y="2846865"/>
                <a:ext cx="103320" cy="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204D70-EB7C-43E5-A962-B90BBA9622A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50152" y="2837865"/>
                  <a:ext cx="120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0BCD0AC-4B44-465E-8BB6-6B0E0AEA3B15}"/>
                    </a:ext>
                  </a:extLst>
                </p14:cNvPr>
                <p14:cNvContentPartPr/>
                <p14:nvPr/>
              </p14:nvContentPartPr>
              <p14:xfrm>
                <a:off x="4079112" y="2693145"/>
                <a:ext cx="106560" cy="155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0BCD0AC-4B44-465E-8BB6-6B0E0AEA3B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70112" y="2684145"/>
                  <a:ext cx="124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3C6F3B-6D9F-4085-9615-7821BBC4302E}"/>
                    </a:ext>
                  </a:extLst>
                </p14:cNvPr>
                <p14:cNvContentPartPr/>
                <p14:nvPr/>
              </p14:nvContentPartPr>
              <p14:xfrm>
                <a:off x="4204032" y="2802585"/>
                <a:ext cx="84600" cy="15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3C6F3B-6D9F-4085-9615-7821BBC430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95032" y="2793585"/>
                  <a:ext cx="102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FC28DA-5354-4B48-BCEB-44742B4A9FB9}"/>
                    </a:ext>
                  </a:extLst>
                </p14:cNvPr>
                <p14:cNvContentPartPr/>
                <p14:nvPr/>
              </p14:nvContentPartPr>
              <p14:xfrm>
                <a:off x="4336152" y="2775585"/>
                <a:ext cx="91800" cy="136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FC28DA-5354-4B48-BCEB-44742B4A9F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27512" y="2766585"/>
                  <a:ext cx="109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B31CF7-3CCB-4AA1-8938-885E2E6820D9}"/>
                    </a:ext>
                  </a:extLst>
                </p14:cNvPr>
                <p14:cNvContentPartPr/>
                <p14:nvPr/>
              </p14:nvContentPartPr>
              <p14:xfrm>
                <a:off x="4468272" y="2742105"/>
                <a:ext cx="134640" cy="144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B31CF7-3CCB-4AA1-8938-885E2E6820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59272" y="2733465"/>
                  <a:ext cx="152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662C9A-EE76-4987-AC78-B5EF6FAF5CA2}"/>
                    </a:ext>
                  </a:extLst>
                </p14:cNvPr>
                <p14:cNvContentPartPr/>
                <p14:nvPr/>
              </p14:nvContentPartPr>
              <p14:xfrm>
                <a:off x="4654032" y="2741745"/>
                <a:ext cx="123120" cy="156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662C9A-EE76-4987-AC78-B5EF6FAF5C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45032" y="2732745"/>
                  <a:ext cx="140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7BAC6B1-57E7-44AA-8E86-67EA90C6E139}"/>
                    </a:ext>
                  </a:extLst>
                </p14:cNvPr>
                <p14:cNvContentPartPr/>
                <p14:nvPr/>
              </p14:nvContentPartPr>
              <p14:xfrm>
                <a:off x="4844832" y="2816265"/>
                <a:ext cx="10080" cy="183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7BAC6B1-57E7-44AA-8E86-67EA90C6E13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36192" y="2807265"/>
                  <a:ext cx="27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A2E911-A6C9-4950-8C29-FDF15D422644}"/>
                    </a:ext>
                  </a:extLst>
                </p14:cNvPr>
                <p14:cNvContentPartPr/>
                <p14:nvPr/>
              </p14:nvContentPartPr>
              <p14:xfrm>
                <a:off x="2082552" y="2893665"/>
                <a:ext cx="2247840" cy="2301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A2E911-A6C9-4950-8C29-FDF15D42264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73912" y="2885025"/>
                  <a:ext cx="2265480" cy="231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685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17BA-80BB-723E-5410-FE2967C2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0" y="315687"/>
            <a:ext cx="10253769" cy="59855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6613A7-D47E-4B37-9D39-8694AB285234}"/>
                  </a:ext>
                </a:extLst>
              </p14:cNvPr>
              <p14:cNvContentPartPr/>
              <p14:nvPr/>
            </p14:nvContentPartPr>
            <p14:xfrm>
              <a:off x="1422672" y="316065"/>
              <a:ext cx="774720" cy="49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6613A7-D47E-4B37-9D39-8694AB2852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032" y="307065"/>
                <a:ext cx="792360" cy="50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0FB424E-7C44-4A55-9D05-392F49B107E1}"/>
              </a:ext>
            </a:extLst>
          </p:cNvPr>
          <p:cNvGrpSpPr/>
          <p:nvPr/>
        </p:nvGrpSpPr>
        <p:grpSpPr>
          <a:xfrm>
            <a:off x="9402072" y="4081305"/>
            <a:ext cx="2193120" cy="1140840"/>
            <a:chOff x="9402072" y="4081305"/>
            <a:chExt cx="2193120" cy="11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3E5E46-DEDF-4B67-81BF-11D403B3128B}"/>
                    </a:ext>
                  </a:extLst>
                </p14:cNvPr>
                <p14:cNvContentPartPr/>
                <p14:nvPr/>
              </p14:nvContentPartPr>
              <p14:xfrm>
                <a:off x="9402072" y="4081305"/>
                <a:ext cx="271080" cy="58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3E5E46-DEDF-4B67-81BF-11D403B312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93072" y="4072665"/>
                  <a:ext cx="2887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38D2D5-2D9C-4E12-9FD9-C9A2A03DAC36}"/>
                    </a:ext>
                  </a:extLst>
                </p14:cNvPr>
                <p14:cNvContentPartPr/>
                <p14:nvPr/>
              </p14:nvContentPartPr>
              <p14:xfrm>
                <a:off x="9629592" y="4298745"/>
                <a:ext cx="396000" cy="43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38D2D5-2D9C-4E12-9FD9-C9A2A03DAC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20952" y="4289745"/>
                  <a:ext cx="413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D06717-ED56-4C57-B4B8-381C5DD62A0C}"/>
                    </a:ext>
                  </a:extLst>
                </p14:cNvPr>
                <p14:cNvContentPartPr/>
                <p14:nvPr/>
              </p14:nvContentPartPr>
              <p14:xfrm>
                <a:off x="10124952" y="4358865"/>
                <a:ext cx="339840" cy="44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D06717-ED56-4C57-B4B8-381C5DD62A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16312" y="4349865"/>
                  <a:ext cx="3574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F65BA2-6A4B-454F-A991-09EC7C655383}"/>
                    </a:ext>
                  </a:extLst>
                </p14:cNvPr>
                <p14:cNvContentPartPr/>
                <p14:nvPr/>
              </p14:nvContentPartPr>
              <p14:xfrm>
                <a:off x="10484952" y="4424385"/>
                <a:ext cx="100800" cy="138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F65BA2-6A4B-454F-A991-09EC7C6553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75952" y="4415385"/>
                  <a:ext cx="118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009A98-9F6F-4B5B-9898-CCC0671BA483}"/>
                    </a:ext>
                  </a:extLst>
                </p14:cNvPr>
                <p14:cNvContentPartPr/>
                <p14:nvPr/>
              </p14:nvContentPartPr>
              <p14:xfrm>
                <a:off x="10698792" y="4381545"/>
                <a:ext cx="20160" cy="152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009A98-9F6F-4B5B-9898-CCC0671BA4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89792" y="4372905"/>
                  <a:ext cx="37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B913DA-5058-4992-95CE-D7BF505700DE}"/>
                    </a:ext>
                  </a:extLst>
                </p14:cNvPr>
                <p14:cNvContentPartPr/>
                <p14:nvPr/>
              </p14:nvContentPartPr>
              <p14:xfrm>
                <a:off x="10792752" y="4355265"/>
                <a:ext cx="19800" cy="20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B913DA-5058-4992-95CE-D7BF505700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84112" y="4346265"/>
                  <a:ext cx="37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4B52F9-4FF6-4C54-B8D1-B7602600D641}"/>
                    </a:ext>
                  </a:extLst>
                </p14:cNvPr>
                <p14:cNvContentPartPr/>
                <p14:nvPr/>
              </p14:nvContentPartPr>
              <p14:xfrm>
                <a:off x="11018832" y="4371825"/>
                <a:ext cx="104040" cy="171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4B52F9-4FF6-4C54-B8D1-B7602600D6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10192" y="4363185"/>
                  <a:ext cx="121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7494DC-608A-42E0-BB46-DA407593801C}"/>
                    </a:ext>
                  </a:extLst>
                </p14:cNvPr>
                <p14:cNvContentPartPr/>
                <p14:nvPr/>
              </p14:nvContentPartPr>
              <p14:xfrm>
                <a:off x="11170032" y="4336185"/>
                <a:ext cx="334440" cy="21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7494DC-608A-42E0-BB46-DA40759380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61032" y="4327185"/>
                  <a:ext cx="352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B6329B-6405-419E-B2AA-D0B661FB553F}"/>
                    </a:ext>
                  </a:extLst>
                </p14:cNvPr>
                <p14:cNvContentPartPr/>
                <p14:nvPr/>
              </p14:nvContentPartPr>
              <p14:xfrm>
                <a:off x="11577552" y="4421145"/>
                <a:ext cx="17640" cy="1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B6329B-6405-419E-B2AA-D0B661FB55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68912" y="4412145"/>
                  <a:ext cx="35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0EAF07-705B-4E58-B462-09DC44314244}"/>
                    </a:ext>
                  </a:extLst>
                </p14:cNvPr>
                <p14:cNvContentPartPr/>
                <p14:nvPr/>
              </p14:nvContentPartPr>
              <p14:xfrm>
                <a:off x="9718872" y="4877625"/>
                <a:ext cx="699840" cy="23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0EAF07-705B-4E58-B462-09DC4431424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10232" y="4868625"/>
                  <a:ext cx="717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BC180E7-862B-4F6C-88A4-848B364BE088}"/>
                    </a:ext>
                  </a:extLst>
                </p14:cNvPr>
                <p14:cNvContentPartPr/>
                <p14:nvPr/>
              </p14:nvContentPartPr>
              <p14:xfrm>
                <a:off x="10482432" y="4992465"/>
                <a:ext cx="30600" cy="1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BC180E7-862B-4F6C-88A4-848B364BE0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73432" y="4983465"/>
                  <a:ext cx="48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57F9B3-8470-4027-AA46-857D3DD205A5}"/>
                    </a:ext>
                  </a:extLst>
                </p14:cNvPr>
                <p14:cNvContentPartPr/>
                <p14:nvPr/>
              </p14:nvContentPartPr>
              <p14:xfrm>
                <a:off x="10509432" y="4854585"/>
                <a:ext cx="122040" cy="367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57F9B3-8470-4027-AA46-857D3DD205A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00792" y="4845585"/>
                  <a:ext cx="139680" cy="38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79A147-86C3-4944-B1A1-70D57FE895A3}"/>
                  </a:ext>
                </a:extLst>
              </p14:cNvPr>
              <p14:cNvContentPartPr/>
              <p14:nvPr/>
            </p14:nvContentPartPr>
            <p14:xfrm>
              <a:off x="141432" y="2545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79A147-86C3-4944-B1A1-70D57FE895A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2792" y="25365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7BD87E9-FE7F-41C9-B8CE-09D64934F1E9}"/>
              </a:ext>
            </a:extLst>
          </p:cNvPr>
          <p:cNvGrpSpPr/>
          <p:nvPr/>
        </p:nvGrpSpPr>
        <p:grpSpPr>
          <a:xfrm>
            <a:off x="142152" y="943185"/>
            <a:ext cx="2139480" cy="695160"/>
            <a:chOff x="142152" y="943185"/>
            <a:chExt cx="2139480" cy="69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CF22A7-ECA8-47A3-8D4A-AC53901D618D}"/>
                    </a:ext>
                  </a:extLst>
                </p14:cNvPr>
                <p14:cNvContentPartPr/>
                <p14:nvPr/>
              </p14:nvContentPartPr>
              <p14:xfrm>
                <a:off x="142152" y="1139385"/>
                <a:ext cx="125640" cy="16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CF22A7-ECA8-47A3-8D4A-AC53901D618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3512" y="1130745"/>
                  <a:ext cx="143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398AEF-0A90-4DBE-820F-FBDB311BD1FE}"/>
                    </a:ext>
                  </a:extLst>
                </p14:cNvPr>
                <p14:cNvContentPartPr/>
                <p14:nvPr/>
              </p14:nvContentPartPr>
              <p14:xfrm>
                <a:off x="282552" y="1116345"/>
                <a:ext cx="506160" cy="31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398AEF-0A90-4DBE-820F-FBDB311BD1F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3912" y="1107345"/>
                  <a:ext cx="5238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F8C877-801C-485B-AEA0-5B6D535F894D}"/>
                    </a:ext>
                  </a:extLst>
                </p14:cNvPr>
                <p14:cNvContentPartPr/>
                <p14:nvPr/>
              </p14:nvContentPartPr>
              <p14:xfrm>
                <a:off x="817872" y="1077825"/>
                <a:ext cx="76320" cy="10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F8C877-801C-485B-AEA0-5B6D535F89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8872" y="1068825"/>
                  <a:ext cx="93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2FB6F3-00C1-41F2-A162-ABF123158C28}"/>
                    </a:ext>
                  </a:extLst>
                </p14:cNvPr>
                <p14:cNvContentPartPr/>
                <p14:nvPr/>
              </p14:nvContentPartPr>
              <p14:xfrm>
                <a:off x="1008672" y="1042545"/>
                <a:ext cx="49680" cy="192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2FB6F3-00C1-41F2-A162-ABF123158C2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9672" y="1033905"/>
                  <a:ext cx="67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61A7F0F-CD01-428B-ACAF-DB8A52B69C3D}"/>
                    </a:ext>
                  </a:extLst>
                </p14:cNvPr>
                <p14:cNvContentPartPr/>
                <p14:nvPr/>
              </p14:nvContentPartPr>
              <p14:xfrm>
                <a:off x="1129992" y="1083585"/>
                <a:ext cx="114840" cy="10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61A7F0F-CD01-428B-ACAF-DB8A52B69C3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1352" y="1074585"/>
                  <a:ext cx="132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2DC031-1F75-498E-BE07-BD327CE444D0}"/>
                    </a:ext>
                  </a:extLst>
                </p14:cNvPr>
                <p14:cNvContentPartPr/>
                <p14:nvPr/>
              </p14:nvContentPartPr>
              <p14:xfrm>
                <a:off x="1290912" y="972345"/>
                <a:ext cx="284400" cy="160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2DC031-1F75-498E-BE07-BD327CE444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82272" y="963345"/>
                  <a:ext cx="302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F4F4F5-4048-4EE7-A1BC-1CD6B6C31A9A}"/>
                    </a:ext>
                  </a:extLst>
                </p14:cNvPr>
                <p14:cNvContentPartPr/>
                <p14:nvPr/>
              </p14:nvContentPartPr>
              <p14:xfrm>
                <a:off x="1658832" y="943185"/>
                <a:ext cx="123480" cy="11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F4F4F5-4048-4EE7-A1BC-1CD6B6C31A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49832" y="934545"/>
                  <a:ext cx="141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54D4E0-8AAD-4A8C-BC5A-396FAA7A0FEF}"/>
                    </a:ext>
                  </a:extLst>
                </p14:cNvPr>
                <p14:cNvContentPartPr/>
                <p14:nvPr/>
              </p14:nvContentPartPr>
              <p14:xfrm>
                <a:off x="197952" y="1581465"/>
                <a:ext cx="10080" cy="5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54D4E0-8AAD-4A8C-BC5A-396FAA7A0FE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9312" y="1572825"/>
                  <a:ext cx="27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37BC6F-9DDA-4369-82F8-6AC6B1F24DD5}"/>
                    </a:ext>
                  </a:extLst>
                </p14:cNvPr>
                <p14:cNvContentPartPr/>
                <p14:nvPr/>
              </p14:nvContentPartPr>
              <p14:xfrm>
                <a:off x="200112" y="1442145"/>
                <a:ext cx="7560" cy="48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37BC6F-9DDA-4369-82F8-6AC6B1F24DD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1112" y="1433145"/>
                  <a:ext cx="25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E8224D-B0A5-4A87-8D54-5D9000564E9E}"/>
                    </a:ext>
                  </a:extLst>
                </p14:cNvPr>
                <p14:cNvContentPartPr/>
                <p14:nvPr/>
              </p14:nvContentPartPr>
              <p14:xfrm>
                <a:off x="263832" y="1352145"/>
                <a:ext cx="932760" cy="246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E8224D-B0A5-4A87-8D54-5D9000564E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5192" y="1343145"/>
                  <a:ext cx="950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8DE53FE-824E-4F8D-845A-D72B6C3A5938}"/>
                    </a:ext>
                  </a:extLst>
                </p14:cNvPr>
                <p14:cNvContentPartPr/>
                <p14:nvPr/>
              </p14:nvContentPartPr>
              <p14:xfrm>
                <a:off x="1188672" y="1339185"/>
                <a:ext cx="91440" cy="105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8DE53FE-824E-4F8D-845A-D72B6C3A593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0032" y="1330545"/>
                  <a:ext cx="109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A5860D-BF02-4D9A-89C6-6932991C1DA7}"/>
                    </a:ext>
                  </a:extLst>
                </p14:cNvPr>
                <p14:cNvContentPartPr/>
                <p14:nvPr/>
              </p14:nvContentPartPr>
              <p14:xfrm>
                <a:off x="1413672" y="1226145"/>
                <a:ext cx="88920" cy="146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A5860D-BF02-4D9A-89C6-6932991C1DA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05032" y="1217145"/>
                  <a:ext cx="106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B997F0F-2967-4A2C-BE24-9976526C2DCC}"/>
                    </a:ext>
                  </a:extLst>
                </p14:cNvPr>
                <p14:cNvContentPartPr/>
                <p14:nvPr/>
              </p14:nvContentPartPr>
              <p14:xfrm>
                <a:off x="1527072" y="1295985"/>
                <a:ext cx="82440" cy="10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B997F0F-2967-4A2C-BE24-9976526C2D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18072" y="1286985"/>
                  <a:ext cx="100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E560F05-52CB-4D2F-9983-BC56604C4FAC}"/>
                    </a:ext>
                  </a:extLst>
                </p14:cNvPr>
                <p14:cNvContentPartPr/>
                <p14:nvPr/>
              </p14:nvContentPartPr>
              <p14:xfrm>
                <a:off x="1696632" y="1207425"/>
                <a:ext cx="271440" cy="55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E560F05-52CB-4D2F-9983-BC56604C4F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87992" y="1198785"/>
                  <a:ext cx="289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F5D496-1AE1-4D36-B52F-6AA9C6AF7B0C}"/>
                    </a:ext>
                  </a:extLst>
                </p14:cNvPr>
                <p14:cNvContentPartPr/>
                <p14:nvPr/>
              </p14:nvContentPartPr>
              <p14:xfrm>
                <a:off x="1927752" y="1170705"/>
                <a:ext cx="39960" cy="6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F5D496-1AE1-4D36-B52F-6AA9C6AF7B0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19112" y="1161705"/>
                  <a:ext cx="57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6674A7-3954-4646-87F1-4E7098B9066C}"/>
                    </a:ext>
                  </a:extLst>
                </p14:cNvPr>
                <p14:cNvContentPartPr/>
                <p14:nvPr/>
              </p14:nvContentPartPr>
              <p14:xfrm>
                <a:off x="1681512" y="1177905"/>
                <a:ext cx="68040" cy="113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6674A7-3954-4646-87F1-4E7098B906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72872" y="1169265"/>
                  <a:ext cx="85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D7F31E6-6CB8-4BC6-8A62-974CAC291A09}"/>
                    </a:ext>
                  </a:extLst>
                </p14:cNvPr>
                <p14:cNvContentPartPr/>
                <p14:nvPr/>
              </p14:nvContentPartPr>
              <p14:xfrm>
                <a:off x="2064192" y="1099785"/>
                <a:ext cx="73800" cy="131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D7F31E6-6CB8-4BC6-8A62-974CAC291A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055192" y="1091145"/>
                  <a:ext cx="91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A3B8F5-150B-4E78-BD73-DC610ED36F1B}"/>
                    </a:ext>
                  </a:extLst>
                </p14:cNvPr>
                <p14:cNvContentPartPr/>
                <p14:nvPr/>
              </p14:nvContentPartPr>
              <p14:xfrm>
                <a:off x="2177592" y="1162065"/>
                <a:ext cx="104040" cy="12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A3B8F5-150B-4E78-BD73-DC610ED36F1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68952" y="1153425"/>
                  <a:ext cx="1216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34070B7-0DE8-4EF7-8681-1793FE035DE0}"/>
              </a:ext>
            </a:extLst>
          </p:cNvPr>
          <p:cNvGrpSpPr/>
          <p:nvPr/>
        </p:nvGrpSpPr>
        <p:grpSpPr>
          <a:xfrm>
            <a:off x="75192" y="1601985"/>
            <a:ext cx="1892520" cy="858960"/>
            <a:chOff x="75192" y="1601985"/>
            <a:chExt cx="1892520" cy="85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7FBA81-6AA6-4D0E-897E-4C40CBD4135F}"/>
                    </a:ext>
                  </a:extLst>
                </p14:cNvPr>
                <p14:cNvContentPartPr/>
                <p14:nvPr/>
              </p14:nvContentPartPr>
              <p14:xfrm>
                <a:off x="165912" y="1845345"/>
                <a:ext cx="13320" cy="1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7FBA81-6AA6-4D0E-897E-4C40CBD4135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7272" y="1836345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06ABE67-83C6-4116-B5DB-04D821143053}"/>
                    </a:ext>
                  </a:extLst>
                </p14:cNvPr>
                <p14:cNvContentPartPr/>
                <p14:nvPr/>
              </p14:nvContentPartPr>
              <p14:xfrm>
                <a:off x="75192" y="1979625"/>
                <a:ext cx="123120" cy="9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06ABE67-83C6-4116-B5DB-04D82114305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192" y="1970985"/>
                  <a:ext cx="140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8144753-9C4F-4178-815C-EE5BDE2B3EDA}"/>
                    </a:ext>
                  </a:extLst>
                </p14:cNvPr>
                <p14:cNvContentPartPr/>
                <p14:nvPr/>
              </p14:nvContentPartPr>
              <p14:xfrm>
                <a:off x="310272" y="1872345"/>
                <a:ext cx="90000" cy="140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8144753-9C4F-4178-815C-EE5BDE2B3E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01272" y="1863705"/>
                  <a:ext cx="107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163E371-40AF-4E9D-8357-C1A84CABAFDF}"/>
                    </a:ext>
                  </a:extLst>
                </p14:cNvPr>
                <p14:cNvContentPartPr/>
                <p14:nvPr/>
              </p14:nvContentPartPr>
              <p14:xfrm>
                <a:off x="339072" y="1875945"/>
                <a:ext cx="113040" cy="51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163E371-40AF-4E9D-8357-C1A84CABAFD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0432" y="1866945"/>
                  <a:ext cx="130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334AC5-97E2-4E3B-88B6-27EF758C033E}"/>
                    </a:ext>
                  </a:extLst>
                </p14:cNvPr>
                <p14:cNvContentPartPr/>
                <p14:nvPr/>
              </p14:nvContentPartPr>
              <p14:xfrm>
                <a:off x="348432" y="2006985"/>
                <a:ext cx="112680" cy="19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334AC5-97E2-4E3B-88B6-27EF758C033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9792" y="1998345"/>
                  <a:ext cx="130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1674B-65B2-4586-A208-FAE834A6A3E8}"/>
                    </a:ext>
                  </a:extLst>
                </p14:cNvPr>
                <p14:cNvContentPartPr/>
                <p14:nvPr/>
              </p14:nvContentPartPr>
              <p14:xfrm>
                <a:off x="569112" y="1894305"/>
                <a:ext cx="118800" cy="10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1674B-65B2-4586-A208-FAE834A6A3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0112" y="1885665"/>
                  <a:ext cx="13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561441-62EE-46A0-ADD8-6B62578C748A}"/>
                    </a:ext>
                  </a:extLst>
                </p14:cNvPr>
                <p14:cNvContentPartPr/>
                <p14:nvPr/>
              </p14:nvContentPartPr>
              <p14:xfrm>
                <a:off x="601152" y="1942545"/>
                <a:ext cx="107280" cy="18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561441-62EE-46A0-ADD8-6B62578C748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2512" y="1933545"/>
                  <a:ext cx="124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91FA8DB-0538-42AC-906E-F56C442D2334}"/>
                    </a:ext>
                  </a:extLst>
                </p14:cNvPr>
                <p14:cNvContentPartPr/>
                <p14:nvPr/>
              </p14:nvContentPartPr>
              <p14:xfrm>
                <a:off x="499632" y="1968105"/>
                <a:ext cx="12600" cy="128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91FA8DB-0538-42AC-906E-F56C442D233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0632" y="1959465"/>
                  <a:ext cx="30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31C264-5DE3-4D19-9688-CAFAE28EC0DC}"/>
                    </a:ext>
                  </a:extLst>
                </p14:cNvPr>
                <p14:cNvContentPartPr/>
                <p14:nvPr/>
              </p14:nvContentPartPr>
              <p14:xfrm>
                <a:off x="848112" y="1685505"/>
                <a:ext cx="182520" cy="58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31C264-5DE3-4D19-9688-CAFAE28EC0D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9472" y="1676865"/>
                  <a:ext cx="200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6F54D7-E995-434A-9FA0-29E5430E9235}"/>
                    </a:ext>
                  </a:extLst>
                </p14:cNvPr>
                <p14:cNvContentPartPr/>
                <p14:nvPr/>
              </p14:nvContentPartPr>
              <p14:xfrm>
                <a:off x="857472" y="1734105"/>
                <a:ext cx="221760" cy="726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6F54D7-E995-434A-9FA0-29E5430E923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8832" y="1725465"/>
                  <a:ext cx="23940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0CA947-8E22-4833-B0B4-3AD965B8BF80}"/>
                    </a:ext>
                  </a:extLst>
                </p14:cNvPr>
                <p14:cNvContentPartPr/>
                <p14:nvPr/>
              </p14:nvContentPartPr>
              <p14:xfrm>
                <a:off x="1120632" y="1724745"/>
                <a:ext cx="12600" cy="13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0CA947-8E22-4833-B0B4-3AD965B8BF8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11992" y="1716105"/>
                  <a:ext cx="30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423191A-CD38-4B50-8A87-24F5E1007D5D}"/>
                    </a:ext>
                  </a:extLst>
                </p14:cNvPr>
                <p14:cNvContentPartPr/>
                <p14:nvPr/>
              </p14:nvContentPartPr>
              <p14:xfrm>
                <a:off x="1318992" y="1677585"/>
                <a:ext cx="98280" cy="105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423191A-CD38-4B50-8A87-24F5E1007D5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10352" y="1668945"/>
                  <a:ext cx="115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ADD1D5-20C1-47F8-974E-A76A9A0F612E}"/>
                    </a:ext>
                  </a:extLst>
                </p14:cNvPr>
                <p14:cNvContentPartPr/>
                <p14:nvPr/>
              </p14:nvContentPartPr>
              <p14:xfrm>
                <a:off x="1589352" y="1643745"/>
                <a:ext cx="124200" cy="11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ADD1D5-20C1-47F8-974E-A76A9A0F612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80352" y="1634745"/>
                  <a:ext cx="141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1ACE0AB-0CF7-4168-A0B7-1DC0D2E1C628}"/>
                    </a:ext>
                  </a:extLst>
                </p14:cNvPr>
                <p14:cNvContentPartPr/>
                <p14:nvPr/>
              </p14:nvContentPartPr>
              <p14:xfrm>
                <a:off x="1123512" y="1961265"/>
                <a:ext cx="74160" cy="104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1ACE0AB-0CF7-4168-A0B7-1DC0D2E1C62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14512" y="1952625"/>
                  <a:ext cx="91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FE5769-2595-488C-BE4B-D702805D199E}"/>
                    </a:ext>
                  </a:extLst>
                </p14:cNvPr>
                <p14:cNvContentPartPr/>
                <p14:nvPr/>
              </p14:nvContentPartPr>
              <p14:xfrm>
                <a:off x="1347072" y="1894305"/>
                <a:ext cx="125280" cy="126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FE5769-2595-488C-BE4B-D702805D199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38072" y="1885305"/>
                  <a:ext cx="142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E4BC9A-1990-4E2D-8E68-E8CE3ECC21B5}"/>
                    </a:ext>
                  </a:extLst>
                </p14:cNvPr>
                <p14:cNvContentPartPr/>
                <p14:nvPr/>
              </p14:nvContentPartPr>
              <p14:xfrm>
                <a:off x="1668552" y="1904025"/>
                <a:ext cx="19440" cy="161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E4BC9A-1990-4E2D-8E68-E8CE3ECC21B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59912" y="1895025"/>
                  <a:ext cx="37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C23EE31-BD09-402F-9EEE-57C093159450}"/>
                    </a:ext>
                  </a:extLst>
                </p14:cNvPr>
                <p14:cNvContentPartPr/>
                <p14:nvPr/>
              </p14:nvContentPartPr>
              <p14:xfrm>
                <a:off x="1171752" y="2176545"/>
                <a:ext cx="93960" cy="123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C23EE31-BD09-402F-9EEE-57C09315945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62752" y="2167545"/>
                  <a:ext cx="111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65533CC-E5BE-442C-B010-FC2145C396DD}"/>
                    </a:ext>
                  </a:extLst>
                </p14:cNvPr>
                <p14:cNvContentPartPr/>
                <p14:nvPr/>
              </p14:nvContentPartPr>
              <p14:xfrm>
                <a:off x="1461192" y="2167905"/>
                <a:ext cx="37800" cy="119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65533CC-E5BE-442C-B010-FC2145C396D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52192" y="2159265"/>
                  <a:ext cx="55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0EBB0B-7C87-48AA-BB52-FD69E25BA97B}"/>
                    </a:ext>
                  </a:extLst>
                </p14:cNvPr>
                <p14:cNvContentPartPr/>
                <p14:nvPr/>
              </p14:nvContentPartPr>
              <p14:xfrm>
                <a:off x="1701312" y="2162505"/>
                <a:ext cx="81360" cy="89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0EBB0B-7C87-48AA-BB52-FD69E25BA97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692672" y="2153505"/>
                  <a:ext cx="99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B6034A-5A5F-4FF4-9C2E-2D5EA51CE526}"/>
                    </a:ext>
                  </a:extLst>
                </p14:cNvPr>
                <p14:cNvContentPartPr/>
                <p14:nvPr/>
              </p14:nvContentPartPr>
              <p14:xfrm>
                <a:off x="1725072" y="1601985"/>
                <a:ext cx="242640" cy="699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B6034A-5A5F-4FF4-9C2E-2D5EA51CE52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16432" y="1592985"/>
                  <a:ext cx="260280" cy="71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5DAA6D5-E173-4C78-B1A4-1B74AA03EE61}"/>
              </a:ext>
            </a:extLst>
          </p:cNvPr>
          <p:cNvGrpSpPr/>
          <p:nvPr/>
        </p:nvGrpSpPr>
        <p:grpSpPr>
          <a:xfrm>
            <a:off x="177792" y="2687025"/>
            <a:ext cx="4426920" cy="1187280"/>
            <a:chOff x="177792" y="2687025"/>
            <a:chExt cx="4426920" cy="11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920A0B-46CE-4913-88E3-FB97C4C77D43}"/>
                    </a:ext>
                  </a:extLst>
                </p14:cNvPr>
                <p14:cNvContentPartPr/>
                <p14:nvPr/>
              </p14:nvContentPartPr>
              <p14:xfrm>
                <a:off x="177792" y="2856225"/>
                <a:ext cx="48600" cy="217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920A0B-46CE-4913-88E3-FB97C4C77D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9152" y="2847225"/>
                  <a:ext cx="66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471153-2FF7-43C8-8665-913D10A5493A}"/>
                    </a:ext>
                  </a:extLst>
                </p14:cNvPr>
                <p14:cNvContentPartPr/>
                <p14:nvPr/>
              </p14:nvContentPartPr>
              <p14:xfrm>
                <a:off x="178872" y="2856225"/>
                <a:ext cx="133560" cy="204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471153-2FF7-43C8-8665-913D10A549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9872" y="2847225"/>
                  <a:ext cx="151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F528497-8D34-42F6-B148-5E2EC66B89CC}"/>
                    </a:ext>
                  </a:extLst>
                </p14:cNvPr>
                <p14:cNvContentPartPr/>
                <p14:nvPr/>
              </p14:nvContentPartPr>
              <p14:xfrm>
                <a:off x="299832" y="2845785"/>
                <a:ext cx="16200" cy="225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F528497-8D34-42F6-B148-5E2EC66B89C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1192" y="2837145"/>
                  <a:ext cx="33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CA10E5-6438-4FE1-8FE1-6E4F6760A983}"/>
                    </a:ext>
                  </a:extLst>
                </p14:cNvPr>
                <p14:cNvContentPartPr/>
                <p14:nvPr/>
              </p14:nvContentPartPr>
              <p14:xfrm>
                <a:off x="358152" y="2894385"/>
                <a:ext cx="218520" cy="168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CA10E5-6438-4FE1-8FE1-6E4F6760A98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49512" y="2885745"/>
                  <a:ext cx="236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86E54F6-ABF8-4D2B-B931-F204C3B2CAFA}"/>
                    </a:ext>
                  </a:extLst>
                </p14:cNvPr>
                <p14:cNvContentPartPr/>
                <p14:nvPr/>
              </p14:nvContentPartPr>
              <p14:xfrm>
                <a:off x="791592" y="2869185"/>
                <a:ext cx="360" cy="100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86E54F6-ABF8-4D2B-B931-F204C3B2CAF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2952" y="2860185"/>
                  <a:ext cx="18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4CCBCB0-2797-4F5C-BBDE-54039B7E6558}"/>
                    </a:ext>
                  </a:extLst>
                </p14:cNvPr>
                <p14:cNvContentPartPr/>
                <p14:nvPr/>
              </p14:nvContentPartPr>
              <p14:xfrm>
                <a:off x="716352" y="2846145"/>
                <a:ext cx="141120" cy="38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4CCBCB0-2797-4F5C-BBDE-54039B7E655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7712" y="2837505"/>
                  <a:ext cx="158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430515E-1FDB-4E29-B251-4EF28D111659}"/>
                    </a:ext>
                  </a:extLst>
                </p14:cNvPr>
                <p14:cNvContentPartPr/>
                <p14:nvPr/>
              </p14:nvContentPartPr>
              <p14:xfrm>
                <a:off x="732912" y="3000945"/>
                <a:ext cx="135360" cy="25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430515E-1FDB-4E29-B251-4EF28D11165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4272" y="2992305"/>
                  <a:ext cx="15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B26DB7D-859E-42A9-A0FF-90E6326176BD}"/>
                    </a:ext>
                  </a:extLst>
                </p14:cNvPr>
                <p14:cNvContentPartPr/>
                <p14:nvPr/>
              </p14:nvContentPartPr>
              <p14:xfrm>
                <a:off x="951072" y="2872065"/>
                <a:ext cx="123120" cy="11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B26DB7D-859E-42A9-A0FF-90E6326176B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2072" y="2863425"/>
                  <a:ext cx="140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9EF0BCB-D966-4C91-A244-D9B541C9550B}"/>
                    </a:ext>
                  </a:extLst>
                </p14:cNvPr>
                <p14:cNvContentPartPr/>
                <p14:nvPr/>
              </p14:nvContentPartPr>
              <p14:xfrm>
                <a:off x="1112352" y="2782065"/>
                <a:ext cx="309600" cy="189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9EF0BCB-D966-4C91-A244-D9B541C9550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03352" y="2773065"/>
                  <a:ext cx="327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33A651-40F4-42F0-A116-4498EC78DE5B}"/>
                    </a:ext>
                  </a:extLst>
                </p14:cNvPr>
                <p14:cNvContentPartPr/>
                <p14:nvPr/>
              </p14:nvContentPartPr>
              <p14:xfrm>
                <a:off x="1411872" y="2827425"/>
                <a:ext cx="80280" cy="19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33A651-40F4-42F0-A116-4498EC78DE5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02872" y="2818425"/>
                  <a:ext cx="97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2A32F0-099D-4E7E-8BE7-8224D8199E66}"/>
                    </a:ext>
                  </a:extLst>
                </p14:cNvPr>
                <p14:cNvContentPartPr/>
                <p14:nvPr/>
              </p14:nvContentPartPr>
              <p14:xfrm>
                <a:off x="1547232" y="2771625"/>
                <a:ext cx="169560" cy="130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2A32F0-099D-4E7E-8BE7-8224D8199E6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38592" y="2762625"/>
                  <a:ext cx="187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66F1DCF-EC00-41B4-BE5A-DA16DA71F0D2}"/>
                    </a:ext>
                  </a:extLst>
                </p14:cNvPr>
                <p14:cNvContentPartPr/>
                <p14:nvPr/>
              </p14:nvContentPartPr>
              <p14:xfrm>
                <a:off x="1781592" y="2769465"/>
                <a:ext cx="99000" cy="97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66F1DCF-EC00-41B4-BE5A-DA16DA71F0D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72952" y="2760825"/>
                  <a:ext cx="116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7C09D7B-DACD-48F5-9D60-E4280BD14620}"/>
                    </a:ext>
                  </a:extLst>
                </p14:cNvPr>
                <p14:cNvContentPartPr/>
                <p14:nvPr/>
              </p14:nvContentPartPr>
              <p14:xfrm>
                <a:off x="1903272" y="2731665"/>
                <a:ext cx="178560" cy="126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7C09D7B-DACD-48F5-9D60-E4280BD1462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94272" y="2722665"/>
                  <a:ext cx="196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950AD77-60F9-4DCD-8334-7EFAEF0BAF20}"/>
                    </a:ext>
                  </a:extLst>
                </p14:cNvPr>
                <p14:cNvContentPartPr/>
                <p14:nvPr/>
              </p14:nvContentPartPr>
              <p14:xfrm>
                <a:off x="2083992" y="2693865"/>
                <a:ext cx="228960" cy="117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950AD77-60F9-4DCD-8334-7EFAEF0BAF2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75352" y="2684865"/>
                  <a:ext cx="246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CC0FC73-7E5C-45D5-B7D6-E8CD04263628}"/>
                    </a:ext>
                  </a:extLst>
                </p14:cNvPr>
                <p14:cNvContentPartPr/>
                <p14:nvPr/>
              </p14:nvContentPartPr>
              <p14:xfrm>
                <a:off x="2337432" y="2687025"/>
                <a:ext cx="122040" cy="105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CC0FC73-7E5C-45D5-B7D6-E8CD042636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28432" y="2678385"/>
                  <a:ext cx="139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A122007-37B8-4187-99DB-A488FD8987FB}"/>
                    </a:ext>
                  </a:extLst>
                </p14:cNvPr>
                <p14:cNvContentPartPr/>
                <p14:nvPr/>
              </p14:nvContentPartPr>
              <p14:xfrm>
                <a:off x="242952" y="3228105"/>
                <a:ext cx="316080" cy="330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A122007-37B8-4187-99DB-A488FD8987F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4312" y="3219465"/>
                  <a:ext cx="3337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D0D0B55-333F-4D45-AB5D-F5636B581FD5}"/>
                    </a:ext>
                  </a:extLst>
                </p14:cNvPr>
                <p14:cNvContentPartPr/>
                <p14:nvPr/>
              </p14:nvContentPartPr>
              <p14:xfrm>
                <a:off x="624192" y="3130185"/>
                <a:ext cx="416880" cy="19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D0D0B55-333F-4D45-AB5D-F5636B581F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15552" y="3121545"/>
                  <a:ext cx="434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29E0D20-FE46-42D2-BD04-8905560BAD04}"/>
                    </a:ext>
                  </a:extLst>
                </p14:cNvPr>
                <p14:cNvContentPartPr/>
                <p14:nvPr/>
              </p14:nvContentPartPr>
              <p14:xfrm>
                <a:off x="1008672" y="3091665"/>
                <a:ext cx="6120" cy="48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29E0D20-FE46-42D2-BD04-8905560BAD0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99672" y="3083025"/>
                  <a:ext cx="23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6158256-E7D2-4D0D-A137-2B87452AD26D}"/>
                    </a:ext>
                  </a:extLst>
                </p14:cNvPr>
                <p14:cNvContentPartPr/>
                <p14:nvPr/>
              </p14:nvContentPartPr>
              <p14:xfrm>
                <a:off x="1064472" y="3180945"/>
                <a:ext cx="135360" cy="90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6158256-E7D2-4D0D-A137-2B87452AD26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55472" y="3171945"/>
                  <a:ext cx="153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1E5C796-3983-4DFA-BFCD-516E335A237E}"/>
                    </a:ext>
                  </a:extLst>
                </p14:cNvPr>
                <p14:cNvContentPartPr/>
                <p14:nvPr/>
              </p14:nvContentPartPr>
              <p14:xfrm>
                <a:off x="1187592" y="3082305"/>
                <a:ext cx="19440" cy="44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1E5C796-3983-4DFA-BFCD-516E335A237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78952" y="3073665"/>
                  <a:ext cx="37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2FC1A7-42B8-424B-8494-70288A890015}"/>
                    </a:ext>
                  </a:extLst>
                </p14:cNvPr>
                <p14:cNvContentPartPr/>
                <p14:nvPr/>
              </p14:nvContentPartPr>
              <p14:xfrm>
                <a:off x="1256352" y="3135945"/>
                <a:ext cx="177120" cy="109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2FC1A7-42B8-424B-8494-70288A8900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47712" y="3126945"/>
                  <a:ext cx="194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C7D92C-8DA8-44C9-A63F-928BD56A48F6}"/>
                    </a:ext>
                  </a:extLst>
                </p14:cNvPr>
                <p14:cNvContentPartPr/>
                <p14:nvPr/>
              </p14:nvContentPartPr>
              <p14:xfrm>
                <a:off x="1524192" y="3148185"/>
                <a:ext cx="59760" cy="111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C7D92C-8DA8-44C9-A63F-928BD56A48F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15552" y="3139545"/>
                  <a:ext cx="77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5CF0D48-7B0C-42A9-A527-1E1A42EE7390}"/>
                    </a:ext>
                  </a:extLst>
                </p14:cNvPr>
                <p14:cNvContentPartPr/>
                <p14:nvPr/>
              </p14:nvContentPartPr>
              <p14:xfrm>
                <a:off x="1708152" y="3138825"/>
                <a:ext cx="10440" cy="79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5CF0D48-7B0C-42A9-A527-1E1A42EE739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99152" y="3130185"/>
                  <a:ext cx="28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AD2D13C-F275-42A2-9527-D390DA56C707}"/>
                    </a:ext>
                  </a:extLst>
                </p14:cNvPr>
                <p14:cNvContentPartPr/>
                <p14:nvPr/>
              </p14:nvContentPartPr>
              <p14:xfrm>
                <a:off x="1696632" y="3025785"/>
                <a:ext cx="3960" cy="42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AD2D13C-F275-42A2-9527-D390DA56C70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687992" y="3017145"/>
                  <a:ext cx="21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9B6893-1572-4837-9FAC-70F6ED062AF1}"/>
                    </a:ext>
                  </a:extLst>
                </p14:cNvPr>
                <p14:cNvContentPartPr/>
                <p14:nvPr/>
              </p14:nvContentPartPr>
              <p14:xfrm>
                <a:off x="1753152" y="3157545"/>
                <a:ext cx="9000" cy="19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9B6893-1572-4837-9FAC-70F6ED062AF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744512" y="3148905"/>
                  <a:ext cx="26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E95F5EC-2C10-47B2-BB14-E6A91B809300}"/>
                    </a:ext>
                  </a:extLst>
                </p14:cNvPr>
                <p14:cNvContentPartPr/>
                <p14:nvPr/>
              </p14:nvContentPartPr>
              <p14:xfrm>
                <a:off x="1753152" y="3092385"/>
                <a:ext cx="151920" cy="113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E95F5EC-2C10-47B2-BB14-E6A91B80930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744512" y="3083745"/>
                  <a:ext cx="169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7DECE56-625A-4F7D-AAA1-B9F34E53DCC9}"/>
                    </a:ext>
                  </a:extLst>
                </p14:cNvPr>
                <p14:cNvContentPartPr/>
                <p14:nvPr/>
              </p14:nvContentPartPr>
              <p14:xfrm>
                <a:off x="205512" y="3583785"/>
                <a:ext cx="200520" cy="290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7DECE56-625A-4F7D-AAA1-B9F34E53DCC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6872" y="3575145"/>
                  <a:ext cx="218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BC82399-8EB7-4F03-9660-C9466EB4F433}"/>
                    </a:ext>
                  </a:extLst>
                </p14:cNvPr>
                <p14:cNvContentPartPr/>
                <p14:nvPr/>
              </p14:nvContentPartPr>
              <p14:xfrm>
                <a:off x="442392" y="3586665"/>
                <a:ext cx="177480" cy="81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BC82399-8EB7-4F03-9660-C9466EB4F43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33752" y="3578025"/>
                  <a:ext cx="195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97EEA9-D5AD-44BF-8F39-E04D03A0E887}"/>
                    </a:ext>
                  </a:extLst>
                </p14:cNvPr>
                <p14:cNvContentPartPr/>
                <p14:nvPr/>
              </p14:nvContentPartPr>
              <p14:xfrm>
                <a:off x="606552" y="3478305"/>
                <a:ext cx="6480" cy="71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97EEA9-D5AD-44BF-8F39-E04D03A0E88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7552" y="3469665"/>
                  <a:ext cx="24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8713B14-85AD-447F-9783-C588B30A9063}"/>
                    </a:ext>
                  </a:extLst>
                </p14:cNvPr>
                <p14:cNvContentPartPr/>
                <p14:nvPr/>
              </p14:nvContentPartPr>
              <p14:xfrm>
                <a:off x="677832" y="3533025"/>
                <a:ext cx="99360" cy="83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8713B14-85AD-447F-9783-C588B30A906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9192" y="3524385"/>
                  <a:ext cx="117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D34C479-1E24-4C7B-84F7-639CD66050DC}"/>
                    </a:ext>
                  </a:extLst>
                </p14:cNvPr>
                <p14:cNvContentPartPr/>
                <p14:nvPr/>
              </p14:nvContentPartPr>
              <p14:xfrm>
                <a:off x="888432" y="3446625"/>
                <a:ext cx="65880" cy="217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D34C479-1E24-4C7B-84F7-639CD66050D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79432" y="3437985"/>
                  <a:ext cx="83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131F58-A60D-4DC5-8A36-A1704D7AAECC}"/>
                    </a:ext>
                  </a:extLst>
                </p14:cNvPr>
                <p14:cNvContentPartPr/>
                <p14:nvPr/>
              </p14:nvContentPartPr>
              <p14:xfrm>
                <a:off x="1046472" y="3484425"/>
                <a:ext cx="114840" cy="104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131F58-A60D-4DC5-8A36-A1704D7AAEC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37472" y="3475425"/>
                  <a:ext cx="132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E656FFE-FE3D-4C8C-A2A1-E852C8F90F3F}"/>
                    </a:ext>
                  </a:extLst>
                </p14:cNvPr>
                <p14:cNvContentPartPr/>
                <p14:nvPr/>
              </p14:nvContentPartPr>
              <p14:xfrm>
                <a:off x="1207752" y="3350145"/>
                <a:ext cx="282600" cy="261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E656FFE-FE3D-4C8C-A2A1-E852C8F90F3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99112" y="3341505"/>
                  <a:ext cx="300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D4222BE-8DDF-4AA0-AAAA-47E6BD512868}"/>
                    </a:ext>
                  </a:extLst>
                </p14:cNvPr>
                <p14:cNvContentPartPr/>
                <p14:nvPr/>
              </p14:nvContentPartPr>
              <p14:xfrm>
                <a:off x="1461192" y="3461745"/>
                <a:ext cx="73440" cy="7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D4222BE-8DDF-4AA0-AAAA-47E6BD51286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52192" y="3452745"/>
                  <a:ext cx="91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C963CE-5A49-45D4-9227-E9A4156233E8}"/>
                    </a:ext>
                  </a:extLst>
                </p14:cNvPr>
                <p14:cNvContentPartPr/>
                <p14:nvPr/>
              </p14:nvContentPartPr>
              <p14:xfrm>
                <a:off x="1583592" y="3412425"/>
                <a:ext cx="120600" cy="159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C963CE-5A49-45D4-9227-E9A4156233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574592" y="3403425"/>
                  <a:ext cx="138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97A010-77CA-4326-A3EA-64F744385C1F}"/>
                    </a:ext>
                  </a:extLst>
                </p14:cNvPr>
                <p14:cNvContentPartPr/>
                <p14:nvPr/>
              </p14:nvContentPartPr>
              <p14:xfrm>
                <a:off x="1828392" y="3448065"/>
                <a:ext cx="11880" cy="72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97A010-77CA-4326-A3EA-64F744385C1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19752" y="3439065"/>
                  <a:ext cx="29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66CC1AB-DCF9-46AA-8BBF-FE0B1DEACE9E}"/>
                    </a:ext>
                  </a:extLst>
                </p14:cNvPr>
                <p14:cNvContentPartPr/>
                <p14:nvPr/>
              </p14:nvContentPartPr>
              <p14:xfrm>
                <a:off x="1845672" y="3318105"/>
                <a:ext cx="5040" cy="101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66CC1AB-DCF9-46AA-8BBF-FE0B1DEACE9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836672" y="3309105"/>
                  <a:ext cx="22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FC54F31-0A0C-4D94-93F0-911D63908F2C}"/>
                    </a:ext>
                  </a:extLst>
                </p14:cNvPr>
                <p14:cNvContentPartPr/>
                <p14:nvPr/>
              </p14:nvContentPartPr>
              <p14:xfrm>
                <a:off x="1884912" y="3360225"/>
                <a:ext cx="350640" cy="147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FC54F31-0A0C-4D94-93F0-911D63908F2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876272" y="3351585"/>
                  <a:ext cx="368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67BD868-C286-4477-B774-29A303B8FB3B}"/>
                    </a:ext>
                  </a:extLst>
                </p14:cNvPr>
                <p14:cNvContentPartPr/>
                <p14:nvPr/>
              </p14:nvContentPartPr>
              <p14:xfrm>
                <a:off x="2244192" y="3247185"/>
                <a:ext cx="477720" cy="357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67BD868-C286-4477-B774-29A303B8FB3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35552" y="3238545"/>
                  <a:ext cx="4953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444F927-8CCE-4EED-A04C-A928F06AF675}"/>
                    </a:ext>
                  </a:extLst>
                </p14:cNvPr>
                <p14:cNvContentPartPr/>
                <p14:nvPr/>
              </p14:nvContentPartPr>
              <p14:xfrm>
                <a:off x="2752872" y="3290385"/>
                <a:ext cx="110880" cy="132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444F927-8CCE-4EED-A04C-A928F06AF67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44232" y="3281385"/>
                  <a:ext cx="128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9BC9F19-4BEB-4FDA-AFC8-073049F35EDA}"/>
                    </a:ext>
                  </a:extLst>
                </p14:cNvPr>
                <p14:cNvContentPartPr/>
                <p14:nvPr/>
              </p14:nvContentPartPr>
              <p14:xfrm>
                <a:off x="2959152" y="3195705"/>
                <a:ext cx="78840" cy="19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9BC9F19-4BEB-4FDA-AFC8-073049F35ED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50152" y="3187065"/>
                  <a:ext cx="96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F5A215-7ABE-40C3-AE8A-E287176C8FA7}"/>
                    </a:ext>
                  </a:extLst>
                </p14:cNvPr>
                <p14:cNvContentPartPr/>
                <p14:nvPr/>
              </p14:nvContentPartPr>
              <p14:xfrm>
                <a:off x="3044832" y="3316305"/>
                <a:ext cx="80640" cy="125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F5A215-7ABE-40C3-AE8A-E287176C8FA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35832" y="3307305"/>
                  <a:ext cx="98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7256CB8-93D0-46F6-8934-097657BFDAFA}"/>
                    </a:ext>
                  </a:extLst>
                </p14:cNvPr>
                <p14:cNvContentPartPr/>
                <p14:nvPr/>
              </p14:nvContentPartPr>
              <p14:xfrm>
                <a:off x="3206112" y="3330705"/>
                <a:ext cx="9000" cy="96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7256CB8-93D0-46F6-8934-097657BFDA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97112" y="3322065"/>
                  <a:ext cx="26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DCBED7A-6532-46A1-8ED8-F27C67E77636}"/>
                    </a:ext>
                  </a:extLst>
                </p14:cNvPr>
                <p14:cNvContentPartPr/>
                <p14:nvPr/>
              </p14:nvContentPartPr>
              <p14:xfrm>
                <a:off x="3327072" y="3208305"/>
                <a:ext cx="92160" cy="141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DCBED7A-6532-46A1-8ED8-F27C67E7763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18072" y="3199665"/>
                  <a:ext cx="109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50C26E4-0104-4D1B-BE12-B1E46B542062}"/>
                    </a:ext>
                  </a:extLst>
                </p14:cNvPr>
                <p14:cNvContentPartPr/>
                <p14:nvPr/>
              </p14:nvContentPartPr>
              <p14:xfrm>
                <a:off x="3415992" y="3269505"/>
                <a:ext cx="109440" cy="172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50C26E4-0104-4D1B-BE12-B1E46B54206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407352" y="3260505"/>
                  <a:ext cx="127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E7F6ABE-AC40-4B3A-A50C-E3FEB59468EE}"/>
                    </a:ext>
                  </a:extLst>
                </p14:cNvPr>
                <p14:cNvContentPartPr/>
                <p14:nvPr/>
              </p14:nvContentPartPr>
              <p14:xfrm>
                <a:off x="3630192" y="3091665"/>
                <a:ext cx="121680" cy="32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E7F6ABE-AC40-4B3A-A50C-E3FEB59468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621552" y="3083025"/>
                  <a:ext cx="1393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F7C351A-270F-45A1-8FB5-0D3E707DB853}"/>
                    </a:ext>
                  </a:extLst>
                </p14:cNvPr>
                <p14:cNvContentPartPr/>
                <p14:nvPr/>
              </p14:nvContentPartPr>
              <p14:xfrm>
                <a:off x="3763032" y="3184905"/>
                <a:ext cx="79560" cy="128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F7C351A-270F-45A1-8FB5-0D3E707DB85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54392" y="3175905"/>
                  <a:ext cx="97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65C004-5381-467C-A848-3D069C2A567A}"/>
                    </a:ext>
                  </a:extLst>
                </p14:cNvPr>
                <p14:cNvContentPartPr/>
                <p14:nvPr/>
              </p14:nvContentPartPr>
              <p14:xfrm>
                <a:off x="3892992" y="3308745"/>
                <a:ext cx="107280" cy="113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65C004-5381-467C-A848-3D069C2A567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884352" y="3299745"/>
                  <a:ext cx="124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F3664A0-3EFE-449B-99CA-00E34EB51264}"/>
                    </a:ext>
                  </a:extLst>
                </p14:cNvPr>
                <p14:cNvContentPartPr/>
                <p14:nvPr/>
              </p14:nvContentPartPr>
              <p14:xfrm>
                <a:off x="4062912" y="3208665"/>
                <a:ext cx="231480" cy="7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F3664A0-3EFE-449B-99CA-00E34EB5126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053912" y="3199665"/>
                  <a:ext cx="249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16E01D-4B11-4F0E-ADF2-49981047A544}"/>
                    </a:ext>
                  </a:extLst>
                </p14:cNvPr>
                <p14:cNvContentPartPr/>
                <p14:nvPr/>
              </p14:nvContentPartPr>
              <p14:xfrm>
                <a:off x="3990912" y="3204705"/>
                <a:ext cx="90360" cy="101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16E01D-4B11-4F0E-ADF2-49981047A54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81912" y="3196065"/>
                  <a:ext cx="108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93C3BD-A16C-40A5-B364-0FC42BC72CEF}"/>
                    </a:ext>
                  </a:extLst>
                </p14:cNvPr>
                <p14:cNvContentPartPr/>
                <p14:nvPr/>
              </p14:nvContentPartPr>
              <p14:xfrm>
                <a:off x="4372512" y="3164025"/>
                <a:ext cx="46440" cy="141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93C3BD-A16C-40A5-B364-0FC42BC72CE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363872" y="3155385"/>
                  <a:ext cx="64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87B70ED-CFE7-4201-92CD-9E060460338D}"/>
                    </a:ext>
                  </a:extLst>
                </p14:cNvPr>
                <p14:cNvContentPartPr/>
                <p14:nvPr/>
              </p14:nvContentPartPr>
              <p14:xfrm>
                <a:off x="4477632" y="3250785"/>
                <a:ext cx="39600" cy="115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87B70ED-CFE7-4201-92CD-9E060460338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468632" y="3241785"/>
                  <a:ext cx="57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0B6E6E2-C741-4437-ACFB-46A5FCD1E544}"/>
                    </a:ext>
                  </a:extLst>
                </p14:cNvPr>
                <p14:cNvContentPartPr/>
                <p14:nvPr/>
              </p14:nvContentPartPr>
              <p14:xfrm>
                <a:off x="4425072" y="3185985"/>
                <a:ext cx="179640" cy="295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0B6E6E2-C741-4437-ACFB-46A5FCD1E54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416432" y="3177345"/>
                  <a:ext cx="19728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AA1A768-3935-4CC6-8987-59FFBC85A776}"/>
              </a:ext>
            </a:extLst>
          </p:cNvPr>
          <p:cNvGrpSpPr/>
          <p:nvPr/>
        </p:nvGrpSpPr>
        <p:grpSpPr>
          <a:xfrm>
            <a:off x="107232" y="3743265"/>
            <a:ext cx="3644640" cy="1701000"/>
            <a:chOff x="107232" y="3743265"/>
            <a:chExt cx="364464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0731CEB-1208-4D75-884E-BF99BA5E9131}"/>
                    </a:ext>
                  </a:extLst>
                </p14:cNvPr>
                <p14:cNvContentPartPr/>
                <p14:nvPr/>
              </p14:nvContentPartPr>
              <p14:xfrm>
                <a:off x="2773752" y="3743265"/>
                <a:ext cx="111240" cy="470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0731CEB-1208-4D75-884E-BF99BA5E913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765112" y="3734265"/>
                  <a:ext cx="1288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82BE423-6E5B-44EE-92E5-E62E0D8775F2}"/>
                    </a:ext>
                  </a:extLst>
                </p14:cNvPr>
                <p14:cNvContentPartPr/>
                <p14:nvPr/>
              </p14:nvContentPartPr>
              <p14:xfrm>
                <a:off x="1859352" y="3860625"/>
                <a:ext cx="252360" cy="251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82BE423-6E5B-44EE-92E5-E62E0D8775F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50712" y="3851985"/>
                  <a:ext cx="270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DED32BF-5D89-45CC-B3AF-6B7A506BF4E2}"/>
                    </a:ext>
                  </a:extLst>
                </p14:cNvPr>
                <p14:cNvContentPartPr/>
                <p14:nvPr/>
              </p14:nvContentPartPr>
              <p14:xfrm>
                <a:off x="2289552" y="3871065"/>
                <a:ext cx="95400" cy="185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DED32BF-5D89-45CC-B3AF-6B7A506BF4E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280552" y="3862425"/>
                  <a:ext cx="113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C64603F-4FBE-40D1-BB26-B3AC9868D0AA}"/>
                    </a:ext>
                  </a:extLst>
                </p14:cNvPr>
                <p14:cNvContentPartPr/>
                <p14:nvPr/>
              </p14:nvContentPartPr>
              <p14:xfrm>
                <a:off x="2312592" y="3912105"/>
                <a:ext cx="75960" cy="59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C64603F-4FBE-40D1-BB26-B3AC9868D0A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303952" y="3903105"/>
                  <a:ext cx="93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D9DB78C-7E2D-41DC-A7CB-BCA6C9A9791F}"/>
                    </a:ext>
                  </a:extLst>
                </p14:cNvPr>
                <p14:cNvContentPartPr/>
                <p14:nvPr/>
              </p14:nvContentPartPr>
              <p14:xfrm>
                <a:off x="2299992" y="4043145"/>
                <a:ext cx="131760" cy="29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D9DB78C-7E2D-41DC-A7CB-BCA6C9A9791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91352" y="4034145"/>
                  <a:ext cx="149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8B08BF2-BDC9-4B37-8CB0-EDE7E6FC5229}"/>
                    </a:ext>
                  </a:extLst>
                </p14:cNvPr>
                <p14:cNvContentPartPr/>
                <p14:nvPr/>
              </p14:nvContentPartPr>
              <p14:xfrm>
                <a:off x="2460552" y="4006065"/>
                <a:ext cx="360" cy="160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8B08BF2-BDC9-4B37-8CB0-EDE7E6FC522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51552" y="3997065"/>
                  <a:ext cx="18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BB31FCA-A631-4E3B-ACD6-37BBC56DD263}"/>
                    </a:ext>
                  </a:extLst>
                </p14:cNvPr>
                <p14:cNvContentPartPr/>
                <p14:nvPr/>
              </p14:nvContentPartPr>
              <p14:xfrm>
                <a:off x="2432112" y="3865665"/>
                <a:ext cx="108720" cy="9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BB31FCA-A631-4E3B-ACD6-37BBC56DD26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423112" y="3857025"/>
                  <a:ext cx="126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7A3FC88-E6CD-433D-8C22-E1C7689CAE58}"/>
                    </a:ext>
                  </a:extLst>
                </p14:cNvPr>
                <p14:cNvContentPartPr/>
                <p14:nvPr/>
              </p14:nvContentPartPr>
              <p14:xfrm>
                <a:off x="2563872" y="3779985"/>
                <a:ext cx="19800" cy="184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7A3FC88-E6CD-433D-8C22-E1C7689CAE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554872" y="3770985"/>
                  <a:ext cx="37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2DCBC03-F5CA-4FFD-903D-BC2A6235873A}"/>
                    </a:ext>
                  </a:extLst>
                </p14:cNvPr>
                <p14:cNvContentPartPr/>
                <p14:nvPr/>
              </p14:nvContentPartPr>
              <p14:xfrm>
                <a:off x="998592" y="4111185"/>
                <a:ext cx="125280" cy="109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2DCBC03-F5CA-4FFD-903D-BC2A6235873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9592" y="4102545"/>
                  <a:ext cx="142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EBCD928-4B05-488A-A0BF-F6917F5B6921}"/>
                    </a:ext>
                  </a:extLst>
                </p14:cNvPr>
                <p14:cNvContentPartPr/>
                <p14:nvPr/>
              </p14:nvContentPartPr>
              <p14:xfrm>
                <a:off x="1161312" y="3994185"/>
                <a:ext cx="356400" cy="190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EBCD928-4B05-488A-A0BF-F6917F5B692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52312" y="3985545"/>
                  <a:ext cx="374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3F77B36-D841-4FB1-9C7E-1BA664D563FA}"/>
                    </a:ext>
                  </a:extLst>
                </p14:cNvPr>
                <p14:cNvContentPartPr/>
                <p14:nvPr/>
              </p14:nvContentPartPr>
              <p14:xfrm>
                <a:off x="1630752" y="4012185"/>
                <a:ext cx="103320" cy="139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3F77B36-D841-4FB1-9C7E-1BA664D563F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21752" y="4003185"/>
                  <a:ext cx="120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F47CF5A-DD4B-49B6-A26E-268D9A8C51FF}"/>
                    </a:ext>
                  </a:extLst>
                </p14:cNvPr>
                <p14:cNvContentPartPr/>
                <p14:nvPr/>
              </p14:nvContentPartPr>
              <p14:xfrm>
                <a:off x="194712" y="3949545"/>
                <a:ext cx="97560" cy="333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F47CF5A-DD4B-49B6-A26E-268D9A8C51F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86072" y="3940545"/>
                  <a:ext cx="1152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D696E44-B32E-41ED-953A-ED7C8446D8D7}"/>
                    </a:ext>
                  </a:extLst>
                </p14:cNvPr>
                <p14:cNvContentPartPr/>
                <p14:nvPr/>
              </p14:nvContentPartPr>
              <p14:xfrm>
                <a:off x="159072" y="3948825"/>
                <a:ext cx="140040" cy="12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D696E44-B32E-41ED-953A-ED7C8446D8D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0072" y="3940185"/>
                  <a:ext cx="157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F85AA3-F47E-4428-A275-E1BC0D315F95}"/>
                    </a:ext>
                  </a:extLst>
                </p14:cNvPr>
                <p14:cNvContentPartPr/>
                <p14:nvPr/>
              </p14:nvContentPartPr>
              <p14:xfrm>
                <a:off x="376872" y="4156905"/>
                <a:ext cx="3960" cy="133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F85AA3-F47E-4428-A275-E1BC0D315F9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68232" y="4148265"/>
                  <a:ext cx="21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A286756-4863-41F3-9F18-0AE52FDB7CC0}"/>
                    </a:ext>
                  </a:extLst>
                </p14:cNvPr>
                <p14:cNvContentPartPr/>
                <p14:nvPr/>
              </p14:nvContentPartPr>
              <p14:xfrm>
                <a:off x="404952" y="4034505"/>
                <a:ext cx="3960" cy="48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A286756-4863-41F3-9F18-0AE52FDB7CC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96312" y="4025865"/>
                  <a:ext cx="21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0B76494-2051-4990-A78B-80BEA04FEE13}"/>
                    </a:ext>
                  </a:extLst>
                </p14:cNvPr>
                <p14:cNvContentPartPr/>
                <p14:nvPr/>
              </p14:nvContentPartPr>
              <p14:xfrm>
                <a:off x="463632" y="4195065"/>
                <a:ext cx="7560" cy="49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0B76494-2051-4990-A78B-80BEA04FEE1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54992" y="4186065"/>
                  <a:ext cx="25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6F6232F-E7AF-4836-92A9-9F744AC42252}"/>
                    </a:ext>
                  </a:extLst>
                </p14:cNvPr>
                <p14:cNvContentPartPr/>
                <p14:nvPr/>
              </p14:nvContentPartPr>
              <p14:xfrm>
                <a:off x="471192" y="4121265"/>
                <a:ext cx="162360" cy="134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6F6232F-E7AF-4836-92A9-9F744AC4225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2192" y="4112625"/>
                  <a:ext cx="18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4E85705-74F1-4107-8E64-BBD5874109AE}"/>
                    </a:ext>
                  </a:extLst>
                </p14:cNvPr>
                <p14:cNvContentPartPr/>
                <p14:nvPr/>
              </p14:nvContentPartPr>
              <p14:xfrm>
                <a:off x="753072" y="3971865"/>
                <a:ext cx="75600" cy="344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4E85705-74F1-4107-8E64-BBD5874109A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44432" y="3963225"/>
                  <a:ext cx="932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B8E105-FFAD-44C3-BD28-CD687DB5EC4F}"/>
                    </a:ext>
                  </a:extLst>
                </p14:cNvPr>
                <p14:cNvContentPartPr/>
                <p14:nvPr/>
              </p14:nvContentPartPr>
              <p14:xfrm>
                <a:off x="312792" y="3948105"/>
                <a:ext cx="189360" cy="420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B8E105-FFAD-44C3-BD28-CD687DB5EC4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04152" y="3939105"/>
                  <a:ext cx="207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3DAAC2D-9447-4B5A-8867-E50A5A8EF6D6}"/>
                    </a:ext>
                  </a:extLst>
                </p14:cNvPr>
                <p14:cNvContentPartPr/>
                <p14:nvPr/>
              </p14:nvContentPartPr>
              <p14:xfrm>
                <a:off x="194712" y="4590705"/>
                <a:ext cx="13320" cy="17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3DAAC2D-9447-4B5A-8867-E50A5A8EF6D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5712" y="4582065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D7C5A87-27CE-4768-A8E6-CA72188B8AA2}"/>
                    </a:ext>
                  </a:extLst>
                </p14:cNvPr>
                <p14:cNvContentPartPr/>
                <p14:nvPr/>
              </p14:nvContentPartPr>
              <p14:xfrm>
                <a:off x="107232" y="4717065"/>
                <a:ext cx="185400" cy="62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D7C5A87-27CE-4768-A8E6-CA72188B8AA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8232" y="4708065"/>
                  <a:ext cx="203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D1260C2-6852-4624-9BBB-1C4D454CA413}"/>
                    </a:ext>
                  </a:extLst>
                </p14:cNvPr>
                <p14:cNvContentPartPr/>
                <p14:nvPr/>
              </p14:nvContentPartPr>
              <p14:xfrm>
                <a:off x="471192" y="4609425"/>
                <a:ext cx="158040" cy="201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D1260C2-6852-4624-9BBB-1C4D454CA41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62192" y="4600785"/>
                  <a:ext cx="175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6B39551-9C0D-41D0-8D36-63AF378921DA}"/>
                    </a:ext>
                  </a:extLst>
                </p14:cNvPr>
                <p14:cNvContentPartPr/>
                <p14:nvPr/>
              </p14:nvContentPartPr>
              <p14:xfrm>
                <a:off x="499992" y="4687545"/>
                <a:ext cx="142560" cy="112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6B39551-9C0D-41D0-8D36-63AF378921D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91352" y="4678545"/>
                  <a:ext cx="160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5B62FB2-ED51-4F09-8696-F7365746B6A5}"/>
                    </a:ext>
                  </a:extLst>
                </p14:cNvPr>
                <p14:cNvContentPartPr/>
                <p14:nvPr/>
              </p14:nvContentPartPr>
              <p14:xfrm>
                <a:off x="687552" y="4741185"/>
                <a:ext cx="10080" cy="144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5B62FB2-ED51-4F09-8696-F7365746B6A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8552" y="4732545"/>
                  <a:ext cx="27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1D59AE5-43C1-4342-AD8C-6657F304F4BF}"/>
                    </a:ext>
                  </a:extLst>
                </p14:cNvPr>
                <p14:cNvContentPartPr/>
                <p14:nvPr/>
              </p14:nvContentPartPr>
              <p14:xfrm>
                <a:off x="678552" y="4561905"/>
                <a:ext cx="105480" cy="10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1D59AE5-43C1-4342-AD8C-6657F304F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69552" y="4553265"/>
                  <a:ext cx="123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221A3AE-0C2B-4B46-B7DE-FE904BF074E0}"/>
                    </a:ext>
                  </a:extLst>
                </p14:cNvPr>
                <p14:cNvContentPartPr/>
                <p14:nvPr/>
              </p14:nvContentPartPr>
              <p14:xfrm>
                <a:off x="800952" y="4468305"/>
                <a:ext cx="254520" cy="199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221A3AE-0C2B-4B46-B7DE-FE904BF074E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92312" y="4459665"/>
                  <a:ext cx="272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56F585F-D5DC-4A4A-8B70-AAAEA39C9494}"/>
                    </a:ext>
                  </a:extLst>
                </p14:cNvPr>
                <p14:cNvContentPartPr/>
                <p14:nvPr/>
              </p14:nvContentPartPr>
              <p14:xfrm>
                <a:off x="970872" y="4714185"/>
                <a:ext cx="86040" cy="18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56F585F-D5DC-4A4A-8B70-AAAEA39C949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61872" y="4705185"/>
                  <a:ext cx="103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ABB2A0C-0538-4757-9D6C-8F81B77A285D}"/>
                    </a:ext>
                  </a:extLst>
                </p14:cNvPr>
                <p14:cNvContentPartPr/>
                <p14:nvPr/>
              </p14:nvContentPartPr>
              <p14:xfrm>
                <a:off x="1206312" y="4372905"/>
                <a:ext cx="202680" cy="57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ABB2A0C-0538-4757-9D6C-8F81B77A285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97312" y="4363905"/>
                  <a:ext cx="220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2D66700-845E-4740-A2D7-A354601F33CD}"/>
                    </a:ext>
                  </a:extLst>
                </p14:cNvPr>
                <p14:cNvContentPartPr/>
                <p14:nvPr/>
              </p14:nvContentPartPr>
              <p14:xfrm>
                <a:off x="1243032" y="4411785"/>
                <a:ext cx="256320" cy="782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2D66700-845E-4740-A2D7-A354601F33C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234392" y="4403145"/>
                  <a:ext cx="27396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5080901-531D-4BE0-8CFE-3B57AE18522E}"/>
                    </a:ext>
                  </a:extLst>
                </p14:cNvPr>
                <p14:cNvContentPartPr/>
                <p14:nvPr/>
              </p14:nvContentPartPr>
              <p14:xfrm>
                <a:off x="1479912" y="4410705"/>
                <a:ext cx="26640" cy="169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5080901-531D-4BE0-8CFE-3B57AE18522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470912" y="4402065"/>
                  <a:ext cx="44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8F54E64-F6B0-41C3-B393-6EEDFE578F66}"/>
                    </a:ext>
                  </a:extLst>
                </p14:cNvPr>
                <p14:cNvContentPartPr/>
                <p14:nvPr/>
              </p14:nvContentPartPr>
              <p14:xfrm>
                <a:off x="1754232" y="4354905"/>
                <a:ext cx="101520" cy="104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8F54E64-F6B0-41C3-B393-6EEDFE578F6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45592" y="4346265"/>
                  <a:ext cx="119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7C338FA-FF72-4F5B-B0F4-BEA82ADBE936}"/>
                    </a:ext>
                  </a:extLst>
                </p14:cNvPr>
                <p14:cNvContentPartPr/>
                <p14:nvPr/>
              </p14:nvContentPartPr>
              <p14:xfrm>
                <a:off x="2148432" y="4288305"/>
                <a:ext cx="106920" cy="115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7C338FA-FF72-4F5B-B0F4-BEA82ADBE93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139432" y="4279665"/>
                  <a:ext cx="124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37CF722-0EE5-470A-A18E-6046E9EF140F}"/>
                    </a:ext>
                  </a:extLst>
                </p14:cNvPr>
                <p14:cNvContentPartPr/>
                <p14:nvPr/>
              </p14:nvContentPartPr>
              <p14:xfrm>
                <a:off x="1521672" y="4695105"/>
                <a:ext cx="90360" cy="102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37CF722-0EE5-470A-A18E-6046E9EF140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12672" y="4686105"/>
                  <a:ext cx="108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70E17EC-8807-453E-9703-245527D1CED1}"/>
                    </a:ext>
                  </a:extLst>
                </p14:cNvPr>
                <p14:cNvContentPartPr/>
                <p14:nvPr/>
              </p14:nvContentPartPr>
              <p14:xfrm>
                <a:off x="1837752" y="4606545"/>
                <a:ext cx="97200" cy="99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70E17EC-8807-453E-9703-245527D1CED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829112" y="4597905"/>
                  <a:ext cx="114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442EC22-779E-45CB-9AF3-15EB559F25A1}"/>
                    </a:ext>
                  </a:extLst>
                </p14:cNvPr>
                <p14:cNvContentPartPr/>
                <p14:nvPr/>
              </p14:nvContentPartPr>
              <p14:xfrm>
                <a:off x="2230152" y="4552905"/>
                <a:ext cx="14040" cy="177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442EC22-779E-45CB-9AF3-15EB559F25A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221152" y="4544265"/>
                  <a:ext cx="31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63A7CC9-E377-4E94-B1E2-C5389119352A}"/>
                    </a:ext>
                  </a:extLst>
                </p14:cNvPr>
                <p14:cNvContentPartPr/>
                <p14:nvPr/>
              </p14:nvContentPartPr>
              <p14:xfrm>
                <a:off x="1613112" y="4875465"/>
                <a:ext cx="93240" cy="140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63A7CC9-E377-4E94-B1E2-C5389119352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604472" y="4866465"/>
                  <a:ext cx="110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5573B06-ACEE-42D5-85ED-40F95925D0C0}"/>
                    </a:ext>
                  </a:extLst>
                </p14:cNvPr>
                <p14:cNvContentPartPr/>
                <p14:nvPr/>
              </p14:nvContentPartPr>
              <p14:xfrm>
                <a:off x="1951512" y="4864305"/>
                <a:ext cx="28800" cy="132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5573B06-ACEE-42D5-85ED-40F95925D0C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942512" y="4855305"/>
                  <a:ext cx="46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A560D4F-6D7D-4C26-A5A5-86B0EB20BBB1}"/>
                    </a:ext>
                  </a:extLst>
                </p14:cNvPr>
                <p14:cNvContentPartPr/>
                <p14:nvPr/>
              </p14:nvContentPartPr>
              <p14:xfrm>
                <a:off x="2227272" y="4852425"/>
                <a:ext cx="85320" cy="99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A560D4F-6D7D-4C26-A5A5-86B0EB20BBB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218632" y="4843785"/>
                  <a:ext cx="102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29D8E8F-E0D2-4BE3-BFC7-F625F26D3F1B}"/>
                    </a:ext>
                  </a:extLst>
                </p14:cNvPr>
                <p14:cNvContentPartPr/>
                <p14:nvPr/>
              </p14:nvContentPartPr>
              <p14:xfrm>
                <a:off x="2285232" y="4187145"/>
                <a:ext cx="278640" cy="848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29D8E8F-E0D2-4BE3-BFC7-F625F26D3F1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276592" y="4178145"/>
                  <a:ext cx="29628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44A58D-4D42-47B0-8533-8E9B1347798A}"/>
                    </a:ext>
                  </a:extLst>
                </p14:cNvPr>
                <p14:cNvContentPartPr/>
                <p14:nvPr/>
              </p14:nvContentPartPr>
              <p14:xfrm>
                <a:off x="2688792" y="4355265"/>
                <a:ext cx="82800" cy="310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44A58D-4D42-47B0-8533-8E9B1347798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79792" y="4346265"/>
                  <a:ext cx="100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4B6F3C0-6E48-45B2-9CAB-0F6BA6CF9C56}"/>
                    </a:ext>
                  </a:extLst>
                </p14:cNvPr>
                <p14:cNvContentPartPr/>
                <p14:nvPr/>
              </p14:nvContentPartPr>
              <p14:xfrm>
                <a:off x="2818392" y="4471905"/>
                <a:ext cx="67680" cy="107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4B6F3C0-6E48-45B2-9CAB-0F6BA6CF9C5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809752" y="4462905"/>
                  <a:ext cx="85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64ACB59-F281-4921-9FF8-E4D01D538D11}"/>
                    </a:ext>
                  </a:extLst>
                </p14:cNvPr>
                <p14:cNvContentPartPr/>
                <p14:nvPr/>
              </p14:nvContentPartPr>
              <p14:xfrm>
                <a:off x="2928192" y="4433745"/>
                <a:ext cx="168840" cy="111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64ACB59-F281-4921-9FF8-E4D01D538D1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919192" y="4424745"/>
                  <a:ext cx="186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F1E4992-D8F3-4958-AD39-AC5758AE3E1D}"/>
                    </a:ext>
                  </a:extLst>
                </p14:cNvPr>
                <p14:cNvContentPartPr/>
                <p14:nvPr/>
              </p14:nvContentPartPr>
              <p14:xfrm>
                <a:off x="3138792" y="4406385"/>
                <a:ext cx="312120" cy="108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F1E4992-D8F3-4958-AD39-AC5758AE3E1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130152" y="4397745"/>
                  <a:ext cx="329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1BEDE96-3D29-4501-BB6C-BE746E40D35C}"/>
                    </a:ext>
                  </a:extLst>
                </p14:cNvPr>
                <p14:cNvContentPartPr/>
                <p14:nvPr/>
              </p14:nvContentPartPr>
              <p14:xfrm>
                <a:off x="3431472" y="4326825"/>
                <a:ext cx="13320" cy="103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1BEDE96-3D29-4501-BB6C-BE746E40D35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422472" y="4317825"/>
                  <a:ext cx="3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C815DC6-E8E9-4B49-ACD4-17358DA1D705}"/>
                    </a:ext>
                  </a:extLst>
                </p14:cNvPr>
                <p14:cNvContentPartPr/>
                <p14:nvPr/>
              </p14:nvContentPartPr>
              <p14:xfrm>
                <a:off x="3497352" y="4380105"/>
                <a:ext cx="160200" cy="281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C815DC6-E8E9-4B49-ACD4-17358DA1D70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88352" y="4371105"/>
                  <a:ext cx="177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A1D1BBD-9E56-49F0-A204-01A7BD74DE92}"/>
                    </a:ext>
                  </a:extLst>
                </p14:cNvPr>
                <p14:cNvContentPartPr/>
                <p14:nvPr/>
              </p14:nvContentPartPr>
              <p14:xfrm>
                <a:off x="2771232" y="4790865"/>
                <a:ext cx="116640" cy="180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A1D1BBD-9E56-49F0-A204-01A7BD74DE9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762232" y="4782225"/>
                  <a:ext cx="134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8066245-FF87-4AEC-A4F2-0E62B8EEB998}"/>
                    </a:ext>
                  </a:extLst>
                </p14:cNvPr>
                <p14:cNvContentPartPr/>
                <p14:nvPr/>
              </p14:nvContentPartPr>
              <p14:xfrm>
                <a:off x="2910912" y="4909665"/>
                <a:ext cx="89640" cy="108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8066245-FF87-4AEC-A4F2-0E62B8EEB99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902272" y="4900665"/>
                  <a:ext cx="107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7D47003-C3C0-4C34-9C42-4D7978977FF9}"/>
                    </a:ext>
                  </a:extLst>
                </p14:cNvPr>
                <p14:cNvContentPartPr/>
                <p14:nvPr/>
              </p14:nvContentPartPr>
              <p14:xfrm>
                <a:off x="3057072" y="4873665"/>
                <a:ext cx="35280" cy="123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7D47003-C3C0-4C34-9C42-4D7978977FF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48432" y="4864665"/>
                  <a:ext cx="52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6F8BA0-8B36-46AE-B2C8-D28CD6FD4DA6}"/>
                    </a:ext>
                  </a:extLst>
                </p14:cNvPr>
                <p14:cNvContentPartPr/>
                <p14:nvPr/>
              </p14:nvContentPartPr>
              <p14:xfrm>
                <a:off x="3195672" y="4759185"/>
                <a:ext cx="97920" cy="144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6F8BA0-8B36-46AE-B2C8-D28CD6FD4DA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86672" y="4750185"/>
                  <a:ext cx="115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944E32B-8E3E-4459-8A32-EEEE55DB92BD}"/>
                    </a:ext>
                  </a:extLst>
                </p14:cNvPr>
                <p14:cNvContentPartPr/>
                <p14:nvPr/>
              </p14:nvContentPartPr>
              <p14:xfrm>
                <a:off x="3346152" y="4810665"/>
                <a:ext cx="102600" cy="157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944E32B-8E3E-4459-8A32-EEEE55DB92B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37512" y="4801665"/>
                  <a:ext cx="120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AC2A5D6-20D4-43C3-8A3F-2C71D7933778}"/>
                    </a:ext>
                  </a:extLst>
                </p14:cNvPr>
                <p14:cNvContentPartPr/>
                <p14:nvPr/>
              </p14:nvContentPartPr>
              <p14:xfrm>
                <a:off x="2799312" y="5213145"/>
                <a:ext cx="19800" cy="120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AC2A5D6-20D4-43C3-8A3F-2C71D793377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90312" y="5204145"/>
                  <a:ext cx="37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575A193-5C07-4BA2-B97C-CC1379277F81}"/>
                    </a:ext>
                  </a:extLst>
                </p14:cNvPr>
                <p14:cNvContentPartPr/>
                <p14:nvPr/>
              </p14:nvContentPartPr>
              <p14:xfrm>
                <a:off x="2842872" y="5118465"/>
                <a:ext cx="3960" cy="26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575A193-5C07-4BA2-B97C-CC1379277F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33872" y="5109825"/>
                  <a:ext cx="21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CE5E43D-7CB8-481D-89DF-C7CD3C4CEB34}"/>
                    </a:ext>
                  </a:extLst>
                </p14:cNvPr>
                <p14:cNvContentPartPr/>
                <p14:nvPr/>
              </p14:nvContentPartPr>
              <p14:xfrm>
                <a:off x="2857992" y="5241225"/>
                <a:ext cx="109800" cy="72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CE5E43D-7CB8-481D-89DF-C7CD3C4CEB3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49352" y="5232225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E71CD79-F4E7-406E-A2E3-DF112947D43B}"/>
                    </a:ext>
                  </a:extLst>
                </p14:cNvPr>
                <p14:cNvContentPartPr/>
                <p14:nvPr/>
              </p14:nvContentPartPr>
              <p14:xfrm>
                <a:off x="3120072" y="5103705"/>
                <a:ext cx="154080" cy="133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E71CD79-F4E7-406E-A2E3-DF112947D43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11072" y="5095065"/>
                  <a:ext cx="171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6395046-F97B-4565-B798-D43CAE0F8081}"/>
                    </a:ext>
                  </a:extLst>
                </p14:cNvPr>
                <p14:cNvContentPartPr/>
                <p14:nvPr/>
              </p14:nvContentPartPr>
              <p14:xfrm>
                <a:off x="3072912" y="5269305"/>
                <a:ext cx="201600" cy="38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6395046-F97B-4565-B798-D43CAE0F808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063912" y="5260665"/>
                  <a:ext cx="219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7A4A9A9-4934-45E5-8448-BBB840B8CEFC}"/>
                    </a:ext>
                  </a:extLst>
                </p14:cNvPr>
                <p14:cNvContentPartPr/>
                <p14:nvPr/>
              </p14:nvContentPartPr>
              <p14:xfrm>
                <a:off x="3336792" y="5239065"/>
                <a:ext cx="76320" cy="96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7A4A9A9-4934-45E5-8448-BBB840B8CEF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27792" y="5230065"/>
                  <a:ext cx="93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46CEE0D-2D4C-40D4-A7CB-703E4763F42C}"/>
                    </a:ext>
                  </a:extLst>
                </p14:cNvPr>
                <p14:cNvContentPartPr/>
                <p14:nvPr/>
              </p14:nvContentPartPr>
              <p14:xfrm>
                <a:off x="3464232" y="5099745"/>
                <a:ext cx="287640" cy="344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46CEE0D-2D4C-40D4-A7CB-703E4763F42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55232" y="5091105"/>
                  <a:ext cx="305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6A2476B-9B49-42F0-9174-4B1945E04D9E}"/>
                    </a:ext>
                  </a:extLst>
                </p14:cNvPr>
                <p14:cNvContentPartPr/>
                <p14:nvPr/>
              </p14:nvContentPartPr>
              <p14:xfrm>
                <a:off x="3323472" y="5200185"/>
                <a:ext cx="14400" cy="30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6A2476B-9B49-42F0-9174-4B1945E04D9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14472" y="5191185"/>
                  <a:ext cx="320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0955216-5721-4AB8-9859-A383966F7050}"/>
              </a:ext>
            </a:extLst>
          </p:cNvPr>
          <p:cNvGrpSpPr/>
          <p:nvPr/>
        </p:nvGrpSpPr>
        <p:grpSpPr>
          <a:xfrm>
            <a:off x="1951872" y="1692705"/>
            <a:ext cx="612360" cy="924120"/>
            <a:chOff x="1951872" y="1692705"/>
            <a:chExt cx="612360" cy="9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891E790-8C51-4ED5-B2EB-2857B62E0171}"/>
                    </a:ext>
                  </a:extLst>
                </p14:cNvPr>
                <p14:cNvContentPartPr/>
                <p14:nvPr/>
              </p14:nvContentPartPr>
              <p14:xfrm>
                <a:off x="1951872" y="1692705"/>
                <a:ext cx="59400" cy="288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891E790-8C51-4ED5-B2EB-2857B62E017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942872" y="1683705"/>
                  <a:ext cx="77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A9D623F-91CD-43D2-A1BF-FCAB28845074}"/>
                    </a:ext>
                  </a:extLst>
                </p14:cNvPr>
                <p14:cNvContentPartPr/>
                <p14:nvPr/>
              </p14:nvContentPartPr>
              <p14:xfrm>
                <a:off x="2045112" y="1712505"/>
                <a:ext cx="115920" cy="162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A9D623F-91CD-43D2-A1BF-FCAB2884507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036472" y="1703865"/>
                  <a:ext cx="133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40F19B8-CA3D-487E-AF4D-F0E9712C146F}"/>
                    </a:ext>
                  </a:extLst>
                </p14:cNvPr>
                <p14:cNvContentPartPr/>
                <p14:nvPr/>
              </p14:nvContentPartPr>
              <p14:xfrm>
                <a:off x="2196312" y="1753905"/>
                <a:ext cx="57600" cy="107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40F19B8-CA3D-487E-AF4D-F0E9712C146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187672" y="1745265"/>
                  <a:ext cx="75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35EFFED-9600-45CB-8D69-F7BC703E4ED4}"/>
                    </a:ext>
                  </a:extLst>
                </p14:cNvPr>
                <p14:cNvContentPartPr/>
                <p14:nvPr/>
              </p14:nvContentPartPr>
              <p14:xfrm>
                <a:off x="2203512" y="1753185"/>
                <a:ext cx="104400" cy="142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35EFFED-9600-45CB-8D69-F7BC703E4ED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194512" y="1744545"/>
                  <a:ext cx="122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C72A0E7-951D-4861-A079-A7ACA5B9365A}"/>
                    </a:ext>
                  </a:extLst>
                </p14:cNvPr>
                <p14:cNvContentPartPr/>
                <p14:nvPr/>
              </p14:nvContentPartPr>
              <p14:xfrm>
                <a:off x="2290632" y="1771185"/>
                <a:ext cx="58320" cy="84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C72A0E7-951D-4861-A079-A7ACA5B9365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281992" y="1762185"/>
                  <a:ext cx="75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18784A5-A2D7-40AA-B6B1-941B5145FA2B}"/>
                    </a:ext>
                  </a:extLst>
                </p14:cNvPr>
                <p14:cNvContentPartPr/>
                <p14:nvPr/>
              </p14:nvContentPartPr>
              <p14:xfrm>
                <a:off x="2420952" y="1822665"/>
                <a:ext cx="1800" cy="6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18784A5-A2D7-40AA-B6B1-941B5145FA2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412312" y="1813665"/>
                  <a:ext cx="19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456BF78-AB08-4332-8F17-1A5DF366BBE3}"/>
                    </a:ext>
                  </a:extLst>
                </p14:cNvPr>
                <p14:cNvContentPartPr/>
                <p14:nvPr/>
              </p14:nvContentPartPr>
              <p14:xfrm>
                <a:off x="2069952" y="2062065"/>
                <a:ext cx="13680" cy="82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456BF78-AB08-4332-8F17-1A5DF366BBE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060952" y="2053425"/>
                  <a:ext cx="31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8E4A2D1-A36C-454D-99A1-359D2A995983}"/>
                    </a:ext>
                  </a:extLst>
                </p14:cNvPr>
                <p14:cNvContentPartPr/>
                <p14:nvPr/>
              </p14:nvContentPartPr>
              <p14:xfrm>
                <a:off x="2072472" y="2056305"/>
                <a:ext cx="64440" cy="127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8E4A2D1-A36C-454D-99A1-359D2A99598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063832" y="2047305"/>
                  <a:ext cx="82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DC4262C-CA7A-4805-B85E-AB03ED87C4EB}"/>
                    </a:ext>
                  </a:extLst>
                </p14:cNvPr>
                <p14:cNvContentPartPr/>
                <p14:nvPr/>
              </p14:nvContentPartPr>
              <p14:xfrm>
                <a:off x="2180472" y="2111745"/>
                <a:ext cx="81360" cy="82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DC4262C-CA7A-4805-B85E-AB03ED87C4E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171472" y="2102745"/>
                  <a:ext cx="99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4D9BA0E-C336-4FCE-8F83-F5C1C3A4A37E}"/>
                    </a:ext>
                  </a:extLst>
                </p14:cNvPr>
                <p14:cNvContentPartPr/>
                <p14:nvPr/>
              </p14:nvContentPartPr>
              <p14:xfrm>
                <a:off x="2298912" y="2120745"/>
                <a:ext cx="38880" cy="122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4D9BA0E-C336-4FCE-8F83-F5C1C3A4A37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289912" y="2112105"/>
                  <a:ext cx="56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B7807E7-07C0-4689-B666-4905E7A4E20C}"/>
                    </a:ext>
                  </a:extLst>
                </p14:cNvPr>
                <p14:cNvContentPartPr/>
                <p14:nvPr/>
              </p14:nvContentPartPr>
              <p14:xfrm>
                <a:off x="2375952" y="2047305"/>
                <a:ext cx="90000" cy="174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B7807E7-07C0-4689-B666-4905E7A4E20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366952" y="2038305"/>
                  <a:ext cx="107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A029F5D-D288-468B-96D7-21B3760E413E}"/>
                    </a:ext>
                  </a:extLst>
                </p14:cNvPr>
                <p14:cNvContentPartPr/>
                <p14:nvPr/>
              </p14:nvContentPartPr>
              <p14:xfrm>
                <a:off x="2482512" y="2099145"/>
                <a:ext cx="81720" cy="132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A029F5D-D288-468B-96D7-21B3760E413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473872" y="2090505"/>
                  <a:ext cx="99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41E6563-A6D3-4A74-975C-7374FDFFDF3B}"/>
                    </a:ext>
                  </a:extLst>
                </p14:cNvPr>
                <p14:cNvContentPartPr/>
                <p14:nvPr/>
              </p14:nvContentPartPr>
              <p14:xfrm>
                <a:off x="2017392" y="2440065"/>
                <a:ext cx="360" cy="120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41E6563-A6D3-4A74-975C-7374FDFFDF3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008392" y="2431065"/>
                  <a:ext cx="18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D174C3C-25B4-480F-8E7B-13FDBFEABDDA}"/>
                    </a:ext>
                  </a:extLst>
                </p14:cNvPr>
                <p14:cNvContentPartPr/>
                <p14:nvPr/>
              </p14:nvContentPartPr>
              <p14:xfrm>
                <a:off x="1979592" y="2354385"/>
                <a:ext cx="360" cy="10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D174C3C-25B4-480F-8E7B-13FDBFEABDD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970592" y="2345385"/>
                  <a:ext cx="18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A2BE0CB-726D-468C-B613-B224485615DC}"/>
                    </a:ext>
                  </a:extLst>
                </p14:cNvPr>
                <p14:cNvContentPartPr/>
                <p14:nvPr/>
              </p14:nvContentPartPr>
              <p14:xfrm>
                <a:off x="2064552" y="2465625"/>
                <a:ext cx="28800" cy="87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A2BE0CB-726D-468C-B613-B224485615D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055552" y="2456625"/>
                  <a:ext cx="46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79ABA5E-5C2A-466F-872E-E53217BD91BD}"/>
                    </a:ext>
                  </a:extLst>
                </p14:cNvPr>
                <p14:cNvContentPartPr/>
                <p14:nvPr/>
              </p14:nvContentPartPr>
              <p14:xfrm>
                <a:off x="2234112" y="2420265"/>
                <a:ext cx="13320" cy="73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79ABA5E-5C2A-466F-872E-E53217BD91B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225472" y="2411265"/>
                  <a:ext cx="30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29F053E-9522-447C-9F24-B2C3232223C7}"/>
                    </a:ext>
                  </a:extLst>
                </p14:cNvPr>
                <p14:cNvContentPartPr/>
                <p14:nvPr/>
              </p14:nvContentPartPr>
              <p14:xfrm>
                <a:off x="2205672" y="2364825"/>
                <a:ext cx="109800" cy="39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29F053E-9522-447C-9F24-B2C3232223C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197032" y="2356185"/>
                  <a:ext cx="127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D8DEA3F-CA87-458E-88FC-4B8BD798B483}"/>
                    </a:ext>
                  </a:extLst>
                </p14:cNvPr>
                <p14:cNvContentPartPr/>
                <p14:nvPr/>
              </p14:nvContentPartPr>
              <p14:xfrm>
                <a:off x="2224392" y="2494065"/>
                <a:ext cx="99720" cy="13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D8DEA3F-CA87-458E-88FC-4B8BD798B48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215752" y="2485065"/>
                  <a:ext cx="117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EAB18A3-4A8A-4244-B426-B98E03FD2622}"/>
                    </a:ext>
                  </a:extLst>
                </p14:cNvPr>
                <p14:cNvContentPartPr/>
                <p14:nvPr/>
              </p14:nvContentPartPr>
              <p14:xfrm>
                <a:off x="2355072" y="2426745"/>
                <a:ext cx="60120" cy="131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EAB18A3-4A8A-4244-B426-B98E03FD262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346072" y="2417745"/>
                  <a:ext cx="77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4D8C19A-0988-4764-8AE4-5F5D0884CB22}"/>
                    </a:ext>
                  </a:extLst>
                </p14:cNvPr>
                <p14:cNvContentPartPr/>
                <p14:nvPr/>
              </p14:nvContentPartPr>
              <p14:xfrm>
                <a:off x="2432112" y="2328465"/>
                <a:ext cx="75240" cy="288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4D8C19A-0988-4764-8AE4-5F5D0884CB2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423112" y="2319465"/>
                  <a:ext cx="9288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B4DF31B-9A69-481B-BDA1-3172329AD2DD}"/>
              </a:ext>
            </a:extLst>
          </p:cNvPr>
          <p:cNvGrpSpPr/>
          <p:nvPr/>
        </p:nvGrpSpPr>
        <p:grpSpPr>
          <a:xfrm>
            <a:off x="210552" y="5693385"/>
            <a:ext cx="624960" cy="196560"/>
            <a:chOff x="210552" y="5693385"/>
            <a:chExt cx="6249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2FFAD5F-FEF7-4FD8-9FDC-3713821F05F4}"/>
                    </a:ext>
                  </a:extLst>
                </p14:cNvPr>
                <p14:cNvContentPartPr/>
                <p14:nvPr/>
              </p14:nvContentPartPr>
              <p14:xfrm>
                <a:off x="239352" y="5727585"/>
                <a:ext cx="15480" cy="22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2FFAD5F-FEF7-4FD8-9FDC-3713821F05F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30352" y="5718945"/>
                  <a:ext cx="33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031892-88C6-4394-8286-1238DCE96F0F}"/>
                    </a:ext>
                  </a:extLst>
                </p14:cNvPr>
                <p14:cNvContentPartPr/>
                <p14:nvPr/>
              </p14:nvContentPartPr>
              <p14:xfrm>
                <a:off x="210552" y="5858625"/>
                <a:ext cx="47880" cy="31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031892-88C6-4394-8286-1238DCE96F0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01912" y="5849625"/>
                  <a:ext cx="65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336B87F-8B63-4820-9FE7-C5CE535B888F}"/>
                    </a:ext>
                  </a:extLst>
                </p14:cNvPr>
                <p14:cNvContentPartPr/>
                <p14:nvPr/>
              </p14:nvContentPartPr>
              <p14:xfrm>
                <a:off x="408192" y="5797425"/>
                <a:ext cx="35280" cy="14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336B87F-8B63-4820-9FE7-C5CE535B88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9192" y="5788425"/>
                  <a:ext cx="52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203952B-0891-48D3-B5E5-96296BF84455}"/>
                    </a:ext>
                  </a:extLst>
                </p14:cNvPr>
                <p14:cNvContentPartPr/>
                <p14:nvPr/>
              </p14:nvContentPartPr>
              <p14:xfrm>
                <a:off x="564432" y="5693385"/>
                <a:ext cx="144360" cy="1692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203952B-0891-48D3-B5E5-96296BF8445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5792" y="5684745"/>
                  <a:ext cx="162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2B90F02-0423-46DA-9AFA-19BC7DC0AF61}"/>
                    </a:ext>
                  </a:extLst>
                </p14:cNvPr>
                <p14:cNvContentPartPr/>
                <p14:nvPr/>
              </p14:nvContentPartPr>
              <p14:xfrm>
                <a:off x="762072" y="5703825"/>
                <a:ext cx="73440" cy="115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2B90F02-0423-46DA-9AFA-19BC7DC0AF6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53072" y="5695185"/>
                  <a:ext cx="910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6E9043C-2B5C-4BB2-8ED5-9EBFBF9E723A}"/>
              </a:ext>
            </a:extLst>
          </p:cNvPr>
          <p:cNvGrpSpPr/>
          <p:nvPr/>
        </p:nvGrpSpPr>
        <p:grpSpPr>
          <a:xfrm>
            <a:off x="1027752" y="5401425"/>
            <a:ext cx="1481040" cy="453960"/>
            <a:chOff x="1027752" y="5401425"/>
            <a:chExt cx="14810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CA758A9-5E5E-49DB-9FA4-948D4994E1AE}"/>
                    </a:ext>
                  </a:extLst>
                </p14:cNvPr>
                <p14:cNvContentPartPr/>
                <p14:nvPr/>
              </p14:nvContentPartPr>
              <p14:xfrm>
                <a:off x="1027752" y="5671785"/>
                <a:ext cx="71280" cy="118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CA758A9-5E5E-49DB-9FA4-948D4994E1A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18752" y="5662785"/>
                  <a:ext cx="88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C0301EE-425A-44DA-B242-F82F4CA01536}"/>
                    </a:ext>
                  </a:extLst>
                </p14:cNvPr>
                <p14:cNvContentPartPr/>
                <p14:nvPr/>
              </p14:nvContentPartPr>
              <p14:xfrm>
                <a:off x="1083912" y="5673225"/>
                <a:ext cx="256680" cy="97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C0301EE-425A-44DA-B242-F82F4CA0153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74912" y="5664225"/>
                  <a:ext cx="274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68C3FDC-E9E1-4EC5-8C82-4759C90F52C5}"/>
                    </a:ext>
                  </a:extLst>
                </p14:cNvPr>
                <p14:cNvContentPartPr/>
                <p14:nvPr/>
              </p14:nvContentPartPr>
              <p14:xfrm>
                <a:off x="1406472" y="5725425"/>
                <a:ext cx="22680" cy="10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68C3FDC-E9E1-4EC5-8C82-4759C90F52C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397472" y="5716785"/>
                  <a:ext cx="40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21292EB-8CC8-4BF4-AAD7-19B2C207A3C3}"/>
                    </a:ext>
                  </a:extLst>
                </p14:cNvPr>
                <p14:cNvContentPartPr/>
                <p14:nvPr/>
              </p14:nvContentPartPr>
              <p14:xfrm>
                <a:off x="1545432" y="5577105"/>
                <a:ext cx="140400" cy="196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21292EB-8CC8-4BF4-AAD7-19B2C207A3C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536432" y="5568465"/>
                  <a:ext cx="158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7328EA2-43A0-4EC2-BF79-E4A64EB16D5A}"/>
                    </a:ext>
                  </a:extLst>
                </p14:cNvPr>
                <p14:cNvContentPartPr/>
                <p14:nvPr/>
              </p14:nvContentPartPr>
              <p14:xfrm>
                <a:off x="1592952" y="5675025"/>
                <a:ext cx="141120" cy="94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7328EA2-43A0-4EC2-BF79-E4A64EB16D5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583952" y="5666025"/>
                  <a:ext cx="158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01849D2-1965-4B46-8C92-4D7408D9D077}"/>
                    </a:ext>
                  </a:extLst>
                </p14:cNvPr>
                <p14:cNvContentPartPr/>
                <p14:nvPr/>
              </p14:nvContentPartPr>
              <p14:xfrm>
                <a:off x="1781232" y="5700945"/>
                <a:ext cx="10080" cy="154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01849D2-1965-4B46-8C92-4D7408D9D07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772592" y="5691945"/>
                  <a:ext cx="27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208EA2D-4E4C-4903-A8F2-300E8889C9C3}"/>
                    </a:ext>
                  </a:extLst>
                </p14:cNvPr>
                <p14:cNvContentPartPr/>
                <p14:nvPr/>
              </p14:nvContentPartPr>
              <p14:xfrm>
                <a:off x="1882752" y="5641905"/>
                <a:ext cx="105840" cy="14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208EA2D-4E4C-4903-A8F2-300E8889C9C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873752" y="5633265"/>
                  <a:ext cx="123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1B18161-FCE2-4D57-8D3D-ABD7D93A1E25}"/>
                    </a:ext>
                  </a:extLst>
                </p14:cNvPr>
                <p14:cNvContentPartPr/>
                <p14:nvPr/>
              </p14:nvContentPartPr>
              <p14:xfrm>
                <a:off x="1869792" y="5656305"/>
                <a:ext cx="129240" cy="59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1B18161-FCE2-4D57-8D3D-ABD7D93A1E2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60792" y="5647305"/>
                  <a:ext cx="146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D256D9B-AA92-4B93-B819-6F623AD1FC34}"/>
                    </a:ext>
                  </a:extLst>
                </p14:cNvPr>
                <p14:cNvContentPartPr/>
                <p14:nvPr/>
              </p14:nvContentPartPr>
              <p14:xfrm>
                <a:off x="2102712" y="5552265"/>
                <a:ext cx="116640" cy="193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D256D9B-AA92-4B93-B819-6F623AD1FC3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094072" y="5543265"/>
                  <a:ext cx="134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B7923AB-0270-4837-8956-A6F23E0A9917}"/>
                    </a:ext>
                  </a:extLst>
                </p14:cNvPr>
                <p14:cNvContentPartPr/>
                <p14:nvPr/>
              </p14:nvContentPartPr>
              <p14:xfrm>
                <a:off x="2101992" y="5648385"/>
                <a:ext cx="125280" cy="101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B7923AB-0270-4837-8956-A6F23E0A991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092992" y="5639745"/>
                  <a:ext cx="142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9AB073F-7BA8-4A36-88A9-150FAC036338}"/>
                    </a:ext>
                  </a:extLst>
                </p14:cNvPr>
                <p14:cNvContentPartPr/>
                <p14:nvPr/>
              </p14:nvContentPartPr>
              <p14:xfrm>
                <a:off x="2337432" y="5656305"/>
                <a:ext cx="360" cy="1342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9AB073F-7BA8-4A36-88A9-150FAC03633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328792" y="5647305"/>
                  <a:ext cx="18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F95B4B7-EAA5-4335-BEBB-AF744D6C23C2}"/>
                    </a:ext>
                  </a:extLst>
                </p14:cNvPr>
                <p14:cNvContentPartPr/>
                <p14:nvPr/>
              </p14:nvContentPartPr>
              <p14:xfrm>
                <a:off x="2347152" y="5401425"/>
                <a:ext cx="161640" cy="254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F95B4B7-EAA5-4335-BEBB-AF744D6C23C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338512" y="5392425"/>
                  <a:ext cx="17928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348F5FD-2452-4352-83D6-F3B4AD89A705}"/>
              </a:ext>
            </a:extLst>
          </p:cNvPr>
          <p:cNvGrpSpPr/>
          <p:nvPr/>
        </p:nvGrpSpPr>
        <p:grpSpPr>
          <a:xfrm>
            <a:off x="8775312" y="2788185"/>
            <a:ext cx="3244680" cy="780120"/>
            <a:chOff x="8775312" y="2788185"/>
            <a:chExt cx="324468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E9747A8-49B1-4512-AA53-660185451E70}"/>
                    </a:ext>
                  </a:extLst>
                </p14:cNvPr>
                <p14:cNvContentPartPr/>
                <p14:nvPr/>
              </p14:nvContentPartPr>
              <p14:xfrm>
                <a:off x="8935872" y="2892585"/>
                <a:ext cx="17640" cy="200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E9747A8-49B1-4512-AA53-660185451E7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927232" y="2883585"/>
                  <a:ext cx="35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CBACD18-5806-469F-B073-6D48882517BF}"/>
                    </a:ext>
                  </a:extLst>
                </p14:cNvPr>
                <p14:cNvContentPartPr/>
                <p14:nvPr/>
              </p14:nvContentPartPr>
              <p14:xfrm>
                <a:off x="8927232" y="2885025"/>
                <a:ext cx="132480" cy="28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CBACD18-5806-469F-B073-6D48882517B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918232" y="2876025"/>
                  <a:ext cx="150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0938C98-1FB3-4D53-9653-B58BB67D6651}"/>
                    </a:ext>
                  </a:extLst>
                </p14:cNvPr>
                <p14:cNvContentPartPr/>
                <p14:nvPr/>
              </p14:nvContentPartPr>
              <p14:xfrm>
                <a:off x="8945952" y="2959545"/>
                <a:ext cx="151920" cy="954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0938C98-1FB3-4D53-9653-B58BB67D665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936952" y="2950545"/>
                  <a:ext cx="169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A15535A-2FCC-4060-B072-67670D406271}"/>
                    </a:ext>
                  </a:extLst>
                </p14:cNvPr>
                <p14:cNvContentPartPr/>
                <p14:nvPr/>
              </p14:nvContentPartPr>
              <p14:xfrm>
                <a:off x="9161592" y="3025785"/>
                <a:ext cx="29880" cy="168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A15535A-2FCC-4060-B072-67670D40627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152952" y="3017145"/>
                  <a:ext cx="47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5040FB5-43B6-4588-AB3D-7970616A54E0}"/>
                    </a:ext>
                  </a:extLst>
                </p14:cNvPr>
                <p14:cNvContentPartPr/>
                <p14:nvPr/>
              </p14:nvContentPartPr>
              <p14:xfrm>
                <a:off x="9370392" y="2978625"/>
                <a:ext cx="425520" cy="287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5040FB5-43B6-4588-AB3D-7970616A54E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361392" y="2969625"/>
                  <a:ext cx="443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27E5556-96E0-49B8-86B3-90222099A956}"/>
                    </a:ext>
                  </a:extLst>
                </p14:cNvPr>
                <p14:cNvContentPartPr/>
                <p14:nvPr/>
              </p14:nvContentPartPr>
              <p14:xfrm>
                <a:off x="9907152" y="2926785"/>
                <a:ext cx="249120" cy="182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27E5556-96E0-49B8-86B3-90222099A95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898152" y="2917785"/>
                  <a:ext cx="266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876E2F1-EB88-42E9-9C5B-66B340450EF7}"/>
                    </a:ext>
                  </a:extLst>
                </p14:cNvPr>
                <p14:cNvContentPartPr/>
                <p14:nvPr/>
              </p14:nvContentPartPr>
              <p14:xfrm>
                <a:off x="10124232" y="3017145"/>
                <a:ext cx="91800" cy="9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876E2F1-EB88-42E9-9C5B-66B340450EF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115232" y="3008505"/>
                  <a:ext cx="109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5FED01D-61B2-4859-9326-92A836C488FE}"/>
                    </a:ext>
                  </a:extLst>
                </p14:cNvPr>
                <p14:cNvContentPartPr/>
                <p14:nvPr/>
              </p14:nvContentPartPr>
              <p14:xfrm>
                <a:off x="10348512" y="2987985"/>
                <a:ext cx="153720" cy="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5FED01D-61B2-4859-9326-92A836C488F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339512" y="2978985"/>
                  <a:ext cx="17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0DAC2CF-F98A-4D5D-B579-C3FDB62F15B4}"/>
                    </a:ext>
                  </a:extLst>
                </p14:cNvPr>
                <p14:cNvContentPartPr/>
                <p14:nvPr/>
              </p14:nvContentPartPr>
              <p14:xfrm>
                <a:off x="10350312" y="3035145"/>
                <a:ext cx="178200" cy="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0DAC2CF-F98A-4D5D-B579-C3FDB62F15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341672" y="3026505"/>
                  <a:ext cx="195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869D613-F969-4C29-9F5F-16533C1FB551}"/>
                    </a:ext>
                  </a:extLst>
                </p14:cNvPr>
                <p14:cNvContentPartPr/>
                <p14:nvPr/>
              </p14:nvContentPartPr>
              <p14:xfrm>
                <a:off x="10606992" y="2900145"/>
                <a:ext cx="107280" cy="140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869D613-F969-4C29-9F5F-16533C1FB55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598352" y="2891505"/>
                  <a:ext cx="124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7170731-7752-472C-8878-080632D06506}"/>
                    </a:ext>
                  </a:extLst>
                </p14:cNvPr>
                <p14:cNvContentPartPr/>
                <p14:nvPr/>
              </p14:nvContentPartPr>
              <p14:xfrm>
                <a:off x="10618152" y="2941185"/>
                <a:ext cx="69840" cy="49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7170731-7752-472C-8878-080632D0650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609152" y="2932545"/>
                  <a:ext cx="87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45636DB-FB71-4CFD-9589-9CDFBEF90679}"/>
                    </a:ext>
                  </a:extLst>
                </p14:cNvPr>
                <p14:cNvContentPartPr/>
                <p14:nvPr/>
              </p14:nvContentPartPr>
              <p14:xfrm>
                <a:off x="10614552" y="3034785"/>
                <a:ext cx="112320" cy="10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45636DB-FB71-4CFD-9589-9CDFBEF9067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605552" y="3025785"/>
                  <a:ext cx="129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55F8951-7A65-4B5E-9BF0-5E5CE49C7004}"/>
                    </a:ext>
                  </a:extLst>
                </p14:cNvPr>
                <p14:cNvContentPartPr/>
                <p14:nvPr/>
              </p14:nvContentPartPr>
              <p14:xfrm>
                <a:off x="10755672" y="2978625"/>
                <a:ext cx="10080" cy="178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55F8951-7A65-4B5E-9BF0-5E5CE49C700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747032" y="2969625"/>
                  <a:ext cx="27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2DD03EA-3257-4F1E-8B9E-C708C17DDA21}"/>
                    </a:ext>
                  </a:extLst>
                </p14:cNvPr>
                <p14:cNvContentPartPr/>
                <p14:nvPr/>
              </p14:nvContentPartPr>
              <p14:xfrm>
                <a:off x="10829112" y="2865225"/>
                <a:ext cx="84960" cy="10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2DD03EA-3257-4F1E-8B9E-C708C17DDA2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820472" y="2856225"/>
                  <a:ext cx="102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8BA3C21-7A7E-49EB-B251-AD9161AEC991}"/>
                    </a:ext>
                  </a:extLst>
                </p14:cNvPr>
                <p14:cNvContentPartPr/>
                <p14:nvPr/>
              </p14:nvContentPartPr>
              <p14:xfrm>
                <a:off x="10944672" y="2788185"/>
                <a:ext cx="9720" cy="172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8BA3C21-7A7E-49EB-B251-AD9161AEC99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936032" y="2779185"/>
                  <a:ext cx="27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B4BA3A8-162A-4C65-85D7-8390C0D84E49}"/>
                    </a:ext>
                  </a:extLst>
                </p14:cNvPr>
                <p14:cNvContentPartPr/>
                <p14:nvPr/>
              </p14:nvContentPartPr>
              <p14:xfrm>
                <a:off x="11161032" y="2887185"/>
                <a:ext cx="644400" cy="164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B4BA3A8-162A-4C65-85D7-8390C0D84E4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152032" y="2878545"/>
                  <a:ext cx="662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6C6A373-D23D-4C86-864F-F7A983ED0A20}"/>
                    </a:ext>
                  </a:extLst>
                </p14:cNvPr>
                <p14:cNvContentPartPr/>
                <p14:nvPr/>
              </p14:nvContentPartPr>
              <p14:xfrm>
                <a:off x="8775312" y="3331785"/>
                <a:ext cx="154080" cy="154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6C6A373-D23D-4C86-864F-F7A983ED0A2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766312" y="3322785"/>
                  <a:ext cx="171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6C8E253-571C-471A-84A2-BD5795D13332}"/>
                    </a:ext>
                  </a:extLst>
                </p14:cNvPr>
                <p14:cNvContentPartPr/>
                <p14:nvPr/>
              </p14:nvContentPartPr>
              <p14:xfrm>
                <a:off x="8991312" y="3328545"/>
                <a:ext cx="82080" cy="151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6C8E253-571C-471A-84A2-BD5795D1333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982672" y="3319905"/>
                  <a:ext cx="99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E34AF2F-CB42-4905-A1FC-6E726B5DAFE0}"/>
                    </a:ext>
                  </a:extLst>
                </p14:cNvPr>
                <p14:cNvContentPartPr/>
                <p14:nvPr/>
              </p14:nvContentPartPr>
              <p14:xfrm>
                <a:off x="9289032" y="3276345"/>
                <a:ext cx="204120" cy="1990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E34AF2F-CB42-4905-A1FC-6E726B5DAFE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280032" y="3267705"/>
                  <a:ext cx="221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43EA5B4-37DD-459F-A874-1B8199C7AECC}"/>
                    </a:ext>
                  </a:extLst>
                </p14:cNvPr>
                <p14:cNvContentPartPr/>
                <p14:nvPr/>
              </p14:nvContentPartPr>
              <p14:xfrm>
                <a:off x="9624552" y="3264465"/>
                <a:ext cx="509400" cy="174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43EA5B4-37DD-459F-A874-1B8199C7AEC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615552" y="3255825"/>
                  <a:ext cx="527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A9D83CB-9457-4AC6-9B73-842676E787C3}"/>
                    </a:ext>
                  </a:extLst>
                </p14:cNvPr>
                <p14:cNvContentPartPr/>
                <p14:nvPr/>
              </p14:nvContentPartPr>
              <p14:xfrm>
                <a:off x="10163472" y="3261585"/>
                <a:ext cx="17640" cy="46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A9D83CB-9457-4AC6-9B73-842676E787C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154832" y="3252585"/>
                  <a:ext cx="35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FA88C86-8B1F-4B3D-9AE7-C356289E1AFA}"/>
                    </a:ext>
                  </a:extLst>
                </p14:cNvPr>
                <p14:cNvContentPartPr/>
                <p14:nvPr/>
              </p14:nvContentPartPr>
              <p14:xfrm>
                <a:off x="10179312" y="3229185"/>
                <a:ext cx="199800" cy="3391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FA88C86-8B1F-4B3D-9AE7-C356289E1AF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170672" y="3220545"/>
                  <a:ext cx="2174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8CF8EB2-F4CA-472F-BEB0-A5C1CBD64FFB}"/>
                    </a:ext>
                  </a:extLst>
                </p14:cNvPr>
                <p14:cNvContentPartPr/>
                <p14:nvPr/>
              </p14:nvContentPartPr>
              <p14:xfrm>
                <a:off x="10420152" y="3261585"/>
                <a:ext cx="6120" cy="48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8CF8EB2-F4CA-472F-BEB0-A5C1CBD64FF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411152" y="3252585"/>
                  <a:ext cx="23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ADE475C-59A9-454C-9873-D14E0E4414E6}"/>
                    </a:ext>
                  </a:extLst>
                </p14:cNvPr>
                <p14:cNvContentPartPr/>
                <p14:nvPr/>
              </p14:nvContentPartPr>
              <p14:xfrm>
                <a:off x="10430592" y="3271305"/>
                <a:ext cx="243360" cy="172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ADE475C-59A9-454C-9873-D14E0E4414E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421592" y="3262305"/>
                  <a:ext cx="261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0F85A40-957B-454C-872F-8109BAE4224F}"/>
                    </a:ext>
                  </a:extLst>
                </p14:cNvPr>
                <p14:cNvContentPartPr/>
                <p14:nvPr/>
              </p14:nvContentPartPr>
              <p14:xfrm>
                <a:off x="10708512" y="3252225"/>
                <a:ext cx="6480" cy="92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0F85A40-957B-454C-872F-8109BAE4224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699872" y="3243225"/>
                  <a:ext cx="24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0A98843-5B84-4A0A-9470-D6EFBA8755F0}"/>
                    </a:ext>
                  </a:extLst>
                </p14:cNvPr>
                <p14:cNvContentPartPr/>
                <p14:nvPr/>
              </p14:nvContentPartPr>
              <p14:xfrm>
                <a:off x="10737312" y="3354465"/>
                <a:ext cx="138960" cy="78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0A98843-5B84-4A0A-9470-D6EFBA8755F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728672" y="3345465"/>
                  <a:ext cx="156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352FC4A-534E-4FBA-A262-8550CF33B2C2}"/>
                    </a:ext>
                  </a:extLst>
                </p14:cNvPr>
                <p14:cNvContentPartPr/>
                <p14:nvPr/>
              </p14:nvContentPartPr>
              <p14:xfrm>
                <a:off x="10983912" y="3306585"/>
                <a:ext cx="186480" cy="226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352FC4A-534E-4FBA-A262-8550CF33B2C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975272" y="3297945"/>
                  <a:ext cx="204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ECA2832-1350-4A5C-BE25-5544B9F3DA20}"/>
                    </a:ext>
                  </a:extLst>
                </p14:cNvPr>
                <p14:cNvContentPartPr/>
                <p14:nvPr/>
              </p14:nvContentPartPr>
              <p14:xfrm>
                <a:off x="11207832" y="3288225"/>
                <a:ext cx="168120" cy="117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ECA2832-1350-4A5C-BE25-5544B9F3DA2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1198832" y="3279585"/>
                  <a:ext cx="185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D9110A5-3457-4026-A57D-25C6A75A576A}"/>
                    </a:ext>
                  </a:extLst>
                </p14:cNvPr>
                <p14:cNvContentPartPr/>
                <p14:nvPr/>
              </p14:nvContentPartPr>
              <p14:xfrm>
                <a:off x="11367672" y="3239985"/>
                <a:ext cx="238680" cy="156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D9110A5-3457-4026-A57D-25C6A75A576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359032" y="3231345"/>
                  <a:ext cx="256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77C77ED-6C53-4B6E-8B5E-DBD704EFE3A8}"/>
                    </a:ext>
                  </a:extLst>
                </p14:cNvPr>
                <p14:cNvContentPartPr/>
                <p14:nvPr/>
              </p14:nvContentPartPr>
              <p14:xfrm>
                <a:off x="11629392" y="3233505"/>
                <a:ext cx="22320" cy="71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77C77ED-6C53-4B6E-8B5E-DBD704EFE3A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620392" y="3224505"/>
                  <a:ext cx="39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E802F6F-60C7-456D-904B-B66ECBFBD33B}"/>
                    </a:ext>
                  </a:extLst>
                </p14:cNvPr>
                <p14:cNvContentPartPr/>
                <p14:nvPr/>
              </p14:nvContentPartPr>
              <p14:xfrm>
                <a:off x="11631552" y="3326025"/>
                <a:ext cx="151200" cy="75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E802F6F-60C7-456D-904B-B66ECBFBD33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622552" y="3317385"/>
                  <a:ext cx="168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1218696-5185-4382-BF21-A58F19A33793}"/>
                    </a:ext>
                  </a:extLst>
                </p14:cNvPr>
                <p14:cNvContentPartPr/>
                <p14:nvPr/>
              </p14:nvContentPartPr>
              <p14:xfrm>
                <a:off x="11857272" y="3315585"/>
                <a:ext cx="162720" cy="102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1218696-5185-4382-BF21-A58F19A3379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848632" y="3306585"/>
                  <a:ext cx="1803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ACDC427-8C20-4855-8B8A-EDAB1EB8ABF1}"/>
              </a:ext>
            </a:extLst>
          </p:cNvPr>
          <p:cNvGrpSpPr/>
          <p:nvPr/>
        </p:nvGrpSpPr>
        <p:grpSpPr>
          <a:xfrm>
            <a:off x="8824992" y="3601065"/>
            <a:ext cx="855000" cy="141480"/>
            <a:chOff x="8824992" y="3601065"/>
            <a:chExt cx="85500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941261B-59C0-41E4-A5D9-1FA4A3938464}"/>
                    </a:ext>
                  </a:extLst>
                </p14:cNvPr>
                <p14:cNvContentPartPr/>
                <p14:nvPr/>
              </p14:nvContentPartPr>
              <p14:xfrm>
                <a:off x="8824992" y="3666585"/>
                <a:ext cx="129600" cy="75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941261B-59C0-41E4-A5D9-1FA4A393846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816352" y="3657945"/>
                  <a:ext cx="147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33A04B0-AAFF-44BC-82B1-452715173E15}"/>
                    </a:ext>
                  </a:extLst>
                </p14:cNvPr>
                <p14:cNvContentPartPr/>
                <p14:nvPr/>
              </p14:nvContentPartPr>
              <p14:xfrm>
                <a:off x="9068352" y="3601065"/>
                <a:ext cx="508680" cy="138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33A04B0-AAFF-44BC-82B1-452715173E1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059352" y="3592065"/>
                  <a:ext cx="526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72D4019-8176-4ED9-9D59-E9FD727CECA3}"/>
                    </a:ext>
                  </a:extLst>
                </p14:cNvPr>
                <p14:cNvContentPartPr/>
                <p14:nvPr/>
              </p14:nvContentPartPr>
              <p14:xfrm>
                <a:off x="9652992" y="3676665"/>
                <a:ext cx="27000" cy="17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72D4019-8176-4ED9-9D59-E9FD727CECA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644352" y="3667665"/>
                  <a:ext cx="446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E52F7CC6-8B67-4F0F-ACC5-A27A6D8A8838}"/>
              </a:ext>
            </a:extLst>
          </p:cNvPr>
          <p:cNvGrpSpPr/>
          <p:nvPr/>
        </p:nvGrpSpPr>
        <p:grpSpPr>
          <a:xfrm>
            <a:off x="9880152" y="3605385"/>
            <a:ext cx="137160" cy="40680"/>
            <a:chOff x="9880152" y="3605385"/>
            <a:chExt cx="13716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88F4B88-1535-4B58-A887-94E3446283EF}"/>
                    </a:ext>
                  </a:extLst>
                </p14:cNvPr>
                <p14:cNvContentPartPr/>
                <p14:nvPr/>
              </p14:nvContentPartPr>
              <p14:xfrm>
                <a:off x="9880152" y="3609345"/>
                <a:ext cx="27360" cy="36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88F4B88-1535-4B58-A887-94E3446283E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871512" y="3600705"/>
                  <a:ext cx="45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5BA0751-CA89-496B-BA99-E7BD9FB2F2F2}"/>
                    </a:ext>
                  </a:extLst>
                </p14:cNvPr>
                <p14:cNvContentPartPr/>
                <p14:nvPr/>
              </p14:nvContentPartPr>
              <p14:xfrm>
                <a:off x="9992112" y="3605385"/>
                <a:ext cx="25200" cy="24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5BA0751-CA89-496B-BA99-E7BD9FB2F2F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983112" y="3596745"/>
                  <a:ext cx="4284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1D1E9883-A45D-4078-85A6-A90650C15029}"/>
                  </a:ext>
                </a:extLst>
              </p14:cNvPr>
              <p14:cNvContentPartPr/>
              <p14:nvPr/>
            </p14:nvContentPartPr>
            <p14:xfrm>
              <a:off x="9978072" y="3723105"/>
              <a:ext cx="7560" cy="10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1D1E9883-A45D-4078-85A6-A90650C15029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9969432" y="3714465"/>
                <a:ext cx="2520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04AB0356-AD51-428A-B9F4-0B3EE8972A9F}"/>
              </a:ext>
            </a:extLst>
          </p:cNvPr>
          <p:cNvGrpSpPr/>
          <p:nvPr/>
        </p:nvGrpSpPr>
        <p:grpSpPr>
          <a:xfrm>
            <a:off x="10226832" y="3570825"/>
            <a:ext cx="1828080" cy="554040"/>
            <a:chOff x="10226832" y="3570825"/>
            <a:chExt cx="182808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F80C6A-8169-4C41-BEAC-02467CB9D6DA}"/>
                    </a:ext>
                  </a:extLst>
                </p14:cNvPr>
                <p14:cNvContentPartPr/>
                <p14:nvPr/>
              </p14:nvContentPartPr>
              <p14:xfrm>
                <a:off x="10226832" y="3657225"/>
                <a:ext cx="39240" cy="128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F80C6A-8169-4C41-BEAC-02467CB9D6D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218192" y="3648585"/>
                  <a:ext cx="56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FF80079-4631-4293-AE80-D4768A6F27FF}"/>
                    </a:ext>
                  </a:extLst>
                </p14:cNvPr>
                <p14:cNvContentPartPr/>
                <p14:nvPr/>
              </p14:nvContentPartPr>
              <p14:xfrm>
                <a:off x="10272912" y="3600705"/>
                <a:ext cx="4680" cy="32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FF80079-4631-4293-AE80-D4768A6F27F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264272" y="3592065"/>
                  <a:ext cx="22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0D6D42A-1AF7-4EC6-B44F-8FDFEA129ED4}"/>
                    </a:ext>
                  </a:extLst>
                </p14:cNvPr>
                <p14:cNvContentPartPr/>
                <p14:nvPr/>
              </p14:nvContentPartPr>
              <p14:xfrm>
                <a:off x="10275072" y="3600705"/>
                <a:ext cx="148680" cy="300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0D6D42A-1AF7-4EC6-B44F-8FDFEA129ED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266432" y="3592065"/>
                  <a:ext cx="166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8A7DAB9-EB98-4AD2-8122-E96031B123CB}"/>
                    </a:ext>
                  </a:extLst>
                </p14:cNvPr>
                <p14:cNvContentPartPr/>
                <p14:nvPr/>
              </p14:nvContentPartPr>
              <p14:xfrm>
                <a:off x="10576752" y="3666585"/>
                <a:ext cx="360" cy="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8A7DAB9-EB98-4AD2-8122-E96031B123C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567752" y="36579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E367C7B-DE96-4933-A291-8B1F6963308F}"/>
                    </a:ext>
                  </a:extLst>
                </p14:cNvPr>
                <p14:cNvContentPartPr/>
                <p14:nvPr/>
              </p14:nvContentPartPr>
              <p14:xfrm>
                <a:off x="10576752" y="3598905"/>
                <a:ext cx="132840" cy="155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E367C7B-DE96-4933-A291-8B1F6963308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567752" y="3589905"/>
                  <a:ext cx="150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F0C49E9-24B5-4138-B793-F802548B1249}"/>
                    </a:ext>
                  </a:extLst>
                </p14:cNvPr>
                <p14:cNvContentPartPr/>
                <p14:nvPr/>
              </p14:nvContentPartPr>
              <p14:xfrm>
                <a:off x="10595472" y="3686745"/>
                <a:ext cx="119880" cy="651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F0C49E9-24B5-4138-B793-F802548B124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586472" y="3678105"/>
                  <a:ext cx="137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CCED457-DC9E-4281-9C1B-132D46A7D502}"/>
                    </a:ext>
                  </a:extLst>
                </p14:cNvPr>
                <p14:cNvContentPartPr/>
                <p14:nvPr/>
              </p14:nvContentPartPr>
              <p14:xfrm>
                <a:off x="10755672" y="3704385"/>
                <a:ext cx="360" cy="111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CCED457-DC9E-4281-9C1B-132D46A7D50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747032" y="3695745"/>
                  <a:ext cx="18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669EC45-6B6D-4EE5-A0F1-B2B1044BA87A}"/>
                    </a:ext>
                  </a:extLst>
                </p14:cNvPr>
                <p14:cNvContentPartPr/>
                <p14:nvPr/>
              </p14:nvContentPartPr>
              <p14:xfrm>
                <a:off x="10859352" y="3697185"/>
                <a:ext cx="107280" cy="55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669EC45-6B6D-4EE5-A0F1-B2B1044BA87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850712" y="3688545"/>
                  <a:ext cx="124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4561A0C-8116-4655-9A31-C3B4558F0C34}"/>
                    </a:ext>
                  </a:extLst>
                </p14:cNvPr>
                <p14:cNvContentPartPr/>
                <p14:nvPr/>
              </p14:nvContentPartPr>
              <p14:xfrm>
                <a:off x="11133312" y="3599625"/>
                <a:ext cx="156240" cy="470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4561A0C-8116-4655-9A31-C3B4558F0C3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1124672" y="3590625"/>
                  <a:ext cx="1738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C8D090A-9CD1-42E7-97EB-AB3EBC0F4036}"/>
                    </a:ext>
                  </a:extLst>
                </p14:cNvPr>
                <p14:cNvContentPartPr/>
                <p14:nvPr/>
              </p14:nvContentPartPr>
              <p14:xfrm>
                <a:off x="11143752" y="4062585"/>
                <a:ext cx="86400" cy="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C8D090A-9CD1-42E7-97EB-AB3EBC0F403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1135112" y="4053945"/>
                  <a:ext cx="10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F59D4B2-C9EB-426D-8E6D-032958BDC768}"/>
                    </a:ext>
                  </a:extLst>
                </p14:cNvPr>
                <p14:cNvContentPartPr/>
                <p14:nvPr/>
              </p14:nvContentPartPr>
              <p14:xfrm>
                <a:off x="11348592" y="3598545"/>
                <a:ext cx="29520" cy="1342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F59D4B2-C9EB-426D-8E6D-032958BDC76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339952" y="3589905"/>
                  <a:ext cx="47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C9B60CE-600B-49C4-8118-EA10A9737677}"/>
                    </a:ext>
                  </a:extLst>
                </p14:cNvPr>
                <p14:cNvContentPartPr/>
                <p14:nvPr/>
              </p14:nvContentPartPr>
              <p14:xfrm>
                <a:off x="11530392" y="3581985"/>
                <a:ext cx="61200" cy="84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C9B60CE-600B-49C4-8118-EA10A973767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1521752" y="3573345"/>
                  <a:ext cx="78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D41030C-0A33-4481-89F1-C7463E37821A}"/>
                    </a:ext>
                  </a:extLst>
                </p14:cNvPr>
                <p14:cNvContentPartPr/>
                <p14:nvPr/>
              </p14:nvContentPartPr>
              <p14:xfrm>
                <a:off x="11746032" y="3572625"/>
                <a:ext cx="53280" cy="94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D41030C-0A33-4481-89F1-C7463E37821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737032" y="3563985"/>
                  <a:ext cx="70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236F1FA-CBC5-4A6D-BC59-1EEAD44C0B5D}"/>
                    </a:ext>
                  </a:extLst>
                </p14:cNvPr>
                <p14:cNvContentPartPr/>
                <p14:nvPr/>
              </p14:nvContentPartPr>
              <p14:xfrm>
                <a:off x="11346432" y="3808065"/>
                <a:ext cx="77760" cy="56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236F1FA-CBC5-4A6D-BC59-1EEAD44C0B5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337432" y="3799425"/>
                  <a:ext cx="95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82DFB41-A428-4236-8509-E12A754C3306}"/>
                    </a:ext>
                  </a:extLst>
                </p14:cNvPr>
                <p14:cNvContentPartPr/>
                <p14:nvPr/>
              </p14:nvContentPartPr>
              <p14:xfrm>
                <a:off x="11604912" y="3789705"/>
                <a:ext cx="9000" cy="90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82DFB41-A428-4236-8509-E12A754C330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596272" y="3780705"/>
                  <a:ext cx="26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00DBD97-A0EB-423B-9778-F8CF9F99C252}"/>
                    </a:ext>
                  </a:extLst>
                </p14:cNvPr>
                <p14:cNvContentPartPr/>
                <p14:nvPr/>
              </p14:nvContentPartPr>
              <p14:xfrm>
                <a:off x="11788152" y="3799065"/>
                <a:ext cx="41040" cy="57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00DBD97-A0EB-423B-9778-F8CF9F99C25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779512" y="3790065"/>
                  <a:ext cx="58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FAC517A-6BAE-4696-B7A6-66AA1D4274F1}"/>
                    </a:ext>
                  </a:extLst>
                </p14:cNvPr>
                <p14:cNvContentPartPr/>
                <p14:nvPr/>
              </p14:nvContentPartPr>
              <p14:xfrm>
                <a:off x="11350752" y="3958545"/>
                <a:ext cx="85680" cy="67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FAC517A-6BAE-4696-B7A6-66AA1D4274F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342112" y="3949905"/>
                  <a:ext cx="103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A319C35-A00C-4BED-9C89-89321B5F1349}"/>
                    </a:ext>
                  </a:extLst>
                </p14:cNvPr>
                <p14:cNvContentPartPr/>
                <p14:nvPr/>
              </p14:nvContentPartPr>
              <p14:xfrm>
                <a:off x="11569632" y="3958545"/>
                <a:ext cx="70920" cy="38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A319C35-A00C-4BED-9C89-89321B5F1349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560992" y="3949905"/>
                  <a:ext cx="88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84A0323-B921-4064-BBBA-F5A5E3040144}"/>
                    </a:ext>
                  </a:extLst>
                </p14:cNvPr>
                <p14:cNvContentPartPr/>
                <p14:nvPr/>
              </p14:nvContentPartPr>
              <p14:xfrm>
                <a:off x="11802192" y="3958185"/>
                <a:ext cx="84240" cy="1040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84A0323-B921-4064-BBBA-F5A5E304014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793552" y="3949545"/>
                  <a:ext cx="101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8E0A281-9564-4DB4-AC0F-E92F7A152A73}"/>
                    </a:ext>
                  </a:extLst>
                </p14:cNvPr>
                <p14:cNvContentPartPr/>
                <p14:nvPr/>
              </p14:nvContentPartPr>
              <p14:xfrm>
                <a:off x="11855832" y="3570825"/>
                <a:ext cx="199080" cy="554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8E0A281-9564-4DB4-AC0F-E92F7A152A7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847192" y="3562185"/>
                  <a:ext cx="21672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C94A86F1-7DA1-403B-808C-106CB313183F}"/>
              </a:ext>
            </a:extLst>
          </p:cNvPr>
          <p:cNvGrpSpPr/>
          <p:nvPr/>
        </p:nvGrpSpPr>
        <p:grpSpPr>
          <a:xfrm>
            <a:off x="9924792" y="5260305"/>
            <a:ext cx="1077840" cy="354240"/>
            <a:chOff x="9924792" y="5260305"/>
            <a:chExt cx="107784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B4EBAE3-FBFF-43E9-BA10-2265EE7503A1}"/>
                    </a:ext>
                  </a:extLst>
                </p14:cNvPr>
                <p14:cNvContentPartPr/>
                <p14:nvPr/>
              </p14:nvContentPartPr>
              <p14:xfrm>
                <a:off x="9924792" y="5363625"/>
                <a:ext cx="165600" cy="185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B4EBAE3-FBFF-43E9-BA10-2265EE7503A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916152" y="5354985"/>
                  <a:ext cx="183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B49B681-273C-40B6-AA5F-18F8894EFAAE}"/>
                    </a:ext>
                  </a:extLst>
                </p14:cNvPr>
                <p14:cNvContentPartPr/>
                <p14:nvPr/>
              </p14:nvContentPartPr>
              <p14:xfrm>
                <a:off x="10067712" y="5410785"/>
                <a:ext cx="366120" cy="1321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B49B681-273C-40B6-AA5F-18F8894EFAA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058712" y="5401785"/>
                  <a:ext cx="383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7F90215-AB4E-46B2-8545-9C07FE609F76}"/>
                    </a:ext>
                  </a:extLst>
                </p14:cNvPr>
                <p14:cNvContentPartPr/>
                <p14:nvPr/>
              </p14:nvContentPartPr>
              <p14:xfrm>
                <a:off x="10585392" y="5340945"/>
                <a:ext cx="106200" cy="1864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7F90215-AB4E-46B2-8545-9C07FE609F7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576752" y="5331945"/>
                  <a:ext cx="123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4F1A7E9-3492-41C5-AB83-1EB6EB094602}"/>
                    </a:ext>
                  </a:extLst>
                </p14:cNvPr>
                <p14:cNvContentPartPr/>
                <p14:nvPr/>
              </p14:nvContentPartPr>
              <p14:xfrm>
                <a:off x="10595472" y="5392065"/>
                <a:ext cx="99360" cy="132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4F1A7E9-3492-41C5-AB83-1EB6EB09460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586472" y="5383065"/>
                  <a:ext cx="117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A35255B-909F-4088-BD42-F1C9867AB6BF}"/>
                    </a:ext>
                  </a:extLst>
                </p14:cNvPr>
                <p14:cNvContentPartPr/>
                <p14:nvPr/>
              </p14:nvContentPartPr>
              <p14:xfrm>
                <a:off x="10736232" y="5260305"/>
                <a:ext cx="132840" cy="354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A35255B-909F-4088-BD42-F1C9867AB6B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727592" y="5251305"/>
                  <a:ext cx="1504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FE6D874-116F-4987-9B37-B999FCA6A945}"/>
                    </a:ext>
                  </a:extLst>
                </p14:cNvPr>
                <p14:cNvContentPartPr/>
                <p14:nvPr/>
              </p14:nvContentPartPr>
              <p14:xfrm>
                <a:off x="10925232" y="5458665"/>
                <a:ext cx="77400" cy="9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FE6D874-116F-4987-9B37-B999FCA6A945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916592" y="5450025"/>
                  <a:ext cx="95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AC32B11-EA84-4D9C-B1CA-654EEAD9E7E2}"/>
                    </a:ext>
                  </a:extLst>
                </p14:cNvPr>
                <p14:cNvContentPartPr/>
                <p14:nvPr/>
              </p14:nvContentPartPr>
              <p14:xfrm>
                <a:off x="10916232" y="5501505"/>
                <a:ext cx="86400" cy="3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AC32B11-EA84-4D9C-B1CA-654EEAD9E7E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907232" y="5492505"/>
                  <a:ext cx="1040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C58BA79-CC3E-401A-AD79-05E59838D256}"/>
              </a:ext>
            </a:extLst>
          </p:cNvPr>
          <p:cNvGrpSpPr/>
          <p:nvPr/>
        </p:nvGrpSpPr>
        <p:grpSpPr>
          <a:xfrm>
            <a:off x="11189472" y="4317465"/>
            <a:ext cx="956160" cy="1661760"/>
            <a:chOff x="11189472" y="4317465"/>
            <a:chExt cx="956160" cy="16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D78A874-77E6-4861-8A82-02CD086820C0}"/>
                    </a:ext>
                  </a:extLst>
                </p14:cNvPr>
                <p14:cNvContentPartPr/>
                <p14:nvPr/>
              </p14:nvContentPartPr>
              <p14:xfrm>
                <a:off x="11759712" y="4317465"/>
                <a:ext cx="99720" cy="619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D78A874-77E6-4861-8A82-02CD086820C0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750712" y="4308465"/>
                  <a:ext cx="11736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76256B0-ACB7-4F36-A887-7E6593E456F2}"/>
                    </a:ext>
                  </a:extLst>
                </p14:cNvPr>
                <p14:cNvContentPartPr/>
                <p14:nvPr/>
              </p14:nvContentPartPr>
              <p14:xfrm>
                <a:off x="11764392" y="4852425"/>
                <a:ext cx="151200" cy="680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76256B0-ACB7-4F36-A887-7E6593E456F2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755752" y="4843425"/>
                  <a:ext cx="168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9E4DA0E-2EDF-4EB1-96FD-A1E968470835}"/>
                    </a:ext>
                  </a:extLst>
                </p14:cNvPr>
                <p14:cNvContentPartPr/>
                <p14:nvPr/>
              </p14:nvContentPartPr>
              <p14:xfrm>
                <a:off x="11189472" y="5105505"/>
                <a:ext cx="129600" cy="51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9E4DA0E-2EDF-4EB1-96FD-A1E96847083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180832" y="5096505"/>
                  <a:ext cx="147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4B679CA-F9D8-46CD-9E50-CDFACCA221A3}"/>
                    </a:ext>
                  </a:extLst>
                </p14:cNvPr>
                <p14:cNvContentPartPr/>
                <p14:nvPr/>
              </p14:nvContentPartPr>
              <p14:xfrm>
                <a:off x="11217552" y="5127825"/>
                <a:ext cx="184320" cy="842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4B679CA-F9D8-46CD-9E50-CDFACCA221A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208912" y="5119185"/>
                  <a:ext cx="20196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4DCDF32-9392-4F1B-9932-00E715259787}"/>
                    </a:ext>
                  </a:extLst>
                </p14:cNvPr>
                <p14:cNvContentPartPr/>
                <p14:nvPr/>
              </p14:nvContentPartPr>
              <p14:xfrm>
                <a:off x="11453712" y="5134665"/>
                <a:ext cx="3960" cy="146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4DCDF32-9392-4F1B-9932-00E71525978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1444712" y="5125665"/>
                  <a:ext cx="21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2988C68-A225-43A1-89D6-8D64B7561E1E}"/>
                    </a:ext>
                  </a:extLst>
                </p14:cNvPr>
                <p14:cNvContentPartPr/>
                <p14:nvPr/>
              </p14:nvContentPartPr>
              <p14:xfrm>
                <a:off x="11671152" y="5099745"/>
                <a:ext cx="62640" cy="1044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2988C68-A225-43A1-89D6-8D64B7561E1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1662152" y="5091105"/>
                  <a:ext cx="80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746E3C5-D89D-44E1-91E1-F5D2EBF7E3DB}"/>
                    </a:ext>
                  </a:extLst>
                </p14:cNvPr>
                <p14:cNvContentPartPr/>
                <p14:nvPr/>
              </p14:nvContentPartPr>
              <p14:xfrm>
                <a:off x="11922072" y="5080665"/>
                <a:ext cx="97920" cy="101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746E3C5-D89D-44E1-91E1-F5D2EBF7E3DB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1913072" y="5072025"/>
                  <a:ext cx="115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D0DE25E-BADF-4A10-903A-AB849BEFC839}"/>
                    </a:ext>
                  </a:extLst>
                </p14:cNvPr>
                <p14:cNvContentPartPr/>
                <p14:nvPr/>
              </p14:nvContentPartPr>
              <p14:xfrm>
                <a:off x="11398992" y="5448585"/>
                <a:ext cx="110520" cy="86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D0DE25E-BADF-4A10-903A-AB849BEFC83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1390352" y="5439945"/>
                  <a:ext cx="128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EA51EC4-9922-4637-9AE6-15BCEFA9BBC0}"/>
                    </a:ext>
                  </a:extLst>
                </p14:cNvPr>
                <p14:cNvContentPartPr/>
                <p14:nvPr/>
              </p14:nvContentPartPr>
              <p14:xfrm>
                <a:off x="11689872" y="5410785"/>
                <a:ext cx="18360" cy="117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EA51EC4-9922-4637-9AE6-15BCEFA9BBC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1680872" y="5401785"/>
                  <a:ext cx="36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90F90A8-943A-453C-93C6-1C408FF600DE}"/>
                    </a:ext>
                  </a:extLst>
                </p14:cNvPr>
                <p14:cNvContentPartPr/>
                <p14:nvPr/>
              </p14:nvContentPartPr>
              <p14:xfrm>
                <a:off x="11933232" y="5373345"/>
                <a:ext cx="99720" cy="961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90F90A8-943A-453C-93C6-1C408FF600D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1924232" y="5364345"/>
                  <a:ext cx="117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C43D386-652D-4C74-995B-396FBBD20393}"/>
                    </a:ext>
                  </a:extLst>
                </p14:cNvPr>
                <p14:cNvContentPartPr/>
                <p14:nvPr/>
              </p14:nvContentPartPr>
              <p14:xfrm>
                <a:off x="11433552" y="5700585"/>
                <a:ext cx="88200" cy="1152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C43D386-652D-4C74-995B-396FBBD2039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1424552" y="5691945"/>
                  <a:ext cx="105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E712176-BA52-48B0-80E5-10E4FF70A59F}"/>
                    </a:ext>
                  </a:extLst>
                </p14:cNvPr>
                <p14:cNvContentPartPr/>
                <p14:nvPr/>
              </p14:nvContentPartPr>
              <p14:xfrm>
                <a:off x="11699232" y="5654865"/>
                <a:ext cx="67680" cy="96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E712176-BA52-48B0-80E5-10E4FF70A59F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1690232" y="5645865"/>
                  <a:ext cx="85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645A17C-D1AB-4A22-B576-7ABF65594D0F}"/>
                    </a:ext>
                  </a:extLst>
                </p14:cNvPr>
                <p14:cNvContentPartPr/>
                <p14:nvPr/>
              </p14:nvContentPartPr>
              <p14:xfrm>
                <a:off x="11911272" y="5580345"/>
                <a:ext cx="111600" cy="205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645A17C-D1AB-4A22-B576-7ABF65594D0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1902632" y="5571705"/>
                  <a:ext cx="129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63A43BD-F62D-4FF5-83FC-AC4F9A6A0F28}"/>
                    </a:ext>
                  </a:extLst>
                </p14:cNvPr>
                <p14:cNvContentPartPr/>
                <p14:nvPr/>
              </p14:nvContentPartPr>
              <p14:xfrm>
                <a:off x="11972112" y="5780505"/>
                <a:ext cx="87120" cy="104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63A43BD-F62D-4FF5-83FC-AC4F9A6A0F2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1963112" y="5771505"/>
                  <a:ext cx="104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BEBBAA3-714F-4C07-8C5E-F090858B49DE}"/>
                    </a:ext>
                  </a:extLst>
                </p14:cNvPr>
                <p14:cNvContentPartPr/>
                <p14:nvPr/>
              </p14:nvContentPartPr>
              <p14:xfrm>
                <a:off x="12027552" y="4939545"/>
                <a:ext cx="118080" cy="10396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BEBBAA3-714F-4C07-8C5E-F090858B49D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2018552" y="4930545"/>
                  <a:ext cx="135720" cy="10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0B298753-BC97-4841-9839-C3BFA56BD3BC}"/>
                  </a:ext>
                </a:extLst>
              </p14:cNvPr>
              <p14:cNvContentPartPr/>
              <p14:nvPr/>
            </p14:nvContentPartPr>
            <p14:xfrm>
              <a:off x="10133592" y="6340665"/>
              <a:ext cx="7560" cy="1080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0B298753-BC97-4841-9839-C3BFA56BD3BC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10124592" y="6331665"/>
                <a:ext cx="25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E05B959-BD15-4751-B13B-FC949215B963}"/>
                  </a:ext>
                </a:extLst>
              </p14:cNvPr>
              <p14:cNvContentPartPr/>
              <p14:nvPr/>
            </p14:nvContentPartPr>
            <p14:xfrm>
              <a:off x="9964032" y="6445785"/>
              <a:ext cx="283320" cy="493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E05B959-BD15-4751-B13B-FC949215B963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9955032" y="6436785"/>
                <a:ext cx="30096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F06630F-7C39-48FF-A645-FF2E0E14D6F6}"/>
              </a:ext>
            </a:extLst>
          </p:cNvPr>
          <p:cNvGrpSpPr/>
          <p:nvPr/>
        </p:nvGrpSpPr>
        <p:grpSpPr>
          <a:xfrm>
            <a:off x="10473072" y="6221865"/>
            <a:ext cx="1197360" cy="387000"/>
            <a:chOff x="10473072" y="6221865"/>
            <a:chExt cx="119736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FD74A4B-0998-4D69-92DD-0548BF789D92}"/>
                    </a:ext>
                  </a:extLst>
                </p14:cNvPr>
                <p14:cNvContentPartPr/>
                <p14:nvPr/>
              </p14:nvContentPartPr>
              <p14:xfrm>
                <a:off x="10473072" y="6323385"/>
                <a:ext cx="178560" cy="1897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FD74A4B-0998-4D69-92DD-0548BF789D9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464072" y="6314745"/>
                  <a:ext cx="196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0188EA0-BFB8-4AC1-AAB9-EC1C9A39301B}"/>
                    </a:ext>
                  </a:extLst>
                </p14:cNvPr>
                <p14:cNvContentPartPr/>
                <p14:nvPr/>
              </p14:nvContentPartPr>
              <p14:xfrm>
                <a:off x="10510872" y="6428145"/>
                <a:ext cx="128880" cy="766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0188EA0-BFB8-4AC1-AAB9-EC1C9A39301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501872" y="6419505"/>
                  <a:ext cx="146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A15A9C6-A309-4A81-B72A-451C2E475377}"/>
                    </a:ext>
                  </a:extLst>
                </p14:cNvPr>
                <p14:cNvContentPartPr/>
                <p14:nvPr/>
              </p14:nvContentPartPr>
              <p14:xfrm>
                <a:off x="10717872" y="6457305"/>
                <a:ext cx="10080" cy="1515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A15A9C6-A309-4A81-B72A-451C2E47537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709232" y="6448665"/>
                  <a:ext cx="27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0808908-4352-4136-96B3-F5CC2EA09760}"/>
                    </a:ext>
                  </a:extLst>
                </p14:cNvPr>
                <p14:cNvContentPartPr/>
                <p14:nvPr/>
              </p14:nvContentPartPr>
              <p14:xfrm>
                <a:off x="10879872" y="6418785"/>
                <a:ext cx="202680" cy="198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0808908-4352-4136-96B3-F5CC2EA0976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871232" y="6409785"/>
                  <a:ext cx="220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2F1B515-35F4-4AB5-8A8B-6EE102005A7A}"/>
                    </a:ext>
                  </a:extLst>
                </p14:cNvPr>
                <p14:cNvContentPartPr/>
                <p14:nvPr/>
              </p14:nvContentPartPr>
              <p14:xfrm>
                <a:off x="10923432" y="6362985"/>
                <a:ext cx="120240" cy="227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2F1B515-35F4-4AB5-8A8B-6EE102005A7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14432" y="6353985"/>
                  <a:ext cx="137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C015789-B47C-42A0-B45D-D8D3CBB913BA}"/>
                    </a:ext>
                  </a:extLst>
                </p14:cNvPr>
                <p14:cNvContentPartPr/>
                <p14:nvPr/>
              </p14:nvContentPartPr>
              <p14:xfrm>
                <a:off x="11235552" y="6332745"/>
                <a:ext cx="97200" cy="1818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C015789-B47C-42A0-B45D-D8D3CBB913B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226552" y="6324105"/>
                  <a:ext cx="114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0259F7D-BFBC-49F0-A0D4-2D02AC35018F}"/>
                    </a:ext>
                  </a:extLst>
                </p14:cNvPr>
                <p14:cNvContentPartPr/>
                <p14:nvPr/>
              </p14:nvContentPartPr>
              <p14:xfrm>
                <a:off x="11239872" y="6433185"/>
                <a:ext cx="99720" cy="784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0259F7D-BFBC-49F0-A0D4-2D02AC35018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231232" y="6424185"/>
                  <a:ext cx="117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1319DAF-7731-4BD2-9FE1-5A8ED2B8519F}"/>
                    </a:ext>
                  </a:extLst>
                </p14:cNvPr>
                <p14:cNvContentPartPr/>
                <p14:nvPr/>
              </p14:nvContentPartPr>
              <p14:xfrm>
                <a:off x="11410152" y="6466665"/>
                <a:ext cx="6120" cy="824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1319DAF-7731-4BD2-9FE1-5A8ED2B8519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401152" y="6458025"/>
                  <a:ext cx="23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B63F73C-3CA0-4EE0-994F-0A8BEA19AED3}"/>
                    </a:ext>
                  </a:extLst>
                </p14:cNvPr>
                <p14:cNvContentPartPr/>
                <p14:nvPr/>
              </p14:nvContentPartPr>
              <p14:xfrm>
                <a:off x="11443992" y="6221865"/>
                <a:ext cx="156600" cy="1684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B63F73C-3CA0-4EE0-994F-0A8BEA19AED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434992" y="6212865"/>
                  <a:ext cx="174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662954E-4691-432B-9FF6-35B28D1B9FB5}"/>
                    </a:ext>
                  </a:extLst>
                </p14:cNvPr>
                <p14:cNvContentPartPr/>
                <p14:nvPr/>
              </p14:nvContentPartPr>
              <p14:xfrm>
                <a:off x="11670072" y="6494745"/>
                <a:ext cx="360" cy="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662954E-4691-432B-9FF6-35B28D1B9FB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661072" y="64857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683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A62F6-F2BE-BB0B-2D03-03407013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30" y="150846"/>
            <a:ext cx="8642482" cy="6378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2E728D-9C37-4BE3-B74A-4E6D57926B2E}"/>
                  </a:ext>
                </a:extLst>
              </p14:cNvPr>
              <p14:cNvContentPartPr/>
              <p14:nvPr/>
            </p14:nvContentPartPr>
            <p14:xfrm>
              <a:off x="1734432" y="3236385"/>
              <a:ext cx="758160" cy="41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2E728D-9C37-4BE3-B74A-4E6D57926B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5792" y="3227385"/>
                <a:ext cx="775800" cy="4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DBD-722B-C646-BD80-C19BDED4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9" y="783771"/>
            <a:ext cx="11175936" cy="5203372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FD4046F-2C86-4DB5-BEE8-FAE491B43F5D}"/>
              </a:ext>
            </a:extLst>
          </p:cNvPr>
          <p:cNvGrpSpPr/>
          <p:nvPr/>
        </p:nvGrpSpPr>
        <p:grpSpPr>
          <a:xfrm>
            <a:off x="75192" y="1818345"/>
            <a:ext cx="8049960" cy="4808880"/>
            <a:chOff x="75192" y="1818345"/>
            <a:chExt cx="8049960" cy="48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6EBDCA-A26C-4E24-BF9A-D798844EE2CA}"/>
                    </a:ext>
                  </a:extLst>
                </p14:cNvPr>
                <p14:cNvContentPartPr/>
                <p14:nvPr/>
              </p14:nvContentPartPr>
              <p14:xfrm>
                <a:off x="5323992" y="1818345"/>
                <a:ext cx="2801160" cy="642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6EBDCA-A26C-4E24-BF9A-D798844EE2C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15352" y="1809345"/>
                  <a:ext cx="281880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BEC17E-8346-47E4-9F97-F922B4D2AF2D}"/>
                    </a:ext>
                  </a:extLst>
                </p14:cNvPr>
                <p14:cNvContentPartPr/>
                <p14:nvPr/>
              </p14:nvContentPartPr>
              <p14:xfrm>
                <a:off x="1717512" y="2232345"/>
                <a:ext cx="3608640" cy="73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BEC17E-8346-47E4-9F97-F922B4D2AF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08872" y="2223705"/>
                  <a:ext cx="362628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FAB64BB-2B77-41EA-AFB4-23DE04EBBB39}"/>
                    </a:ext>
                  </a:extLst>
                </p14:cNvPr>
                <p14:cNvContentPartPr/>
                <p14:nvPr/>
              </p14:nvContentPartPr>
              <p14:xfrm>
                <a:off x="75192" y="2923545"/>
                <a:ext cx="388800" cy="325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FAB64BB-2B77-41EA-AFB4-23DE04EBBB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192" y="2914905"/>
                  <a:ext cx="406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2E77E2-1007-4FFC-B09E-219C23A5A626}"/>
                    </a:ext>
                  </a:extLst>
                </p14:cNvPr>
                <p14:cNvContentPartPr/>
                <p14:nvPr/>
              </p14:nvContentPartPr>
              <p14:xfrm>
                <a:off x="452472" y="3082305"/>
                <a:ext cx="45000" cy="159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2E77E2-1007-4FFC-B09E-219C23A5A6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3472" y="3073665"/>
                  <a:ext cx="62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860B4E-51FF-4DB5-A922-ECC7E29D108F}"/>
                    </a:ext>
                  </a:extLst>
                </p14:cNvPr>
                <p14:cNvContentPartPr/>
                <p14:nvPr/>
              </p14:nvContentPartPr>
              <p14:xfrm>
                <a:off x="404952" y="2978625"/>
                <a:ext cx="36720" cy="11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860B4E-51FF-4DB5-A922-ECC7E29D10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6312" y="2969625"/>
                  <a:ext cx="54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A1F910-3E59-4473-A84D-DF8BDE4FCB56}"/>
                    </a:ext>
                  </a:extLst>
                </p14:cNvPr>
                <p14:cNvContentPartPr/>
                <p14:nvPr/>
              </p14:nvContentPartPr>
              <p14:xfrm>
                <a:off x="404952" y="2941185"/>
                <a:ext cx="310680" cy="327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A1F910-3E59-4473-A84D-DF8BDE4FCB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6312" y="2932545"/>
                  <a:ext cx="328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D8C390E-D5A1-416B-B8B6-0372CA48BEA9}"/>
                    </a:ext>
                  </a:extLst>
                </p14:cNvPr>
                <p14:cNvContentPartPr/>
                <p14:nvPr/>
              </p14:nvContentPartPr>
              <p14:xfrm>
                <a:off x="593952" y="2912745"/>
                <a:ext cx="47520" cy="9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D8C390E-D5A1-416B-B8B6-0372CA48BE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4952" y="2903745"/>
                  <a:ext cx="65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5C2EF5-32B9-4790-BF65-128D8966856D}"/>
                    </a:ext>
                  </a:extLst>
                </p14:cNvPr>
                <p14:cNvContentPartPr/>
                <p14:nvPr/>
              </p14:nvContentPartPr>
              <p14:xfrm>
                <a:off x="715632" y="2903385"/>
                <a:ext cx="219960" cy="19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5C2EF5-32B9-4790-BF65-128D896685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6632" y="2894385"/>
                  <a:ext cx="237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704DAD-D985-441A-B02B-0DB0D67DC84C}"/>
                    </a:ext>
                  </a:extLst>
                </p14:cNvPr>
                <p14:cNvContentPartPr/>
                <p14:nvPr/>
              </p14:nvContentPartPr>
              <p14:xfrm>
                <a:off x="857472" y="2724465"/>
                <a:ext cx="223200" cy="251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704DAD-D985-441A-B02B-0DB0D67DC84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8832" y="2715465"/>
                  <a:ext cx="240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13EA05-A83B-42CC-B2B7-69528547DA4C}"/>
                    </a:ext>
                  </a:extLst>
                </p14:cNvPr>
                <p14:cNvContentPartPr/>
                <p14:nvPr/>
              </p14:nvContentPartPr>
              <p14:xfrm>
                <a:off x="1159512" y="2591985"/>
                <a:ext cx="176760" cy="25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13EA05-A83B-42CC-B2B7-69528547DA4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0872" y="2583345"/>
                  <a:ext cx="194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8D1912-FBFD-40C8-A8F9-C74CACC5F5DF}"/>
                    </a:ext>
                  </a:extLst>
                </p14:cNvPr>
                <p14:cNvContentPartPr/>
                <p14:nvPr/>
              </p14:nvContentPartPr>
              <p14:xfrm>
                <a:off x="1356072" y="2532225"/>
                <a:ext cx="279360" cy="221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8D1912-FBFD-40C8-A8F9-C74CACC5F5D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47072" y="2523225"/>
                  <a:ext cx="297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AE03CD-3D61-4E07-BB32-AC0117EC926C}"/>
                    </a:ext>
                  </a:extLst>
                </p14:cNvPr>
                <p14:cNvContentPartPr/>
                <p14:nvPr/>
              </p14:nvContentPartPr>
              <p14:xfrm>
                <a:off x="1592952" y="2375625"/>
                <a:ext cx="19440" cy="42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AE03CD-3D61-4E07-BB32-AC0117EC92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83952" y="2366625"/>
                  <a:ext cx="37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9D9BBA-919D-437A-9404-1CEA6860E03C}"/>
                    </a:ext>
                  </a:extLst>
                </p14:cNvPr>
                <p14:cNvContentPartPr/>
                <p14:nvPr/>
              </p14:nvContentPartPr>
              <p14:xfrm>
                <a:off x="1662072" y="2194905"/>
                <a:ext cx="606960" cy="38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9D9BBA-919D-437A-9404-1CEA6860E0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53432" y="2185905"/>
                  <a:ext cx="6246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4A5128-46E7-4965-AEFF-F40C4FABFA45}"/>
                    </a:ext>
                  </a:extLst>
                </p14:cNvPr>
                <p14:cNvContentPartPr/>
                <p14:nvPr/>
              </p14:nvContentPartPr>
              <p14:xfrm>
                <a:off x="150792" y="3621945"/>
                <a:ext cx="452880" cy="32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4A5128-46E7-4965-AEFF-F40C4FABFA4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2152" y="3613305"/>
                  <a:ext cx="470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497461-AE58-4AFA-91B4-9CB49A0E1068}"/>
                    </a:ext>
                  </a:extLst>
                </p14:cNvPr>
                <p14:cNvContentPartPr/>
                <p14:nvPr/>
              </p14:nvContentPartPr>
              <p14:xfrm>
                <a:off x="725712" y="3221625"/>
                <a:ext cx="752040" cy="533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497461-AE58-4AFA-91B4-9CB49A0E10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7072" y="3212985"/>
                  <a:ext cx="76968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F2BFEE-7FE6-45C0-A4F8-CD588039FB33}"/>
                    </a:ext>
                  </a:extLst>
                </p14:cNvPr>
                <p14:cNvContentPartPr/>
                <p14:nvPr/>
              </p14:nvContentPartPr>
              <p14:xfrm>
                <a:off x="1517712" y="3041625"/>
                <a:ext cx="402480" cy="26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F2BFEE-7FE6-45C0-A4F8-CD588039FB3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12" y="3032625"/>
                  <a:ext cx="420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F90874-F8E9-4283-B4F7-12F818B1AB76}"/>
                    </a:ext>
                  </a:extLst>
                </p14:cNvPr>
                <p14:cNvContentPartPr/>
                <p14:nvPr/>
              </p14:nvContentPartPr>
              <p14:xfrm>
                <a:off x="1894992" y="2959905"/>
                <a:ext cx="19080" cy="33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BF90874-F8E9-4283-B4F7-12F818B1AB7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85992" y="2951265"/>
                  <a:ext cx="36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E055A5-9124-449A-B53B-7549918062A3}"/>
                    </a:ext>
                  </a:extLst>
                </p14:cNvPr>
                <p14:cNvContentPartPr/>
                <p14:nvPr/>
              </p14:nvContentPartPr>
              <p14:xfrm>
                <a:off x="1940712" y="2929665"/>
                <a:ext cx="26460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E055A5-9124-449A-B53B-7549918062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32072" y="2921025"/>
                  <a:ext cx="282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25EBA6-7552-47E7-B25D-0269BA3DCBDB}"/>
                    </a:ext>
                  </a:extLst>
                </p14:cNvPr>
                <p14:cNvContentPartPr/>
                <p14:nvPr/>
              </p14:nvContentPartPr>
              <p14:xfrm>
                <a:off x="225672" y="4134585"/>
                <a:ext cx="331920" cy="607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25EBA6-7552-47E7-B25D-0269BA3DCB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6672" y="4125945"/>
                  <a:ext cx="349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620856-56F0-4A37-A27A-434FFF5645CB}"/>
                    </a:ext>
                  </a:extLst>
                </p14:cNvPr>
                <p14:cNvContentPartPr/>
                <p14:nvPr/>
              </p14:nvContentPartPr>
              <p14:xfrm>
                <a:off x="622032" y="4040625"/>
                <a:ext cx="152640" cy="294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620856-56F0-4A37-A27A-434FFF5645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3032" y="4031985"/>
                  <a:ext cx="170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1971388-1992-4179-9D07-160F3FF63932}"/>
                    </a:ext>
                  </a:extLst>
                </p14:cNvPr>
                <p14:cNvContentPartPr/>
                <p14:nvPr/>
              </p14:nvContentPartPr>
              <p14:xfrm>
                <a:off x="631392" y="4188225"/>
                <a:ext cx="83160" cy="3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971388-1992-4179-9D07-160F3FF639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2392" y="4179585"/>
                  <a:ext cx="100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DC4E4B-1727-440C-87CA-8C1D1E170663}"/>
                    </a:ext>
                  </a:extLst>
                </p14:cNvPr>
                <p14:cNvContentPartPr/>
                <p14:nvPr/>
              </p14:nvContentPartPr>
              <p14:xfrm>
                <a:off x="918672" y="3948105"/>
                <a:ext cx="259560" cy="20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DC4E4B-1727-440C-87CA-8C1D1E1706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0032" y="3939105"/>
                  <a:ext cx="277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AB10DA-55BE-46D0-B648-CDEBCF51B0C1}"/>
                    </a:ext>
                  </a:extLst>
                </p14:cNvPr>
                <p14:cNvContentPartPr/>
                <p14:nvPr/>
              </p14:nvContentPartPr>
              <p14:xfrm>
                <a:off x="1328712" y="3770985"/>
                <a:ext cx="219960" cy="21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AB10DA-55BE-46D0-B648-CDEBCF51B0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19712" y="3762345"/>
                  <a:ext cx="237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7EA04C5-7308-405E-B677-CF4AE10C9AEE}"/>
                    </a:ext>
                  </a:extLst>
                </p14:cNvPr>
                <p14:cNvContentPartPr/>
                <p14:nvPr/>
              </p14:nvContentPartPr>
              <p14:xfrm>
                <a:off x="217032" y="4475865"/>
                <a:ext cx="1070640" cy="63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7EA04C5-7308-405E-B677-CF4AE10C9A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8392" y="4467225"/>
                  <a:ext cx="108828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453954-D6F8-4A59-9082-F8A1D947CDAC}"/>
                    </a:ext>
                  </a:extLst>
                </p14:cNvPr>
                <p14:cNvContentPartPr/>
                <p14:nvPr/>
              </p14:nvContentPartPr>
              <p14:xfrm>
                <a:off x="1404312" y="4354905"/>
                <a:ext cx="95400" cy="18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453954-D6F8-4A59-9082-F8A1D947CDA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95672" y="4345905"/>
                  <a:ext cx="113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887721-68C0-4CCB-AEC1-04F4B35D7FEB}"/>
                    </a:ext>
                  </a:extLst>
                </p14:cNvPr>
                <p14:cNvContentPartPr/>
                <p14:nvPr/>
              </p14:nvContentPartPr>
              <p14:xfrm>
                <a:off x="1516272" y="4250865"/>
                <a:ext cx="282600" cy="23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887721-68C0-4CCB-AEC1-04F4B35D7FE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07272" y="4241865"/>
                  <a:ext cx="300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D2516D-C4BB-43D9-8349-2F413AE24A91}"/>
                    </a:ext>
                  </a:extLst>
                </p14:cNvPr>
                <p14:cNvContentPartPr/>
                <p14:nvPr/>
              </p14:nvContentPartPr>
              <p14:xfrm>
                <a:off x="1758192" y="4138185"/>
                <a:ext cx="4680" cy="50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D2516D-C4BB-43D9-8349-2F413AE24A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49552" y="4129545"/>
                  <a:ext cx="22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71FFF6-51F0-43FB-8BC2-403E303FA22A}"/>
                    </a:ext>
                  </a:extLst>
                </p14:cNvPr>
                <p14:cNvContentPartPr/>
                <p14:nvPr/>
              </p14:nvContentPartPr>
              <p14:xfrm>
                <a:off x="1828032" y="4145385"/>
                <a:ext cx="247320" cy="16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71FFF6-51F0-43FB-8BC2-403E303FA2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19392" y="4136385"/>
                  <a:ext cx="264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6E26887-B433-47B9-83F9-370E63197DBA}"/>
                    </a:ext>
                  </a:extLst>
                </p14:cNvPr>
                <p14:cNvContentPartPr/>
                <p14:nvPr/>
              </p14:nvContentPartPr>
              <p14:xfrm>
                <a:off x="2163192" y="4032705"/>
                <a:ext cx="438840" cy="415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6E26887-B433-47B9-83F9-370E63197DB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54192" y="4024065"/>
                  <a:ext cx="4564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886173-F309-4E30-BFCF-D434EB521CD6}"/>
                    </a:ext>
                  </a:extLst>
                </p14:cNvPr>
                <p14:cNvContentPartPr/>
                <p14:nvPr/>
              </p14:nvContentPartPr>
              <p14:xfrm>
                <a:off x="332952" y="4879425"/>
                <a:ext cx="1435320" cy="62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886173-F309-4E30-BFCF-D434EB521CD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3952" y="4870785"/>
                  <a:ext cx="14529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51FD47-BBA3-4941-98ED-93DB30682898}"/>
                    </a:ext>
                  </a:extLst>
                </p14:cNvPr>
                <p14:cNvContentPartPr/>
                <p14:nvPr/>
              </p14:nvContentPartPr>
              <p14:xfrm>
                <a:off x="1800312" y="4551105"/>
                <a:ext cx="575640" cy="346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51FD47-BBA3-4941-98ED-93DB306828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91672" y="4542465"/>
                  <a:ext cx="593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5DC7FE-16E8-428B-8EB4-817AE6232545}"/>
                    </a:ext>
                  </a:extLst>
                </p14:cNvPr>
                <p14:cNvContentPartPr/>
                <p14:nvPr/>
              </p14:nvContentPartPr>
              <p14:xfrm>
                <a:off x="349872" y="5734785"/>
                <a:ext cx="323640" cy="536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5DC7FE-16E8-428B-8EB4-817AE623254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0872" y="5726145"/>
                  <a:ext cx="3412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5BC408-0E60-42DD-BADD-99896CE5C2B1}"/>
                    </a:ext>
                  </a:extLst>
                </p14:cNvPr>
                <p14:cNvContentPartPr/>
                <p14:nvPr/>
              </p14:nvContentPartPr>
              <p14:xfrm>
                <a:off x="481992" y="5729025"/>
                <a:ext cx="139680" cy="14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5BC408-0E60-42DD-BADD-99896CE5C2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3352" y="5720385"/>
                  <a:ext cx="157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40433A1-A4E8-4A2A-8AD7-D1634B11F9A0}"/>
                    </a:ext>
                  </a:extLst>
                </p14:cNvPr>
                <p14:cNvContentPartPr/>
                <p14:nvPr/>
              </p14:nvContentPartPr>
              <p14:xfrm>
                <a:off x="659832" y="5623905"/>
                <a:ext cx="297000" cy="119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40433A1-A4E8-4A2A-8AD7-D1634B11F9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1192" y="5614905"/>
                  <a:ext cx="314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57D13A5-4D48-4AFC-8551-C5A4AD500DEA}"/>
                    </a:ext>
                  </a:extLst>
                </p14:cNvPr>
                <p14:cNvContentPartPr/>
                <p14:nvPr/>
              </p14:nvContentPartPr>
              <p14:xfrm>
                <a:off x="923352" y="5460825"/>
                <a:ext cx="269640" cy="214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57D13A5-4D48-4AFC-8551-C5A4AD500DE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4712" y="5451825"/>
                  <a:ext cx="287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5539648-F5D6-442D-B7C9-1830B068836E}"/>
                    </a:ext>
                  </a:extLst>
                </p14:cNvPr>
                <p14:cNvContentPartPr/>
                <p14:nvPr/>
              </p14:nvContentPartPr>
              <p14:xfrm>
                <a:off x="1159512" y="5420145"/>
                <a:ext cx="19080" cy="4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5539648-F5D6-442D-B7C9-1830B068836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50872" y="5411145"/>
                  <a:ext cx="36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39B104-95E1-4707-A960-9DF72164CF07}"/>
                    </a:ext>
                  </a:extLst>
                </p14:cNvPr>
                <p14:cNvContentPartPr/>
                <p14:nvPr/>
              </p14:nvContentPartPr>
              <p14:xfrm>
                <a:off x="1205232" y="5362905"/>
                <a:ext cx="342360" cy="219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39B104-95E1-4707-A960-9DF72164CF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96232" y="5354265"/>
                  <a:ext cx="360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13A64A-0827-4001-9559-DBC220FCC70D}"/>
                    </a:ext>
                  </a:extLst>
                </p14:cNvPr>
                <p14:cNvContentPartPr/>
                <p14:nvPr/>
              </p14:nvContentPartPr>
              <p14:xfrm>
                <a:off x="1602312" y="5392065"/>
                <a:ext cx="360" cy="7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13A64A-0827-4001-9559-DBC220FCC7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93312" y="5383065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A1970B-C5DF-4B7B-A116-FEBEB61C5CA3}"/>
                    </a:ext>
                  </a:extLst>
                </p14:cNvPr>
                <p14:cNvContentPartPr/>
                <p14:nvPr/>
              </p14:nvContentPartPr>
              <p14:xfrm>
                <a:off x="1554072" y="4343025"/>
                <a:ext cx="714600" cy="310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A1970B-C5DF-4B7B-A116-FEBEB61C5C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45072" y="4334025"/>
                  <a:ext cx="7322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37E5F2-BC91-4077-88AE-B625D7341EC4}"/>
                    </a:ext>
                  </a:extLst>
                </p14:cNvPr>
                <p14:cNvContentPartPr/>
                <p14:nvPr/>
              </p14:nvContentPartPr>
              <p14:xfrm>
                <a:off x="612672" y="4865025"/>
                <a:ext cx="1657800" cy="668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37E5F2-BC91-4077-88AE-B625D7341EC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3672" y="4856385"/>
                  <a:ext cx="167544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ED9E0-C79A-48D4-8DBA-049FFF24C4E5}"/>
                    </a:ext>
                  </a:extLst>
                </p14:cNvPr>
                <p14:cNvContentPartPr/>
                <p14:nvPr/>
              </p14:nvContentPartPr>
              <p14:xfrm>
                <a:off x="923352" y="5686545"/>
                <a:ext cx="524880" cy="252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ED9E0-C79A-48D4-8DBA-049FFF24C4E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4712" y="5677905"/>
                  <a:ext cx="542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B7FA0F-F412-4719-8145-56E2CDC59682}"/>
                    </a:ext>
                  </a:extLst>
                </p14:cNvPr>
                <p14:cNvContentPartPr/>
                <p14:nvPr/>
              </p14:nvContentPartPr>
              <p14:xfrm>
                <a:off x="1281912" y="5797425"/>
                <a:ext cx="75960" cy="265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B7FA0F-F412-4719-8145-56E2CDC5968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73272" y="5788425"/>
                  <a:ext cx="93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A2D683-93F1-466E-B496-2C4FA59C0F23}"/>
                    </a:ext>
                  </a:extLst>
                </p14:cNvPr>
                <p14:cNvContentPartPr/>
                <p14:nvPr/>
              </p14:nvContentPartPr>
              <p14:xfrm>
                <a:off x="1281912" y="5977425"/>
                <a:ext cx="136800" cy="83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A2D683-93F1-466E-B496-2C4FA59C0F2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73272" y="5968785"/>
                  <a:ext cx="154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797321-B854-458B-88AF-3E0AB31F81C5}"/>
                    </a:ext>
                  </a:extLst>
                </p14:cNvPr>
                <p14:cNvContentPartPr/>
                <p14:nvPr/>
              </p14:nvContentPartPr>
              <p14:xfrm>
                <a:off x="888432" y="6370545"/>
                <a:ext cx="144360" cy="170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797321-B854-458B-88AF-3E0AB31F81C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9792" y="6361545"/>
                  <a:ext cx="162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A898AA-EDB7-4D77-8A70-EAE238340E3B}"/>
                    </a:ext>
                  </a:extLst>
                </p14:cNvPr>
                <p14:cNvContentPartPr/>
                <p14:nvPr/>
              </p14:nvContentPartPr>
              <p14:xfrm>
                <a:off x="933432" y="6458745"/>
                <a:ext cx="102960" cy="46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A898AA-EDB7-4D77-8A70-EAE238340E3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4432" y="6450105"/>
                  <a:ext cx="120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DA9C07-CA34-4BEF-8B7C-1247AC23EADC}"/>
                    </a:ext>
                  </a:extLst>
                </p14:cNvPr>
                <p14:cNvContentPartPr/>
                <p14:nvPr/>
              </p14:nvContentPartPr>
              <p14:xfrm>
                <a:off x="895272" y="6483225"/>
                <a:ext cx="257400" cy="14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DA9C07-CA34-4BEF-8B7C-1247AC23EAD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6632" y="6474585"/>
                  <a:ext cx="275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0B8E66-FC21-4625-8E1D-82F57A8BEE4D}"/>
                    </a:ext>
                  </a:extLst>
                </p14:cNvPr>
                <p14:cNvContentPartPr/>
                <p14:nvPr/>
              </p14:nvContentPartPr>
              <p14:xfrm>
                <a:off x="1261032" y="6323385"/>
                <a:ext cx="135360" cy="158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0B8E66-FC21-4625-8E1D-82F57A8BEE4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52392" y="6314745"/>
                  <a:ext cx="153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CA31DF9-09F2-49CD-BFAA-A5D1816C27C8}"/>
                    </a:ext>
                  </a:extLst>
                </p14:cNvPr>
                <p14:cNvContentPartPr/>
                <p14:nvPr/>
              </p14:nvContentPartPr>
              <p14:xfrm>
                <a:off x="1272552" y="6418425"/>
                <a:ext cx="63720" cy="39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CA31DF9-09F2-49CD-BFAA-A5D1816C27C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63912" y="6409785"/>
                  <a:ext cx="81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475B2B6-770D-437E-A003-D82D7DFDA017}"/>
                    </a:ext>
                  </a:extLst>
                </p14:cNvPr>
                <p14:cNvContentPartPr/>
                <p14:nvPr/>
              </p14:nvContentPartPr>
              <p14:xfrm>
                <a:off x="1234032" y="6421305"/>
                <a:ext cx="267120" cy="12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475B2B6-770D-437E-A003-D82D7DFDA01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25032" y="6412305"/>
                  <a:ext cx="284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3CEA64-C594-4E99-9624-3E74F399805B}"/>
                    </a:ext>
                  </a:extLst>
                </p14:cNvPr>
                <p14:cNvContentPartPr/>
                <p14:nvPr/>
              </p14:nvContentPartPr>
              <p14:xfrm>
                <a:off x="1532112" y="6412665"/>
                <a:ext cx="92160" cy="105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3CEA64-C594-4E99-9624-3E74F399805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23472" y="6403665"/>
                  <a:ext cx="109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3439338-9B9A-4E4A-9575-7FF36927243E}"/>
                    </a:ext>
                  </a:extLst>
                </p14:cNvPr>
                <p14:cNvContentPartPr/>
                <p14:nvPr/>
              </p14:nvContentPartPr>
              <p14:xfrm>
                <a:off x="1696632" y="6315825"/>
                <a:ext cx="2088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3439338-9B9A-4E4A-9575-7FF36927243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687992" y="6306825"/>
                  <a:ext cx="38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B77F0D-B39B-408E-9A4F-916CB05FBF0B}"/>
                    </a:ext>
                  </a:extLst>
                </p14:cNvPr>
                <p14:cNvContentPartPr/>
                <p14:nvPr/>
              </p14:nvContentPartPr>
              <p14:xfrm>
                <a:off x="1800312" y="6259305"/>
                <a:ext cx="188640" cy="38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B77F0D-B39B-408E-9A4F-916CB05FBF0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91672" y="6250305"/>
                  <a:ext cx="206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7AEA68E-743A-4C8D-9598-CC04C81B850C}"/>
                    </a:ext>
                  </a:extLst>
                </p14:cNvPr>
                <p14:cNvContentPartPr/>
                <p14:nvPr/>
              </p14:nvContentPartPr>
              <p14:xfrm>
                <a:off x="2010192" y="6180465"/>
                <a:ext cx="75960" cy="156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7AEA68E-743A-4C8D-9598-CC04C81B850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01552" y="6171465"/>
                  <a:ext cx="93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D9761B-CEDF-478A-B2A0-6A512DA0B34E}"/>
                    </a:ext>
                  </a:extLst>
                </p14:cNvPr>
                <p14:cNvContentPartPr/>
                <p14:nvPr/>
              </p14:nvContentPartPr>
              <p14:xfrm>
                <a:off x="2020632" y="6284865"/>
                <a:ext cx="147960" cy="191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D9761B-CEDF-478A-B2A0-6A512DA0B34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11632" y="6275865"/>
                  <a:ext cx="16560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7FB4B1B-E57E-42D3-8716-74217C082C2F}"/>
                  </a:ext>
                </a:extLst>
              </p14:cNvPr>
              <p14:cNvContentPartPr/>
              <p14:nvPr/>
            </p14:nvContentPartPr>
            <p14:xfrm>
              <a:off x="2601672" y="6130065"/>
              <a:ext cx="662040" cy="196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7FB4B1B-E57E-42D3-8716-74217C082C2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593032" y="6121425"/>
                <a:ext cx="679680" cy="21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17F770D0-A59A-4BEF-BB81-D2BE777F6142}"/>
              </a:ext>
            </a:extLst>
          </p:cNvPr>
          <p:cNvGrpSpPr/>
          <p:nvPr/>
        </p:nvGrpSpPr>
        <p:grpSpPr>
          <a:xfrm>
            <a:off x="3402672" y="6022785"/>
            <a:ext cx="5150160" cy="505080"/>
            <a:chOff x="3402672" y="6022785"/>
            <a:chExt cx="515016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76A851-EF8F-41F1-A3B7-AC957EAA8490}"/>
                    </a:ext>
                  </a:extLst>
                </p14:cNvPr>
                <p14:cNvContentPartPr/>
                <p14:nvPr/>
              </p14:nvContentPartPr>
              <p14:xfrm>
                <a:off x="3402672" y="6071745"/>
                <a:ext cx="1281240" cy="456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76A851-EF8F-41F1-A3B7-AC957EAA849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94032" y="6063105"/>
                  <a:ext cx="12988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B0CBB9-34BB-41E8-8D1C-8C3AD9242420}"/>
                    </a:ext>
                  </a:extLst>
                </p14:cNvPr>
                <p14:cNvContentPartPr/>
                <p14:nvPr/>
              </p14:nvContentPartPr>
              <p14:xfrm>
                <a:off x="4845192" y="6165705"/>
                <a:ext cx="450000" cy="147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B0CBB9-34BB-41E8-8D1C-8C3AD924242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836552" y="6156705"/>
                  <a:ext cx="467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FB8E07-8D76-4C13-8065-4043C101A133}"/>
                    </a:ext>
                  </a:extLst>
                </p14:cNvPr>
                <p14:cNvContentPartPr/>
                <p14:nvPr/>
              </p14:nvContentPartPr>
              <p14:xfrm>
                <a:off x="5458632" y="6145545"/>
                <a:ext cx="236160" cy="348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FB8E07-8D76-4C13-8065-4043C101A13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49632" y="6136545"/>
                  <a:ext cx="253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4855783-0D3C-4711-88E4-D2FE9E014CA6}"/>
                    </a:ext>
                  </a:extLst>
                </p14:cNvPr>
                <p14:cNvContentPartPr/>
                <p14:nvPr/>
              </p14:nvContentPartPr>
              <p14:xfrm>
                <a:off x="5787672" y="6238785"/>
                <a:ext cx="360" cy="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4855783-0D3C-4711-88E4-D2FE9E014C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79032" y="623014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7D8D190-B7F2-4EFC-BB78-C971597CA6BB}"/>
                    </a:ext>
                  </a:extLst>
                </p14:cNvPr>
                <p14:cNvContentPartPr/>
                <p14:nvPr/>
              </p14:nvContentPartPr>
              <p14:xfrm>
                <a:off x="6080352" y="6143745"/>
                <a:ext cx="47160" cy="140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7D8D190-B7F2-4EFC-BB78-C971597CA6B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71352" y="6135105"/>
                  <a:ext cx="64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4F02C3A-71D8-49D8-BA14-7BF1565FA306}"/>
                    </a:ext>
                  </a:extLst>
                </p14:cNvPr>
                <p14:cNvContentPartPr/>
                <p14:nvPr/>
              </p14:nvContentPartPr>
              <p14:xfrm>
                <a:off x="6052272" y="6109905"/>
                <a:ext cx="184680" cy="189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4F02C3A-71D8-49D8-BA14-7BF1565FA30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43272" y="6101265"/>
                  <a:ext cx="202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52E026E-CDC5-47D6-9F4E-E5E96D603328}"/>
                    </a:ext>
                  </a:extLst>
                </p14:cNvPr>
                <p14:cNvContentPartPr/>
                <p14:nvPr/>
              </p14:nvContentPartPr>
              <p14:xfrm>
                <a:off x="6238752" y="6202425"/>
                <a:ext cx="108000" cy="86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52E026E-CDC5-47D6-9F4E-E5E96D60332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30112" y="6193425"/>
                  <a:ext cx="125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96E19DF-FA27-4650-992D-C068DC09698F}"/>
                    </a:ext>
                  </a:extLst>
                </p14:cNvPr>
                <p14:cNvContentPartPr/>
                <p14:nvPr/>
              </p14:nvContentPartPr>
              <p14:xfrm>
                <a:off x="6325152" y="6029985"/>
                <a:ext cx="1243440" cy="461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96E19DF-FA27-4650-992D-C068DC09698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16512" y="6020985"/>
                  <a:ext cx="12610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57B05A-F246-4D1A-8C7D-EF4451B68F54}"/>
                    </a:ext>
                  </a:extLst>
                </p14:cNvPr>
                <p14:cNvContentPartPr/>
                <p14:nvPr/>
              </p14:nvContentPartPr>
              <p14:xfrm>
                <a:off x="7720512" y="6022785"/>
                <a:ext cx="236880" cy="223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57B05A-F246-4D1A-8C7D-EF4451B68F5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11872" y="6014145"/>
                  <a:ext cx="254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6170709-29EE-4A02-B905-8A6D29E79835}"/>
                    </a:ext>
                  </a:extLst>
                </p14:cNvPr>
                <p14:cNvContentPartPr/>
                <p14:nvPr/>
              </p14:nvContentPartPr>
              <p14:xfrm>
                <a:off x="8198592" y="6123225"/>
                <a:ext cx="354240" cy="139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6170709-29EE-4A02-B905-8A6D29E7983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189592" y="6114225"/>
                  <a:ext cx="3718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6DB6A74-E9DD-493D-AB94-711F094677FC}"/>
              </a:ext>
            </a:extLst>
          </p:cNvPr>
          <p:cNvGrpSpPr/>
          <p:nvPr/>
        </p:nvGrpSpPr>
        <p:grpSpPr>
          <a:xfrm>
            <a:off x="8692512" y="5937105"/>
            <a:ext cx="2912040" cy="587880"/>
            <a:chOff x="8692512" y="5937105"/>
            <a:chExt cx="291204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09209C4-EDFE-40AE-B6D0-1F328AF66122}"/>
                    </a:ext>
                  </a:extLst>
                </p14:cNvPr>
                <p14:cNvContentPartPr/>
                <p14:nvPr/>
              </p14:nvContentPartPr>
              <p14:xfrm>
                <a:off x="8692512" y="5937105"/>
                <a:ext cx="1497960" cy="587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09209C4-EDFE-40AE-B6D0-1F328AF6612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83512" y="5928465"/>
                  <a:ext cx="15156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4255D33-D890-4652-9BE0-9FE66302A904}"/>
                    </a:ext>
                  </a:extLst>
                </p14:cNvPr>
                <p14:cNvContentPartPr/>
                <p14:nvPr/>
              </p14:nvContentPartPr>
              <p14:xfrm>
                <a:off x="10435632" y="5947545"/>
                <a:ext cx="805680" cy="308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4255D33-D890-4652-9BE0-9FE66302A90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426632" y="5938545"/>
                  <a:ext cx="823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5975DCE-A2B3-4932-B715-51C09CC86DCA}"/>
                    </a:ext>
                  </a:extLst>
                </p14:cNvPr>
                <p14:cNvContentPartPr/>
                <p14:nvPr/>
              </p14:nvContentPartPr>
              <p14:xfrm>
                <a:off x="11196672" y="5966985"/>
                <a:ext cx="10800" cy="71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5975DCE-A2B3-4932-B715-51C09CC86DC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88032" y="5958345"/>
                  <a:ext cx="28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2782AFA-F430-4045-85C6-590351C5347C}"/>
                    </a:ext>
                  </a:extLst>
                </p14:cNvPr>
                <p14:cNvContentPartPr/>
                <p14:nvPr/>
              </p14:nvContentPartPr>
              <p14:xfrm>
                <a:off x="10849992" y="5995425"/>
                <a:ext cx="537120" cy="23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2782AFA-F430-4045-85C6-590351C5347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41352" y="5986785"/>
                  <a:ext cx="554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6E5E554-85D8-4B27-BCD1-50E34F34A5FA}"/>
                    </a:ext>
                  </a:extLst>
                </p14:cNvPr>
                <p14:cNvContentPartPr/>
                <p14:nvPr/>
              </p14:nvContentPartPr>
              <p14:xfrm>
                <a:off x="11604192" y="6051945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6E5E554-85D8-4B27-BCD1-50E34F34A5F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595192" y="6043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D617402-2E10-4509-9D78-52229E5D5BE1}"/>
                  </a:ext>
                </a:extLst>
              </p14:cNvPr>
              <p14:cNvContentPartPr/>
              <p14:nvPr/>
            </p14:nvContentPartPr>
            <p14:xfrm>
              <a:off x="2535432" y="4038825"/>
              <a:ext cx="427680" cy="345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D617402-2E10-4509-9D78-52229E5D5BE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526792" y="4030185"/>
                <a:ext cx="4453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12B6796-AF59-4294-820C-74729561D0C8}"/>
                  </a:ext>
                </a:extLst>
              </p14:cNvPr>
              <p14:cNvContentPartPr/>
              <p14:nvPr/>
            </p14:nvContentPartPr>
            <p14:xfrm>
              <a:off x="2507352" y="4572345"/>
              <a:ext cx="438120" cy="2952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12B6796-AF59-4294-820C-74729561D0C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498352" y="4563705"/>
                <a:ext cx="45576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69BA5B2-F5C3-479B-AE6D-A6CFD2836AA0}"/>
              </a:ext>
            </a:extLst>
          </p:cNvPr>
          <p:cNvGrpSpPr/>
          <p:nvPr/>
        </p:nvGrpSpPr>
        <p:grpSpPr>
          <a:xfrm>
            <a:off x="5155152" y="4844145"/>
            <a:ext cx="1142640" cy="274680"/>
            <a:chOff x="5155152" y="4844145"/>
            <a:chExt cx="11426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39DC25-DBD1-432C-BA23-D877BA182871}"/>
                    </a:ext>
                  </a:extLst>
                </p14:cNvPr>
                <p14:cNvContentPartPr/>
                <p14:nvPr/>
              </p14:nvContentPartPr>
              <p14:xfrm>
                <a:off x="5155152" y="4844145"/>
                <a:ext cx="116640" cy="187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39DC25-DBD1-432C-BA23-D877BA18287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46152" y="4835145"/>
                  <a:ext cx="134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1D1F7A-97F8-4887-86CC-7B7768A303C8}"/>
                    </a:ext>
                  </a:extLst>
                </p14:cNvPr>
                <p14:cNvContentPartPr/>
                <p14:nvPr/>
              </p14:nvContentPartPr>
              <p14:xfrm>
                <a:off x="5363592" y="4913265"/>
                <a:ext cx="108360" cy="26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1D1F7A-97F8-4887-86CC-7B7768A303C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54952" y="4904265"/>
                  <a:ext cx="12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AB6EF1-6621-435C-B0A2-91E0B4BFC9F9}"/>
                    </a:ext>
                  </a:extLst>
                </p14:cNvPr>
                <p14:cNvContentPartPr/>
                <p14:nvPr/>
              </p14:nvContentPartPr>
              <p14:xfrm>
                <a:off x="5372952" y="4988865"/>
                <a:ext cx="105840" cy="7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AB6EF1-6621-435C-B0A2-91E0B4BFC9F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364312" y="4979865"/>
                  <a:ext cx="123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4432E30-CC50-4A8D-BA16-96EF3BFA2C6E}"/>
                    </a:ext>
                  </a:extLst>
                </p14:cNvPr>
                <p14:cNvContentPartPr/>
                <p14:nvPr/>
              </p14:nvContentPartPr>
              <p14:xfrm>
                <a:off x="5608032" y="4869705"/>
                <a:ext cx="161280" cy="148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4432E30-CC50-4A8D-BA16-96EF3BFA2C6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99392" y="4861065"/>
                  <a:ext cx="178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271FDB7-4814-4800-A1C5-2C9FF339C8D6}"/>
                    </a:ext>
                  </a:extLst>
                </p14:cNvPr>
                <p14:cNvContentPartPr/>
                <p14:nvPr/>
              </p14:nvContentPartPr>
              <p14:xfrm>
                <a:off x="5618112" y="4967265"/>
                <a:ext cx="108000" cy="1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271FDB7-4814-4800-A1C5-2C9FF339C8D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09112" y="4958625"/>
                  <a:ext cx="125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8A786C-B6D3-402C-9E4E-AFA87C8F8458}"/>
                    </a:ext>
                  </a:extLst>
                </p14:cNvPr>
                <p14:cNvContentPartPr/>
                <p14:nvPr/>
              </p14:nvContentPartPr>
              <p14:xfrm>
                <a:off x="5590032" y="5026305"/>
                <a:ext cx="130680" cy="17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8A786C-B6D3-402C-9E4E-AFA87C8F845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81032" y="5017665"/>
                  <a:ext cx="148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DAF2863-906E-4BE6-B9AE-5CB717DD0D3D}"/>
                    </a:ext>
                  </a:extLst>
                </p14:cNvPr>
                <p14:cNvContentPartPr/>
                <p14:nvPr/>
              </p14:nvContentPartPr>
              <p14:xfrm>
                <a:off x="5753472" y="4970145"/>
                <a:ext cx="77400" cy="102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DAF2863-906E-4BE6-B9AE-5CB717DD0D3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44472" y="4961505"/>
                  <a:ext cx="95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7A42BE5-04F7-438B-A11B-6BE5609FF4CD}"/>
                    </a:ext>
                  </a:extLst>
                </p14:cNvPr>
                <p14:cNvContentPartPr/>
                <p14:nvPr/>
              </p14:nvContentPartPr>
              <p14:xfrm>
                <a:off x="5890632" y="4898865"/>
                <a:ext cx="75960" cy="138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7A42BE5-04F7-438B-A11B-6BE5609FF4C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81992" y="4889865"/>
                  <a:ext cx="93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7CCABAB-AD90-400F-86CD-CD0DFDC9E1DC}"/>
                    </a:ext>
                  </a:extLst>
                </p14:cNvPr>
                <p14:cNvContentPartPr/>
                <p14:nvPr/>
              </p14:nvContentPartPr>
              <p14:xfrm>
                <a:off x="5863272" y="4996065"/>
                <a:ext cx="105120" cy="9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7CCABAB-AD90-400F-86CD-CD0DFDC9E1D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854632" y="4987425"/>
                  <a:ext cx="122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638FF0-5AEA-4525-A895-5E007062DB12}"/>
                    </a:ext>
                  </a:extLst>
                </p14:cNvPr>
                <p14:cNvContentPartPr/>
                <p14:nvPr/>
              </p14:nvContentPartPr>
              <p14:xfrm>
                <a:off x="5891352" y="4975185"/>
                <a:ext cx="189360" cy="106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638FF0-5AEA-4525-A895-5E007062DB1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82712" y="4966185"/>
                  <a:ext cx="207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1DE5205-9E47-49CA-942E-A28BEA3816E4}"/>
                    </a:ext>
                  </a:extLst>
                </p14:cNvPr>
                <p14:cNvContentPartPr/>
                <p14:nvPr/>
              </p14:nvContentPartPr>
              <p14:xfrm>
                <a:off x="6183312" y="4899225"/>
                <a:ext cx="112680" cy="21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1DE5205-9E47-49CA-942E-A28BEA3816E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74672" y="4890225"/>
                  <a:ext cx="130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73A4D21-44BB-4646-9765-763E5B6F38E9}"/>
                    </a:ext>
                  </a:extLst>
                </p14:cNvPr>
                <p14:cNvContentPartPr/>
                <p14:nvPr/>
              </p14:nvContentPartPr>
              <p14:xfrm>
                <a:off x="6202752" y="5006505"/>
                <a:ext cx="95040" cy="27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73A4D21-44BB-4646-9765-763E5B6F38E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194112" y="4997865"/>
                  <a:ext cx="1126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F4CFE48-80EF-45D8-BBBA-C9E7AB052FE2}"/>
              </a:ext>
            </a:extLst>
          </p:cNvPr>
          <p:cNvGrpSpPr/>
          <p:nvPr/>
        </p:nvGrpSpPr>
        <p:grpSpPr>
          <a:xfrm>
            <a:off x="6658872" y="4810665"/>
            <a:ext cx="1703520" cy="297360"/>
            <a:chOff x="6658872" y="4810665"/>
            <a:chExt cx="170352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26DB2D3-48CE-4804-9546-E923C735A6DE}"/>
                    </a:ext>
                  </a:extLst>
                </p14:cNvPr>
                <p14:cNvContentPartPr/>
                <p14:nvPr/>
              </p14:nvContentPartPr>
              <p14:xfrm>
                <a:off x="6658872" y="4930185"/>
                <a:ext cx="72000" cy="144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26DB2D3-48CE-4804-9546-E923C735A6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50232" y="4921545"/>
                  <a:ext cx="89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E11246F-BC78-407F-85AE-78D0EA8BBD08}"/>
                    </a:ext>
                  </a:extLst>
                </p14:cNvPr>
                <p14:cNvContentPartPr/>
                <p14:nvPr/>
              </p14:nvContentPartPr>
              <p14:xfrm>
                <a:off x="6891432" y="4877625"/>
                <a:ext cx="113040" cy="168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E11246F-BC78-407F-85AE-78D0EA8BBD0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82432" y="4868625"/>
                  <a:ext cx="130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ECA79A6-3193-4AF6-A0EF-E5B421A96FFA}"/>
                    </a:ext>
                  </a:extLst>
                </p14:cNvPr>
                <p14:cNvContentPartPr/>
                <p14:nvPr/>
              </p14:nvContentPartPr>
              <p14:xfrm>
                <a:off x="7107792" y="4939905"/>
                <a:ext cx="112680" cy="28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ECA79A6-3193-4AF6-A0EF-E5B421A96FF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98792" y="4931265"/>
                  <a:ext cx="130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1FE12E6-8C15-4EB9-8EB3-32CD98B08AFB}"/>
                    </a:ext>
                  </a:extLst>
                </p14:cNvPr>
                <p14:cNvContentPartPr/>
                <p14:nvPr/>
              </p14:nvContentPartPr>
              <p14:xfrm>
                <a:off x="7117152" y="5018745"/>
                <a:ext cx="95400" cy="24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1FE12E6-8C15-4EB9-8EB3-32CD98B08AF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08152" y="5010105"/>
                  <a:ext cx="113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5EB002F-C43C-4BA1-A002-5F98B5039580}"/>
                    </a:ext>
                  </a:extLst>
                </p14:cNvPr>
                <p14:cNvContentPartPr/>
                <p14:nvPr/>
              </p14:nvContentPartPr>
              <p14:xfrm>
                <a:off x="7473192" y="4871865"/>
                <a:ext cx="111240" cy="150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5EB002F-C43C-4BA1-A002-5F98B503958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64192" y="4863225"/>
                  <a:ext cx="128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FCFD970-46FA-4189-B318-466A9EF1F97D}"/>
                    </a:ext>
                  </a:extLst>
                </p14:cNvPr>
                <p14:cNvContentPartPr/>
                <p14:nvPr/>
              </p14:nvContentPartPr>
              <p14:xfrm>
                <a:off x="7456632" y="4961865"/>
                <a:ext cx="131040" cy="72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FCFD970-46FA-4189-B318-466A9EF1F97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47632" y="4952865"/>
                  <a:ext cx="148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B3BBF42-5CBA-4C97-B394-F225FFFA1128}"/>
                    </a:ext>
                  </a:extLst>
                </p14:cNvPr>
                <p14:cNvContentPartPr/>
                <p14:nvPr/>
              </p14:nvContentPartPr>
              <p14:xfrm>
                <a:off x="7729872" y="4975905"/>
                <a:ext cx="360" cy="2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B3BBF42-5CBA-4C97-B394-F225FFFA112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721232" y="4966905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C19E04-114D-4C50-ADE4-962C93DC34B8}"/>
                    </a:ext>
                  </a:extLst>
                </p14:cNvPr>
                <p14:cNvContentPartPr/>
                <p14:nvPr/>
              </p14:nvContentPartPr>
              <p14:xfrm>
                <a:off x="7597392" y="4826505"/>
                <a:ext cx="10440" cy="128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C19E04-114D-4C50-ADE4-962C93DC34B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88392" y="4817505"/>
                  <a:ext cx="28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4863471-829C-4FFB-956D-C0894FC10D18}"/>
                    </a:ext>
                  </a:extLst>
                </p14:cNvPr>
                <p14:cNvContentPartPr/>
                <p14:nvPr/>
              </p14:nvContentPartPr>
              <p14:xfrm>
                <a:off x="7626192" y="4999665"/>
                <a:ext cx="114840" cy="108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4863471-829C-4FFB-956D-C0894FC10D1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17192" y="4990665"/>
                  <a:ext cx="13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4C60BE8-8F75-4606-8A25-1B61EB76855C}"/>
                    </a:ext>
                  </a:extLst>
                </p14:cNvPr>
                <p14:cNvContentPartPr/>
                <p14:nvPr/>
              </p14:nvContentPartPr>
              <p14:xfrm>
                <a:off x="7823832" y="4870425"/>
                <a:ext cx="90000" cy="131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4C60BE8-8F75-4606-8A25-1B61EB76855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814832" y="4861425"/>
                  <a:ext cx="107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DCB742A-D4DA-4CB5-8B26-DF365A824A71}"/>
                    </a:ext>
                  </a:extLst>
                </p14:cNvPr>
                <p14:cNvContentPartPr/>
                <p14:nvPr/>
              </p14:nvContentPartPr>
              <p14:xfrm>
                <a:off x="7823832" y="4945305"/>
                <a:ext cx="83520" cy="70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DCB742A-D4DA-4CB5-8B26-DF365A824A7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15192" y="4936305"/>
                  <a:ext cx="101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6143F2A-E25F-48EB-BB8C-8005CC9E0643}"/>
                    </a:ext>
                  </a:extLst>
                </p14:cNvPr>
                <p14:cNvContentPartPr/>
                <p14:nvPr/>
              </p14:nvContentPartPr>
              <p14:xfrm>
                <a:off x="7938672" y="4810665"/>
                <a:ext cx="36720" cy="136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6143F2A-E25F-48EB-BB8C-8005CC9E064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29672" y="4802025"/>
                  <a:ext cx="54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5D66F70-1C40-4027-8210-1BA25712FD6C}"/>
                    </a:ext>
                  </a:extLst>
                </p14:cNvPr>
                <p14:cNvContentPartPr/>
                <p14:nvPr/>
              </p14:nvContentPartPr>
              <p14:xfrm>
                <a:off x="8005272" y="4996065"/>
                <a:ext cx="7560" cy="9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5D66F70-1C40-4027-8210-1BA25712FD6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996632" y="4987425"/>
                  <a:ext cx="25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01B0B9D-EEAA-49CE-AC53-475F13467EEE}"/>
                    </a:ext>
                  </a:extLst>
                </p14:cNvPr>
                <p14:cNvContentPartPr/>
                <p14:nvPr/>
              </p14:nvContentPartPr>
              <p14:xfrm>
                <a:off x="8144592" y="4880505"/>
                <a:ext cx="217800" cy="183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01B0B9D-EEAA-49CE-AC53-475F13467E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35592" y="4871505"/>
                  <a:ext cx="235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64E1A49-E307-450F-86DC-DDA0DF5ED383}"/>
              </a:ext>
            </a:extLst>
          </p:cNvPr>
          <p:cNvGrpSpPr/>
          <p:nvPr/>
        </p:nvGrpSpPr>
        <p:grpSpPr>
          <a:xfrm>
            <a:off x="8491272" y="4845225"/>
            <a:ext cx="1804320" cy="372960"/>
            <a:chOff x="8491272" y="4845225"/>
            <a:chExt cx="180432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640BE1E-F72C-407D-A02C-A6973565262B}"/>
                    </a:ext>
                  </a:extLst>
                </p14:cNvPr>
                <p14:cNvContentPartPr/>
                <p14:nvPr/>
              </p14:nvContentPartPr>
              <p14:xfrm>
                <a:off x="8491272" y="4951065"/>
                <a:ext cx="214920" cy="22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640BE1E-F72C-407D-A02C-A6973565262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482272" y="4942065"/>
                  <a:ext cx="232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FA889CE-F426-4411-AABD-C1D2F05CB96D}"/>
                    </a:ext>
                  </a:extLst>
                </p14:cNvPr>
                <p14:cNvContentPartPr/>
                <p14:nvPr/>
              </p14:nvContentPartPr>
              <p14:xfrm>
                <a:off x="8548152" y="5005425"/>
                <a:ext cx="17928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FA889CE-F426-4411-AABD-C1D2F05CB96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39512" y="4996785"/>
                  <a:ext cx="19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820B95C-731C-40EB-A24D-9E8CCC9281AD}"/>
                    </a:ext>
                  </a:extLst>
                </p14:cNvPr>
                <p14:cNvContentPartPr/>
                <p14:nvPr/>
              </p14:nvContentPartPr>
              <p14:xfrm>
                <a:off x="8909592" y="4935945"/>
                <a:ext cx="143280" cy="171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820B95C-731C-40EB-A24D-9E8CCC9281A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900592" y="4926945"/>
                  <a:ext cx="160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2AFD76-EECF-4A91-B25C-82B41EEFE628}"/>
                    </a:ext>
                  </a:extLst>
                </p14:cNvPr>
                <p14:cNvContentPartPr/>
                <p14:nvPr/>
              </p14:nvContentPartPr>
              <p14:xfrm>
                <a:off x="8879712" y="5005065"/>
                <a:ext cx="163080" cy="11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2AFD76-EECF-4A91-B25C-82B41EEFE62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871072" y="4996065"/>
                  <a:ext cx="180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93F29DC-2D64-44C8-A086-92BA6CB94F70}"/>
                    </a:ext>
                  </a:extLst>
                </p14:cNvPr>
                <p14:cNvContentPartPr/>
                <p14:nvPr/>
              </p14:nvContentPartPr>
              <p14:xfrm>
                <a:off x="9056472" y="5071305"/>
                <a:ext cx="140400" cy="14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93F29DC-2D64-44C8-A086-92BA6CB94F7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47472" y="5062305"/>
                  <a:ext cx="158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99FD788-D83C-4FD3-ACD7-D3495DDCEE98}"/>
                    </a:ext>
                  </a:extLst>
                </p14:cNvPr>
                <p14:cNvContentPartPr/>
                <p14:nvPr/>
              </p14:nvContentPartPr>
              <p14:xfrm>
                <a:off x="9190752" y="4883025"/>
                <a:ext cx="10080" cy="180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99FD788-D83C-4FD3-ACD7-D3495DDCEE9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82112" y="4874025"/>
                  <a:ext cx="27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0FC0CEC-2716-441D-97FB-F0E6E69581F9}"/>
                    </a:ext>
                  </a:extLst>
                </p14:cNvPr>
                <p14:cNvContentPartPr/>
                <p14:nvPr/>
              </p14:nvContentPartPr>
              <p14:xfrm>
                <a:off x="9284712" y="4964025"/>
                <a:ext cx="96480" cy="175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0FC0CEC-2716-441D-97FB-F0E6E69581F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76072" y="4955025"/>
                  <a:ext cx="114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8182A9E-3954-4E7E-9096-959C4BB3A7FA}"/>
                    </a:ext>
                  </a:extLst>
                </p14:cNvPr>
                <p14:cNvContentPartPr/>
                <p14:nvPr/>
              </p14:nvContentPartPr>
              <p14:xfrm>
                <a:off x="9286512" y="5043225"/>
                <a:ext cx="64080" cy="2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8182A9E-3954-4E7E-9096-959C4BB3A7F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277872" y="5034585"/>
                  <a:ext cx="81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FA81EE3-4A32-4C5B-A264-D84E492A49A0}"/>
                    </a:ext>
                  </a:extLst>
                </p14:cNvPr>
                <p14:cNvContentPartPr/>
                <p14:nvPr/>
              </p14:nvContentPartPr>
              <p14:xfrm>
                <a:off x="9237912" y="5033865"/>
                <a:ext cx="226440" cy="141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FA81EE3-4A32-4C5B-A264-D84E492A49A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229272" y="5025225"/>
                  <a:ext cx="244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BC8EB43-AE63-4E02-81D1-31053E2CC571}"/>
                    </a:ext>
                  </a:extLst>
                </p14:cNvPr>
                <p14:cNvContentPartPr/>
                <p14:nvPr/>
              </p14:nvContentPartPr>
              <p14:xfrm>
                <a:off x="9504672" y="4845225"/>
                <a:ext cx="25920" cy="154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BC8EB43-AE63-4E02-81D1-31053E2CC57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496032" y="4836225"/>
                  <a:ext cx="43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0B5C593-277D-4194-BCF7-854B080103B2}"/>
                    </a:ext>
                  </a:extLst>
                </p14:cNvPr>
                <p14:cNvContentPartPr/>
                <p14:nvPr/>
              </p14:nvContentPartPr>
              <p14:xfrm>
                <a:off x="9604752" y="4956825"/>
                <a:ext cx="93600" cy="176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0B5C593-277D-4194-BCF7-854B080103B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95752" y="4948185"/>
                  <a:ext cx="111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15B85CF-03A8-4501-ABEE-B021A488F459}"/>
                    </a:ext>
                  </a:extLst>
                </p14:cNvPr>
                <p14:cNvContentPartPr/>
                <p14:nvPr/>
              </p14:nvContentPartPr>
              <p14:xfrm>
                <a:off x="9613392" y="5043225"/>
                <a:ext cx="124200" cy="20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15B85CF-03A8-4501-ABEE-B021A488F45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604752" y="5034585"/>
                  <a:ext cx="141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959B657-A4FB-4FAC-B973-AF6AB60415B6}"/>
                    </a:ext>
                  </a:extLst>
                </p14:cNvPr>
                <p14:cNvContentPartPr/>
                <p14:nvPr/>
              </p14:nvContentPartPr>
              <p14:xfrm>
                <a:off x="9605832" y="5110905"/>
                <a:ext cx="56880" cy="17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959B657-A4FB-4FAC-B973-AF6AB60415B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96832" y="5102265"/>
                  <a:ext cx="74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704F3FE-AB92-4B3D-9420-FB4032909951}"/>
                    </a:ext>
                  </a:extLst>
                </p14:cNvPr>
                <p14:cNvContentPartPr/>
                <p14:nvPr/>
              </p14:nvContentPartPr>
              <p14:xfrm>
                <a:off x="9709512" y="5119905"/>
                <a:ext cx="136080" cy="76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704F3FE-AB92-4B3D-9420-FB403290995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00872" y="5110905"/>
                  <a:ext cx="153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81DF2F8-B439-4B82-8ABF-5BBEA1D55679}"/>
                    </a:ext>
                  </a:extLst>
                </p14:cNvPr>
                <p14:cNvContentPartPr/>
                <p14:nvPr/>
              </p14:nvContentPartPr>
              <p14:xfrm>
                <a:off x="9906432" y="4927665"/>
                <a:ext cx="100080" cy="170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81DF2F8-B439-4B82-8ABF-5BBEA1D5567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97792" y="4918665"/>
                  <a:ext cx="11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E9E5DE-1732-45F8-B1D1-009BA86261CE}"/>
                    </a:ext>
                  </a:extLst>
                </p14:cNvPr>
                <p14:cNvContentPartPr/>
                <p14:nvPr/>
              </p14:nvContentPartPr>
              <p14:xfrm>
                <a:off x="9897792" y="5071305"/>
                <a:ext cx="217080" cy="146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E9E5DE-1732-45F8-B1D1-009BA86261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89152" y="5062665"/>
                  <a:ext cx="234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E3B8B3C-C949-4F8F-9813-FF12D0FC3E0F}"/>
                    </a:ext>
                  </a:extLst>
                </p14:cNvPr>
                <p14:cNvContentPartPr/>
                <p14:nvPr/>
              </p14:nvContentPartPr>
              <p14:xfrm>
                <a:off x="10161672" y="4956105"/>
                <a:ext cx="133920" cy="230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E3B8B3C-C949-4F8F-9813-FF12D0FC3E0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152672" y="4947465"/>
                  <a:ext cx="151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DBB5E4-306C-44E8-8B46-62149B90B05C}"/>
                    </a:ext>
                  </a:extLst>
                </p14:cNvPr>
                <p14:cNvContentPartPr/>
                <p14:nvPr/>
              </p14:nvContentPartPr>
              <p14:xfrm>
                <a:off x="10180752" y="5054745"/>
                <a:ext cx="79200" cy="7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DBB5E4-306C-44E8-8B46-62149B90B05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2112" y="5045745"/>
                  <a:ext cx="9684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9BA85A0-BFCC-4646-8F66-FD9D55763BBD}"/>
                  </a:ext>
                </a:extLst>
              </p14:cNvPr>
              <p14:cNvContentPartPr/>
              <p14:nvPr/>
            </p14:nvContentPartPr>
            <p14:xfrm>
              <a:off x="8059992" y="4800585"/>
              <a:ext cx="317520" cy="394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9BA85A0-BFCC-4646-8F66-FD9D55763BB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050992" y="4791945"/>
                <a:ext cx="335160" cy="41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51F7833-12B7-4CE5-8D16-6BF6BAA32772}"/>
              </a:ext>
            </a:extLst>
          </p:cNvPr>
          <p:cNvGrpSpPr/>
          <p:nvPr/>
        </p:nvGrpSpPr>
        <p:grpSpPr>
          <a:xfrm>
            <a:off x="10325472" y="4792665"/>
            <a:ext cx="591840" cy="486000"/>
            <a:chOff x="10325472" y="4792665"/>
            <a:chExt cx="5918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B76319E-0A42-48BC-994E-3680F0E209AD}"/>
                    </a:ext>
                  </a:extLst>
                </p14:cNvPr>
                <p14:cNvContentPartPr/>
                <p14:nvPr/>
              </p14:nvContentPartPr>
              <p14:xfrm>
                <a:off x="10325472" y="4873665"/>
                <a:ext cx="153000" cy="405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B76319E-0A42-48BC-994E-3680F0E209A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316472" y="4864665"/>
                  <a:ext cx="1706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079693-B60F-45B9-A4EB-0FA0EEFFDDE1}"/>
                    </a:ext>
                  </a:extLst>
                </p14:cNvPr>
                <p14:cNvContentPartPr/>
                <p14:nvPr/>
              </p14:nvContentPartPr>
              <p14:xfrm>
                <a:off x="10509792" y="5080305"/>
                <a:ext cx="317520" cy="19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079693-B60F-45B9-A4EB-0FA0EEFFDDE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01152" y="5071665"/>
                  <a:ext cx="33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3DA86E8-EC23-4A0F-8D2B-AC86B9761D87}"/>
                    </a:ext>
                  </a:extLst>
                </p14:cNvPr>
                <p14:cNvContentPartPr/>
                <p14:nvPr/>
              </p14:nvContentPartPr>
              <p14:xfrm>
                <a:off x="10718232" y="5001465"/>
                <a:ext cx="28440" cy="4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3DA86E8-EC23-4A0F-8D2B-AC86B9761D8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709592" y="4992465"/>
                  <a:ext cx="46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AE9E6E3-2B06-4E9A-BC03-FEFBCA2F5C75}"/>
                    </a:ext>
                  </a:extLst>
                </p14:cNvPr>
                <p14:cNvContentPartPr/>
                <p14:nvPr/>
              </p14:nvContentPartPr>
              <p14:xfrm>
                <a:off x="10520232" y="4792665"/>
                <a:ext cx="397080" cy="279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AE9E6E3-2B06-4E9A-BC03-FEFBCA2F5C7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511232" y="4783665"/>
                  <a:ext cx="414720" cy="29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242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69FF-CF50-F97D-8AE3-35F3CB9C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83" y="548226"/>
            <a:ext cx="9844234" cy="2761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EAB84-328D-84DE-639C-53233CD1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6" y="4090908"/>
            <a:ext cx="11342832" cy="13954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9BE2A8-EB58-4C74-9E1E-AAC17B1A6BAF}"/>
                  </a:ext>
                </a:extLst>
              </p14:cNvPr>
              <p14:cNvContentPartPr/>
              <p14:nvPr/>
            </p14:nvContentPartPr>
            <p14:xfrm>
              <a:off x="4053552" y="1992225"/>
              <a:ext cx="511560" cy="246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9BE2A8-EB58-4C74-9E1E-AAC17B1A6B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4552" y="1983225"/>
                <a:ext cx="5292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EEBEE5-2E4B-4112-A17A-3F7B234F9F7E}"/>
                  </a:ext>
                </a:extLst>
              </p14:cNvPr>
              <p14:cNvContentPartPr/>
              <p14:nvPr/>
            </p14:nvContentPartPr>
            <p14:xfrm>
              <a:off x="4609893" y="3170917"/>
              <a:ext cx="584280" cy="27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EEBEE5-2E4B-4112-A17A-3F7B234F9F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0893" y="3161917"/>
                <a:ext cx="6019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969FB8-81E4-4D8B-B26F-88C47AF0EC1F}"/>
                  </a:ext>
                </a:extLst>
              </p14:cNvPr>
              <p14:cNvContentPartPr/>
              <p14:nvPr/>
            </p14:nvContentPartPr>
            <p14:xfrm>
              <a:off x="4071912" y="2893665"/>
              <a:ext cx="591840" cy="25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969FB8-81E4-4D8B-B26F-88C47AF0EC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2912" y="2885025"/>
                <a:ext cx="6094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DA37E0F-32E0-4F2C-8004-63942E62F30B}"/>
                  </a:ext>
                </a:extLst>
              </p14:cNvPr>
              <p14:cNvContentPartPr/>
              <p14:nvPr/>
            </p14:nvContentPartPr>
            <p14:xfrm>
              <a:off x="6947952" y="1948665"/>
              <a:ext cx="132120" cy="421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DA37E0F-32E0-4F2C-8004-63942E62F3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8952" y="1940025"/>
                <a:ext cx="1497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1369CC-254F-4A24-AE5B-3032F5BF2003}"/>
                  </a:ext>
                </a:extLst>
              </p14:cNvPr>
              <p14:cNvContentPartPr/>
              <p14:nvPr/>
            </p14:nvContentPartPr>
            <p14:xfrm>
              <a:off x="7163952" y="2052705"/>
              <a:ext cx="10080" cy="198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1369CC-254F-4A24-AE5B-3032F5BF20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54952" y="2044065"/>
                <a:ext cx="277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E79C1A-C3E1-4F48-9A48-9EF4884F3EE7}"/>
                  </a:ext>
                </a:extLst>
              </p14:cNvPr>
              <p14:cNvContentPartPr/>
              <p14:nvPr/>
            </p14:nvContentPartPr>
            <p14:xfrm>
              <a:off x="7256472" y="2041545"/>
              <a:ext cx="96120" cy="18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E79C1A-C3E1-4F48-9A48-9EF4884F3E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47832" y="2032905"/>
                <a:ext cx="1137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1B141D-1108-47A6-B3AB-1ADB6F4631F8}"/>
                  </a:ext>
                </a:extLst>
              </p14:cNvPr>
              <p14:cNvContentPartPr/>
              <p14:nvPr/>
            </p14:nvContentPartPr>
            <p14:xfrm>
              <a:off x="7248912" y="2134065"/>
              <a:ext cx="110160" cy="15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1B141D-1108-47A6-B3AB-1ADB6F4631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40272" y="2125065"/>
                <a:ext cx="1278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7F2D82-B91C-4F4E-B978-843988B44945}"/>
                  </a:ext>
                </a:extLst>
              </p14:cNvPr>
              <p14:cNvContentPartPr/>
              <p14:nvPr/>
            </p14:nvContentPartPr>
            <p14:xfrm>
              <a:off x="7433592" y="1998345"/>
              <a:ext cx="30960" cy="296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7F2D82-B91C-4F4E-B978-843988B449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4592" y="1989705"/>
                <a:ext cx="486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00CF8A-CE18-4C89-954F-802CA7D1DB31}"/>
                  </a:ext>
                </a:extLst>
              </p14:cNvPr>
              <p14:cNvContentPartPr/>
              <p14:nvPr/>
            </p14:nvContentPartPr>
            <p14:xfrm>
              <a:off x="7569672" y="2063865"/>
              <a:ext cx="228600" cy="11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00CF8A-CE18-4C89-954F-802CA7D1DB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60672" y="2055225"/>
                <a:ext cx="2462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C6B388-4422-4EF6-B320-25322C73FD52}"/>
                  </a:ext>
                </a:extLst>
              </p14:cNvPr>
              <p14:cNvContentPartPr/>
              <p14:nvPr/>
            </p14:nvContentPartPr>
            <p14:xfrm>
              <a:off x="7579032" y="2007705"/>
              <a:ext cx="225000" cy="242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C6B388-4422-4EF6-B320-25322C73FD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0032" y="1999065"/>
                <a:ext cx="2426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BBAB94-6ADB-4C8A-BC21-41D16F69C1ED}"/>
                  </a:ext>
                </a:extLst>
              </p14:cNvPr>
              <p14:cNvContentPartPr/>
              <p14:nvPr/>
            </p14:nvContentPartPr>
            <p14:xfrm>
              <a:off x="7947672" y="1941825"/>
              <a:ext cx="93240" cy="201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BBAB94-6ADB-4C8A-BC21-41D16F69C1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38672" y="1932825"/>
                <a:ext cx="1108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D54BBB4-C150-4E6B-9C74-5F57E60DE0C0}"/>
                  </a:ext>
                </a:extLst>
              </p14:cNvPr>
              <p14:cNvContentPartPr/>
              <p14:nvPr/>
            </p14:nvContentPartPr>
            <p14:xfrm>
              <a:off x="8079432" y="1913385"/>
              <a:ext cx="103320" cy="38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D54BBB4-C150-4E6B-9C74-5F57E60DE0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70432" y="1904385"/>
                <a:ext cx="12096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617CD93-939E-421B-98A9-A58A694CE3AB}"/>
                  </a:ext>
                </a:extLst>
              </p14:cNvPr>
              <p14:cNvContentPartPr/>
              <p14:nvPr/>
            </p14:nvContentPartPr>
            <p14:xfrm>
              <a:off x="9476952" y="2271225"/>
              <a:ext cx="129600" cy="411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617CD93-939E-421B-98A9-A58A694CE3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68312" y="2262585"/>
                <a:ext cx="1472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DF7BD00-7364-4A25-856F-55EF935BCE1B}"/>
                  </a:ext>
                </a:extLst>
              </p14:cNvPr>
              <p14:cNvContentPartPr/>
              <p14:nvPr/>
            </p14:nvContentPartPr>
            <p14:xfrm>
              <a:off x="9700152" y="2432145"/>
              <a:ext cx="10080" cy="105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DF7BD00-7364-4A25-856F-55EF935BCE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91512" y="2423505"/>
                <a:ext cx="277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881378E-7C13-4259-A11F-C66945EB52FE}"/>
                  </a:ext>
                </a:extLst>
              </p14:cNvPr>
              <p14:cNvContentPartPr/>
              <p14:nvPr/>
            </p14:nvContentPartPr>
            <p14:xfrm>
              <a:off x="9690432" y="2309385"/>
              <a:ext cx="15840" cy="30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881378E-7C13-4259-A11F-C66945EB52F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81432" y="2300385"/>
                <a:ext cx="33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A1B7295-636C-43E0-9CC9-C6973F8E9646}"/>
                  </a:ext>
                </a:extLst>
              </p14:cNvPr>
              <p14:cNvContentPartPr/>
              <p14:nvPr/>
            </p14:nvContentPartPr>
            <p14:xfrm>
              <a:off x="9731832" y="2403705"/>
              <a:ext cx="99360" cy="392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A1B7295-636C-43E0-9CC9-C6973F8E96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22832" y="2394705"/>
                <a:ext cx="1170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0DD68D2-6B48-4E3B-8055-5ED1BEC64BDE}"/>
                  </a:ext>
                </a:extLst>
              </p14:cNvPr>
              <p14:cNvContentPartPr/>
              <p14:nvPr/>
            </p14:nvContentPartPr>
            <p14:xfrm>
              <a:off x="9935592" y="2404785"/>
              <a:ext cx="374760" cy="465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0DD68D2-6B48-4E3B-8055-5ED1BEC64BD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26592" y="2395785"/>
                <a:ext cx="3924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8A58CB-1443-47D9-B46F-E3524FE5E038}"/>
                  </a:ext>
                </a:extLst>
              </p14:cNvPr>
              <p14:cNvContentPartPr/>
              <p14:nvPr/>
            </p14:nvContentPartPr>
            <p14:xfrm>
              <a:off x="10416552" y="2360145"/>
              <a:ext cx="472680" cy="194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8A58CB-1443-47D9-B46F-E3524FE5E03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07912" y="2351145"/>
                <a:ext cx="490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9087516-2A70-41F1-9788-841A5CBD74D9}"/>
                  </a:ext>
                </a:extLst>
              </p14:cNvPr>
              <p14:cNvContentPartPr/>
              <p14:nvPr/>
            </p14:nvContentPartPr>
            <p14:xfrm>
              <a:off x="10995792" y="2309385"/>
              <a:ext cx="158760" cy="261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9087516-2A70-41F1-9788-841A5CBD74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987152" y="2300385"/>
                <a:ext cx="1764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D3BA00-0DD1-4CE0-A27F-C2AD2E623D4F}"/>
                  </a:ext>
                </a:extLst>
              </p14:cNvPr>
              <p14:cNvContentPartPr/>
              <p14:nvPr/>
            </p14:nvContentPartPr>
            <p14:xfrm>
              <a:off x="11151672" y="2319105"/>
              <a:ext cx="10080" cy="98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D3BA00-0DD1-4CE0-A27F-C2AD2E623D4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42672" y="2310105"/>
                <a:ext cx="277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02E4D39-8A3C-472D-AB7A-69B7823558EA}"/>
                  </a:ext>
                </a:extLst>
              </p14:cNvPr>
              <p14:cNvContentPartPr/>
              <p14:nvPr/>
            </p14:nvContentPartPr>
            <p14:xfrm>
              <a:off x="11189472" y="2337825"/>
              <a:ext cx="161280" cy="192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02E4D39-8A3C-472D-AB7A-69B7823558E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80832" y="2328825"/>
                <a:ext cx="1789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27EBE46-BC0C-45CD-A9C5-FAD89C69FCBE}"/>
                  </a:ext>
                </a:extLst>
              </p14:cNvPr>
              <p14:cNvContentPartPr/>
              <p14:nvPr/>
            </p14:nvContentPartPr>
            <p14:xfrm>
              <a:off x="11319792" y="2340345"/>
              <a:ext cx="191160" cy="230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27EBE46-BC0C-45CD-A9C5-FAD89C69FCB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311152" y="2331705"/>
                <a:ext cx="2088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4A3DF5E-B362-4A55-9A0F-E9545EF9A572}"/>
                  </a:ext>
                </a:extLst>
              </p14:cNvPr>
              <p14:cNvContentPartPr/>
              <p14:nvPr/>
            </p14:nvContentPartPr>
            <p14:xfrm>
              <a:off x="11584032" y="2394345"/>
              <a:ext cx="67680" cy="151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4A3DF5E-B362-4A55-9A0F-E9545EF9A57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575392" y="2385345"/>
                <a:ext cx="853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ED48338-9EF8-41C9-8BC1-CF1C945E0801}"/>
                  </a:ext>
                </a:extLst>
              </p14:cNvPr>
              <p14:cNvContentPartPr/>
              <p14:nvPr/>
            </p14:nvContentPartPr>
            <p14:xfrm>
              <a:off x="11642712" y="2369865"/>
              <a:ext cx="183240" cy="297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ED48338-9EF8-41C9-8BC1-CF1C945E080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634072" y="2361225"/>
                <a:ext cx="2008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9AAD695-9805-4745-94C0-1ED837009F2B}"/>
                  </a:ext>
                </a:extLst>
              </p14:cNvPr>
              <p14:cNvContentPartPr/>
              <p14:nvPr/>
            </p14:nvContentPartPr>
            <p14:xfrm>
              <a:off x="9662352" y="2867025"/>
              <a:ext cx="529200" cy="243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9AAD695-9805-4745-94C0-1ED837009F2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53712" y="2858385"/>
                <a:ext cx="5468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3D23708-5211-43DF-B1D6-D63D2DCCA4F0}"/>
                  </a:ext>
                </a:extLst>
              </p14:cNvPr>
              <p14:cNvContentPartPr/>
              <p14:nvPr/>
            </p14:nvContentPartPr>
            <p14:xfrm>
              <a:off x="10171392" y="2933985"/>
              <a:ext cx="156600" cy="35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3D23708-5211-43DF-B1D6-D63D2DCCA4F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62752" y="2924985"/>
                <a:ext cx="1742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D404492-5F44-4FF0-A3FB-C160E43E35F6}"/>
                  </a:ext>
                </a:extLst>
              </p14:cNvPr>
              <p14:cNvContentPartPr/>
              <p14:nvPr/>
            </p14:nvContentPartPr>
            <p14:xfrm>
              <a:off x="9935952" y="2771625"/>
              <a:ext cx="21240" cy="15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D404492-5F44-4FF0-A3FB-C160E43E35F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26952" y="2762625"/>
                <a:ext cx="388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FEFA58F-021A-4968-B0A9-F260BE12BD07}"/>
                  </a:ext>
                </a:extLst>
              </p14:cNvPr>
              <p14:cNvContentPartPr/>
              <p14:nvPr/>
            </p14:nvContentPartPr>
            <p14:xfrm>
              <a:off x="10400352" y="2837505"/>
              <a:ext cx="488520" cy="183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FEFA58F-021A-4968-B0A9-F260BE12BD0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391712" y="2828505"/>
                <a:ext cx="5061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DE2E30E-CD0F-4A64-A92A-17AF152777A3}"/>
                  </a:ext>
                </a:extLst>
              </p14:cNvPr>
              <p14:cNvContentPartPr/>
              <p14:nvPr/>
            </p14:nvContentPartPr>
            <p14:xfrm>
              <a:off x="11160312" y="2813745"/>
              <a:ext cx="115200" cy="243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DE2E30E-CD0F-4A64-A92A-17AF152777A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151312" y="2805105"/>
                <a:ext cx="1328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0BD1F98-2EB7-4E04-BD63-62E2DF065C2D}"/>
                  </a:ext>
                </a:extLst>
              </p14:cNvPr>
              <p14:cNvContentPartPr/>
              <p14:nvPr/>
            </p14:nvContentPartPr>
            <p14:xfrm>
              <a:off x="11132952" y="2941185"/>
              <a:ext cx="137880" cy="9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0BD1F98-2EB7-4E04-BD63-62E2DF065C2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123952" y="2932545"/>
                <a:ext cx="155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CA95D8B-C6D0-4267-85F7-B93590A26C9E}"/>
                  </a:ext>
                </a:extLst>
              </p14:cNvPr>
              <p14:cNvContentPartPr/>
              <p14:nvPr/>
            </p14:nvContentPartPr>
            <p14:xfrm>
              <a:off x="11320512" y="2829225"/>
              <a:ext cx="20520" cy="236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CA95D8B-C6D0-4267-85F7-B93590A26C9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11512" y="2820225"/>
                <a:ext cx="381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5F3DD61-149B-417C-9DD0-21EF043EBF6B}"/>
                  </a:ext>
                </a:extLst>
              </p14:cNvPr>
              <p14:cNvContentPartPr/>
              <p14:nvPr/>
            </p14:nvContentPartPr>
            <p14:xfrm>
              <a:off x="11076072" y="2778825"/>
              <a:ext cx="19800" cy="288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5F3DD61-149B-417C-9DD0-21EF043EBF6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067072" y="2769825"/>
                <a:ext cx="374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914791A-CF18-40CF-8B8D-B06D99F09E26}"/>
                  </a:ext>
                </a:extLst>
              </p14:cNvPr>
              <p14:cNvContentPartPr/>
              <p14:nvPr/>
            </p14:nvContentPartPr>
            <p14:xfrm>
              <a:off x="11397192" y="2903025"/>
              <a:ext cx="181440" cy="10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914791A-CF18-40CF-8B8D-B06D99F09E2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88192" y="2894025"/>
                <a:ext cx="199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98779D0-DE84-459F-B5C5-7C28284A4AFC}"/>
                  </a:ext>
                </a:extLst>
              </p14:cNvPr>
              <p14:cNvContentPartPr/>
              <p14:nvPr/>
            </p14:nvContentPartPr>
            <p14:xfrm>
              <a:off x="11387112" y="2940825"/>
              <a:ext cx="187560" cy="19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98779D0-DE84-459F-B5C5-7C28284A4AF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378472" y="2932185"/>
                <a:ext cx="205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9499CD7-6C2C-4B19-8DDA-0A2F72A69990}"/>
                  </a:ext>
                </a:extLst>
              </p14:cNvPr>
              <p14:cNvContentPartPr/>
              <p14:nvPr/>
            </p14:nvContentPartPr>
            <p14:xfrm>
              <a:off x="11668632" y="2833185"/>
              <a:ext cx="145080" cy="184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9499CD7-6C2C-4B19-8DDA-0A2F72A6999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659632" y="2824185"/>
                <a:ext cx="162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676C2C9-164A-47D4-A7B0-431D00B8F52C}"/>
                  </a:ext>
                </a:extLst>
              </p14:cNvPr>
              <p14:cNvContentPartPr/>
              <p14:nvPr/>
            </p14:nvContentPartPr>
            <p14:xfrm>
              <a:off x="11854392" y="2752545"/>
              <a:ext cx="157320" cy="518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676C2C9-164A-47D4-A7B0-431D00B8F52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845752" y="2743545"/>
                <a:ext cx="17496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B2CDFBF-1C9A-43D1-A2C1-3B5D8FF09182}"/>
                  </a:ext>
                </a:extLst>
              </p14:cNvPr>
              <p14:cNvContentPartPr/>
              <p14:nvPr/>
            </p14:nvContentPartPr>
            <p14:xfrm>
              <a:off x="12113232" y="3054225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B2CDFBF-1C9A-43D1-A2C1-3B5D8FF0918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104232" y="30455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F8568B2-6FA4-41C8-AC9F-A4A682C47CB3}"/>
                  </a:ext>
                </a:extLst>
              </p14:cNvPr>
              <p14:cNvContentPartPr/>
              <p14:nvPr/>
            </p14:nvContentPartPr>
            <p14:xfrm>
              <a:off x="7597752" y="3423225"/>
              <a:ext cx="483840" cy="190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F8568B2-6FA4-41C8-AC9F-A4A682C47CB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88752" y="3414585"/>
                <a:ext cx="5014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E534D93-C548-4C3B-8E5C-E06EFFAF5A2D}"/>
                  </a:ext>
                </a:extLst>
              </p14:cNvPr>
              <p14:cNvContentPartPr/>
              <p14:nvPr/>
            </p14:nvContentPartPr>
            <p14:xfrm>
              <a:off x="8210472" y="3457785"/>
              <a:ext cx="115560" cy="113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E534D93-C548-4C3B-8E5C-E06EFFAF5A2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01472" y="3448785"/>
                <a:ext cx="1332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9282EAE-02A7-480C-930F-34C96CA1391A}"/>
                  </a:ext>
                </a:extLst>
              </p14:cNvPr>
              <p14:cNvContentPartPr/>
              <p14:nvPr/>
            </p14:nvContentPartPr>
            <p14:xfrm>
              <a:off x="8345472" y="3299025"/>
              <a:ext cx="773640" cy="267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9282EAE-02A7-480C-930F-34C96CA139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36472" y="3290385"/>
                <a:ext cx="791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9B73480-32DD-4B35-ABD7-206A97024E4D}"/>
                  </a:ext>
                </a:extLst>
              </p14:cNvPr>
              <p14:cNvContentPartPr/>
              <p14:nvPr/>
            </p14:nvContentPartPr>
            <p14:xfrm>
              <a:off x="9264192" y="3269505"/>
              <a:ext cx="855000" cy="313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9B73480-32DD-4B35-ABD7-206A97024E4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55552" y="3260865"/>
                <a:ext cx="8726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F86DD23-717F-4697-8CF8-E17E18BCBA64}"/>
                  </a:ext>
                </a:extLst>
              </p14:cNvPr>
              <p14:cNvContentPartPr/>
              <p14:nvPr/>
            </p14:nvContentPartPr>
            <p14:xfrm>
              <a:off x="10213872" y="3337185"/>
              <a:ext cx="690120" cy="453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F86DD23-717F-4697-8CF8-E17E18BCBA6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204872" y="3328185"/>
                <a:ext cx="7077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2706B17-09E0-4113-B04B-061E3402C46C}"/>
                  </a:ext>
                </a:extLst>
              </p14:cNvPr>
              <p14:cNvContentPartPr/>
              <p14:nvPr/>
            </p14:nvContentPartPr>
            <p14:xfrm>
              <a:off x="11114232" y="3440505"/>
              <a:ext cx="2664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2706B17-09E0-4113-B04B-061E3402C46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05592" y="3431505"/>
                <a:ext cx="442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45F4C76D-833A-4D8C-877F-9BA10DA348A0}"/>
              </a:ext>
            </a:extLst>
          </p:cNvPr>
          <p:cNvGrpSpPr/>
          <p:nvPr/>
        </p:nvGrpSpPr>
        <p:grpSpPr>
          <a:xfrm>
            <a:off x="4309152" y="3160425"/>
            <a:ext cx="3034800" cy="924480"/>
            <a:chOff x="4309152" y="3160425"/>
            <a:chExt cx="3034800" cy="9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588F775-4571-4A2A-8F03-CF504E695185}"/>
                    </a:ext>
                  </a:extLst>
                </p14:cNvPr>
                <p14:cNvContentPartPr/>
                <p14:nvPr/>
              </p14:nvContentPartPr>
              <p14:xfrm>
                <a:off x="4402392" y="3160425"/>
                <a:ext cx="222120" cy="388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588F775-4571-4A2A-8F03-CF504E6951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93752" y="3151785"/>
                  <a:ext cx="239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92CB201-DFF1-4952-97F7-8A2272AEC88D}"/>
                    </a:ext>
                  </a:extLst>
                </p14:cNvPr>
                <p14:cNvContentPartPr/>
                <p14:nvPr/>
              </p14:nvContentPartPr>
              <p14:xfrm>
                <a:off x="4309152" y="3165105"/>
                <a:ext cx="223560" cy="171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92CB201-DFF1-4952-97F7-8A2272AEC8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00512" y="3156465"/>
                  <a:ext cx="241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7B7C2B-71C8-48D2-8E89-F451B8E0588F}"/>
                    </a:ext>
                  </a:extLst>
                </p14:cNvPr>
                <p14:cNvContentPartPr/>
                <p14:nvPr/>
              </p14:nvContentPartPr>
              <p14:xfrm>
                <a:off x="4805592" y="3461025"/>
                <a:ext cx="118800" cy="196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7B7C2B-71C8-48D2-8E89-F451B8E058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96952" y="3452025"/>
                  <a:ext cx="13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376F35-4FE5-4A6F-AD8F-66FD2E6DF390}"/>
                    </a:ext>
                  </a:extLst>
                </p14:cNvPr>
                <p14:cNvContentPartPr/>
                <p14:nvPr/>
              </p14:nvContentPartPr>
              <p14:xfrm>
                <a:off x="4996752" y="3469305"/>
                <a:ext cx="151200" cy="136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376F35-4FE5-4A6F-AD8F-66FD2E6DF3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88112" y="3460305"/>
                  <a:ext cx="168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AC41882-0F8D-4B95-8680-7CCCF3225BB4}"/>
                    </a:ext>
                  </a:extLst>
                </p14:cNvPr>
                <p14:cNvContentPartPr/>
                <p14:nvPr/>
              </p14:nvContentPartPr>
              <p14:xfrm>
                <a:off x="5260632" y="3454905"/>
                <a:ext cx="397080" cy="152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AC41882-0F8D-4B95-8680-7CCCF3225B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51632" y="3446265"/>
                  <a:ext cx="414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9B0432-1515-4A44-B409-7EA4616141BD}"/>
                    </a:ext>
                  </a:extLst>
                </p14:cNvPr>
                <p14:cNvContentPartPr/>
                <p14:nvPr/>
              </p14:nvContentPartPr>
              <p14:xfrm>
                <a:off x="5778312" y="3295065"/>
                <a:ext cx="788040" cy="342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9B0432-1515-4A44-B409-7EA4616141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69672" y="3286425"/>
                  <a:ext cx="805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174FA0-67E0-41E2-B109-FE134FF76FCB}"/>
                    </a:ext>
                  </a:extLst>
                </p14:cNvPr>
                <p14:cNvContentPartPr/>
                <p14:nvPr/>
              </p14:nvContentPartPr>
              <p14:xfrm>
                <a:off x="6749232" y="3434745"/>
                <a:ext cx="4320" cy="144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174FA0-67E0-41E2-B109-FE134FF76F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40592" y="3425745"/>
                  <a:ext cx="21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523DE5-AEEC-4913-8839-8524E6BB62B8}"/>
                    </a:ext>
                  </a:extLst>
                </p14:cNvPr>
                <p14:cNvContentPartPr/>
                <p14:nvPr/>
              </p14:nvContentPartPr>
              <p14:xfrm>
                <a:off x="6739872" y="3318105"/>
                <a:ext cx="17280" cy="32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523DE5-AEEC-4913-8839-8524E6BB62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1232" y="3309105"/>
                  <a:ext cx="34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3F9F9E-A11F-404C-9030-15153E04595F}"/>
                    </a:ext>
                  </a:extLst>
                </p14:cNvPr>
                <p14:cNvContentPartPr/>
                <p14:nvPr/>
              </p14:nvContentPartPr>
              <p14:xfrm>
                <a:off x="6739872" y="3318105"/>
                <a:ext cx="231120" cy="284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3F9F9E-A11F-404C-9030-15153E04595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31232" y="3309105"/>
                  <a:ext cx="24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A8A1077-E733-4833-88D2-43D5EC0D8D44}"/>
                    </a:ext>
                  </a:extLst>
                </p14:cNvPr>
                <p14:cNvContentPartPr/>
                <p14:nvPr/>
              </p14:nvContentPartPr>
              <p14:xfrm>
                <a:off x="7081512" y="3337185"/>
                <a:ext cx="262440" cy="256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A8A1077-E733-4833-88D2-43D5EC0D8D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72872" y="3328185"/>
                  <a:ext cx="280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02DA2F3-B8FE-4D86-AEF1-0E07952B9639}"/>
                    </a:ext>
                  </a:extLst>
                </p14:cNvPr>
                <p14:cNvContentPartPr/>
                <p14:nvPr/>
              </p14:nvContentPartPr>
              <p14:xfrm>
                <a:off x="6139392" y="3687465"/>
                <a:ext cx="194400" cy="397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02DA2F3-B8FE-4D86-AEF1-0E07952B96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30752" y="3678465"/>
                  <a:ext cx="2120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24CC76C-45AA-4673-88FF-43E67ADD990A}"/>
                    </a:ext>
                  </a:extLst>
                </p14:cNvPr>
                <p14:cNvContentPartPr/>
                <p14:nvPr/>
              </p14:nvContentPartPr>
              <p14:xfrm>
                <a:off x="6372312" y="3770625"/>
                <a:ext cx="22680" cy="1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24CC76C-45AA-4673-88FF-43E67ADD99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63672" y="3761625"/>
                  <a:ext cx="40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5C07399-C522-4F56-9B5B-85E6F809B9A4}"/>
                    </a:ext>
                  </a:extLst>
                </p14:cNvPr>
                <p14:cNvContentPartPr/>
                <p14:nvPr/>
              </p14:nvContentPartPr>
              <p14:xfrm>
                <a:off x="6466632" y="3846225"/>
                <a:ext cx="113040" cy="10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5C07399-C522-4F56-9B5B-85E6F809B9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57632" y="3837225"/>
                  <a:ext cx="130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88B516D-4D3A-4B5E-A2FE-EEFB6C998862}"/>
                    </a:ext>
                  </a:extLst>
                </p14:cNvPr>
                <p14:cNvContentPartPr/>
                <p14:nvPr/>
              </p14:nvContentPartPr>
              <p14:xfrm>
                <a:off x="6655272" y="4015785"/>
                <a:ext cx="15120" cy="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88B516D-4D3A-4B5E-A2FE-EEFB6C9988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46632" y="4007145"/>
                  <a:ext cx="3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7F4DEE-6216-41D8-8A2B-4B14367AD936}"/>
                    </a:ext>
                  </a:extLst>
                </p14:cNvPr>
                <p14:cNvContentPartPr/>
                <p14:nvPr/>
              </p14:nvContentPartPr>
              <p14:xfrm>
                <a:off x="6604152" y="3738585"/>
                <a:ext cx="109080" cy="136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7F4DEE-6216-41D8-8A2B-4B14367AD9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95512" y="3729945"/>
                  <a:ext cx="126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E54D317-2A50-4C7B-A790-5392ABDB3AC0}"/>
                    </a:ext>
                  </a:extLst>
                </p14:cNvPr>
                <p14:cNvContentPartPr/>
                <p14:nvPr/>
              </p14:nvContentPartPr>
              <p14:xfrm>
                <a:off x="6289152" y="3866745"/>
                <a:ext cx="118440" cy="110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E54D317-2A50-4C7B-A790-5392ABDB3AC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80152" y="3858105"/>
                  <a:ext cx="136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C89EF9E-58C4-49EC-BC8A-F77D7290EFA4}"/>
                    </a:ext>
                  </a:extLst>
                </p14:cNvPr>
                <p14:cNvContentPartPr/>
                <p14:nvPr/>
              </p14:nvContentPartPr>
              <p14:xfrm>
                <a:off x="6846792" y="3686385"/>
                <a:ext cx="161640" cy="391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C89EF9E-58C4-49EC-BC8A-F77D7290EF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37792" y="3677745"/>
                  <a:ext cx="1792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4258A24-C2F3-4858-94B4-01C56B4D0759}"/>
                    </a:ext>
                  </a:extLst>
                </p14:cNvPr>
                <p14:cNvContentPartPr/>
                <p14:nvPr/>
              </p14:nvContentPartPr>
              <p14:xfrm>
                <a:off x="6362952" y="3707985"/>
                <a:ext cx="22320" cy="76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4258A24-C2F3-4858-94B4-01C56B4D075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53952" y="3699345"/>
                  <a:ext cx="39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18C329C-2D86-4ED1-9C7E-4774B7544439}"/>
                    </a:ext>
                  </a:extLst>
                </p14:cNvPr>
                <p14:cNvContentPartPr/>
                <p14:nvPr/>
              </p14:nvContentPartPr>
              <p14:xfrm>
                <a:off x="6475272" y="3799065"/>
                <a:ext cx="10800" cy="9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18C329C-2D86-4ED1-9C7E-4774B75444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66632" y="3790065"/>
                  <a:ext cx="28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FBD7774-9965-45D1-9D8F-3374EFC1D58B}"/>
                    </a:ext>
                  </a:extLst>
                </p14:cNvPr>
                <p14:cNvContentPartPr/>
                <p14:nvPr/>
              </p14:nvContentPartPr>
              <p14:xfrm>
                <a:off x="6560592" y="3893025"/>
                <a:ext cx="16560" cy="10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FBD7774-9965-45D1-9D8F-3374EFC1D5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51952" y="3884025"/>
                  <a:ext cx="3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DECE080-B7D2-4077-B3C4-5BA48A90CE6D}"/>
                    </a:ext>
                  </a:extLst>
                </p14:cNvPr>
                <p14:cNvContentPartPr/>
                <p14:nvPr/>
              </p14:nvContentPartPr>
              <p14:xfrm>
                <a:off x="6664272" y="3983385"/>
                <a:ext cx="42480" cy="75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DECE080-B7D2-4077-B3C4-5BA48A90CE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55272" y="3974745"/>
                  <a:ext cx="601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3FDABCE-23E5-426C-ADA4-CBB008CF9C66}"/>
              </a:ext>
            </a:extLst>
          </p:cNvPr>
          <p:cNvGrpSpPr/>
          <p:nvPr/>
        </p:nvGrpSpPr>
        <p:grpSpPr>
          <a:xfrm>
            <a:off x="5161272" y="5400705"/>
            <a:ext cx="2329200" cy="802800"/>
            <a:chOff x="5161272" y="5400705"/>
            <a:chExt cx="2329200" cy="80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EB25AC-DFF1-4050-BBBE-81ADD7454758}"/>
                    </a:ext>
                  </a:extLst>
                </p14:cNvPr>
                <p14:cNvContentPartPr/>
                <p14:nvPr/>
              </p14:nvContentPartPr>
              <p14:xfrm>
                <a:off x="5805672" y="5400705"/>
                <a:ext cx="10800" cy="259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EB25AC-DFF1-4050-BBBE-81ADD745475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97032" y="5392065"/>
                  <a:ext cx="28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A8B383-9553-4E4E-B2C2-7FA112FEE4A9}"/>
                    </a:ext>
                  </a:extLst>
                </p14:cNvPr>
                <p14:cNvContentPartPr/>
                <p14:nvPr/>
              </p14:nvContentPartPr>
              <p14:xfrm>
                <a:off x="5721072" y="5412585"/>
                <a:ext cx="136440" cy="141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A8B383-9553-4E4E-B2C2-7FA112FEE4A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12072" y="5403945"/>
                  <a:ext cx="154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7A6F62-F96C-4215-9518-25E2E8CC9520}"/>
                    </a:ext>
                  </a:extLst>
                </p14:cNvPr>
                <p14:cNvContentPartPr/>
                <p14:nvPr/>
              </p14:nvContentPartPr>
              <p14:xfrm>
                <a:off x="5411112" y="5443905"/>
                <a:ext cx="10080" cy="24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7A6F62-F96C-4215-9518-25E2E8CC95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02112" y="5435265"/>
                  <a:ext cx="27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552764-EB95-4C1D-8FF4-6E1461CACADD}"/>
                    </a:ext>
                  </a:extLst>
                </p14:cNvPr>
                <p14:cNvContentPartPr/>
                <p14:nvPr/>
              </p14:nvContentPartPr>
              <p14:xfrm>
                <a:off x="5365752" y="5439225"/>
                <a:ext cx="179280" cy="122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552764-EB95-4C1D-8FF4-6E1461CACA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57112" y="5430585"/>
                  <a:ext cx="196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72D403-32AE-401F-84B8-7CFF872161C8}"/>
                    </a:ext>
                  </a:extLst>
                </p14:cNvPr>
                <p14:cNvContentPartPr/>
                <p14:nvPr/>
              </p14:nvContentPartPr>
              <p14:xfrm>
                <a:off x="5194032" y="5821185"/>
                <a:ext cx="10080" cy="22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72D403-32AE-401F-84B8-7CFF872161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85392" y="5812545"/>
                  <a:ext cx="27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B9A10A-76BA-485F-A61F-82918357A967}"/>
                    </a:ext>
                  </a:extLst>
                </p14:cNvPr>
                <p14:cNvContentPartPr/>
                <p14:nvPr/>
              </p14:nvContentPartPr>
              <p14:xfrm>
                <a:off x="5161272" y="5745945"/>
                <a:ext cx="8640" cy="3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B9A10A-76BA-485F-A61F-82918357A96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2632" y="5736945"/>
                  <a:ext cx="26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F7DF1D-94B8-42A7-B69E-D7AD66E69252}"/>
                    </a:ext>
                  </a:extLst>
                </p14:cNvPr>
                <p14:cNvContentPartPr/>
                <p14:nvPr/>
              </p14:nvContentPartPr>
              <p14:xfrm>
                <a:off x="5215992" y="5806785"/>
                <a:ext cx="146520" cy="350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F7DF1D-94B8-42A7-B69E-D7AD66E692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07352" y="5797785"/>
                  <a:ext cx="1641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DCDBE8D-2379-4975-A91C-190F89F5124A}"/>
                    </a:ext>
                  </a:extLst>
                </p14:cNvPr>
                <p14:cNvContentPartPr/>
                <p14:nvPr/>
              </p14:nvContentPartPr>
              <p14:xfrm>
                <a:off x="5476992" y="5839185"/>
                <a:ext cx="102600" cy="219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DCDBE8D-2379-4975-A91C-190F89F5124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67992" y="5830545"/>
                  <a:ext cx="120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D5F9D34-4679-41BE-95E7-1E250D61BB63}"/>
                    </a:ext>
                  </a:extLst>
                </p14:cNvPr>
                <p14:cNvContentPartPr/>
                <p14:nvPr/>
              </p14:nvContentPartPr>
              <p14:xfrm>
                <a:off x="5476992" y="5929545"/>
                <a:ext cx="123840" cy="19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D5F9D34-4679-41BE-95E7-1E250D61BB6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67992" y="5920545"/>
                  <a:ext cx="141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B6EE6AA-A429-4E0D-9BE4-683E3DA44EAD}"/>
                    </a:ext>
                  </a:extLst>
                </p14:cNvPr>
                <p14:cNvContentPartPr/>
                <p14:nvPr/>
              </p14:nvContentPartPr>
              <p14:xfrm>
                <a:off x="5705232" y="5882385"/>
                <a:ext cx="7560" cy="124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B6EE6AA-A429-4E0D-9BE4-683E3DA44E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96232" y="5873385"/>
                  <a:ext cx="25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CE33BF1-33CF-4935-ABBE-F31759FBFD64}"/>
                    </a:ext>
                  </a:extLst>
                </p14:cNvPr>
                <p14:cNvContentPartPr/>
                <p14:nvPr/>
              </p14:nvContentPartPr>
              <p14:xfrm>
                <a:off x="5759592" y="5912625"/>
                <a:ext cx="72360" cy="100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CE33BF1-33CF-4935-ABBE-F31759FBFD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50592" y="5903985"/>
                  <a:ext cx="90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5FFE4F-BDE7-4373-BD9B-C202BC4214C6}"/>
                    </a:ext>
                  </a:extLst>
                </p14:cNvPr>
                <p14:cNvContentPartPr/>
                <p14:nvPr/>
              </p14:nvContentPartPr>
              <p14:xfrm>
                <a:off x="5697312" y="5759625"/>
                <a:ext cx="51120" cy="37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5FFE4F-BDE7-4373-BD9B-C202BC4214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88672" y="5750625"/>
                  <a:ext cx="68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2DC0941-B016-477E-8795-D75049E32D44}"/>
                    </a:ext>
                  </a:extLst>
                </p14:cNvPr>
                <p14:cNvContentPartPr/>
                <p14:nvPr/>
              </p14:nvContentPartPr>
              <p14:xfrm>
                <a:off x="5946792" y="5886705"/>
                <a:ext cx="362520" cy="128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2DC0941-B016-477E-8795-D75049E32D4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38152" y="5878065"/>
                  <a:ext cx="380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7E54A4C-C726-4736-9763-BE9FCF539935}"/>
                    </a:ext>
                  </a:extLst>
                </p14:cNvPr>
                <p14:cNvContentPartPr/>
                <p14:nvPr/>
              </p14:nvContentPartPr>
              <p14:xfrm>
                <a:off x="6343872" y="5846025"/>
                <a:ext cx="218520" cy="19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7E54A4C-C726-4736-9763-BE9FCF5399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35232" y="5837385"/>
                  <a:ext cx="236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77615C6-6FE4-439B-9573-FE3809D731A1}"/>
                    </a:ext>
                  </a:extLst>
                </p14:cNvPr>
                <p14:cNvContentPartPr/>
                <p14:nvPr/>
              </p14:nvContentPartPr>
              <p14:xfrm>
                <a:off x="6570312" y="5825865"/>
                <a:ext cx="3960" cy="22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77615C6-6FE4-439B-9573-FE3809D731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61312" y="5816865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D890B1B-2103-4E95-9449-A0AC26BD4DC6}"/>
                    </a:ext>
                  </a:extLst>
                </p14:cNvPr>
                <p14:cNvContentPartPr/>
                <p14:nvPr/>
              </p14:nvContentPartPr>
              <p14:xfrm>
                <a:off x="6634392" y="5750985"/>
                <a:ext cx="856080" cy="452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D890B1B-2103-4E95-9449-A0AC26BD4D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25752" y="5741985"/>
                  <a:ext cx="87372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4F28DA-3BEF-48F4-9133-F817A4A7F7BF}"/>
              </a:ext>
            </a:extLst>
          </p:cNvPr>
          <p:cNvGrpSpPr/>
          <p:nvPr/>
        </p:nvGrpSpPr>
        <p:grpSpPr>
          <a:xfrm>
            <a:off x="7708632" y="5604465"/>
            <a:ext cx="2915640" cy="574200"/>
            <a:chOff x="7708632" y="5604465"/>
            <a:chExt cx="291564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681550-8224-4FE3-86A9-47BBBA885479}"/>
                    </a:ext>
                  </a:extLst>
                </p14:cNvPr>
                <p14:cNvContentPartPr/>
                <p14:nvPr/>
              </p14:nvContentPartPr>
              <p14:xfrm>
                <a:off x="7708632" y="5745585"/>
                <a:ext cx="495360" cy="433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681550-8224-4FE3-86A9-47BBBA88547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99992" y="5736945"/>
                  <a:ext cx="513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5788F3E-3DCC-47A9-9079-55A46B057248}"/>
                    </a:ext>
                  </a:extLst>
                </p14:cNvPr>
                <p14:cNvContentPartPr/>
                <p14:nvPr/>
              </p14:nvContentPartPr>
              <p14:xfrm>
                <a:off x="8330352" y="5788065"/>
                <a:ext cx="537120" cy="204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5788F3E-3DCC-47A9-9079-55A46B05724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21352" y="5779065"/>
                  <a:ext cx="554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26B543A-E1D7-4D9C-88FE-48D49A07D899}"/>
                    </a:ext>
                  </a:extLst>
                </p14:cNvPr>
                <p14:cNvContentPartPr/>
                <p14:nvPr/>
              </p14:nvContentPartPr>
              <p14:xfrm>
                <a:off x="9126312" y="5690865"/>
                <a:ext cx="157320" cy="309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26B543A-E1D7-4D9C-88FE-48D49A07D89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7312" y="5681865"/>
                  <a:ext cx="174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078486-E610-490E-B3B1-660D7E0865D8}"/>
                    </a:ext>
                  </a:extLst>
                </p14:cNvPr>
                <p14:cNvContentPartPr/>
                <p14:nvPr/>
              </p14:nvContentPartPr>
              <p14:xfrm>
                <a:off x="9124872" y="5834505"/>
                <a:ext cx="177480" cy="19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078486-E610-490E-B3B1-660D7E0865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15872" y="5825865"/>
                  <a:ext cx="195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1675ECF-69DC-40F7-9592-DAD8440502E4}"/>
                    </a:ext>
                  </a:extLst>
                </p14:cNvPr>
                <p14:cNvContentPartPr/>
                <p14:nvPr/>
              </p14:nvContentPartPr>
              <p14:xfrm>
                <a:off x="9361032" y="5604465"/>
                <a:ext cx="142200" cy="255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1675ECF-69DC-40F7-9592-DAD8440502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52032" y="5595825"/>
                  <a:ext cx="159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6ABDA83-DBBD-4D16-B50E-3ADC7BEFAD3B}"/>
                    </a:ext>
                  </a:extLst>
                </p14:cNvPr>
                <p14:cNvContentPartPr/>
                <p14:nvPr/>
              </p14:nvContentPartPr>
              <p14:xfrm>
                <a:off x="9663792" y="5681505"/>
                <a:ext cx="659520" cy="302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6ABDA83-DBBD-4D16-B50E-3ADC7BEFAD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55152" y="5672505"/>
                  <a:ext cx="6771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B0BAB29-3E1F-47FF-A93F-5248F5A605AF}"/>
                    </a:ext>
                  </a:extLst>
                </p14:cNvPr>
                <p14:cNvContentPartPr/>
                <p14:nvPr/>
              </p14:nvContentPartPr>
              <p14:xfrm>
                <a:off x="10029912" y="5722185"/>
                <a:ext cx="386640" cy="3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B0BAB29-3E1F-47FF-A93F-5248F5A605A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20912" y="5713185"/>
                  <a:ext cx="404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6CED077-7F9E-483C-AA7A-FD01922D92CC}"/>
                    </a:ext>
                  </a:extLst>
                </p14:cNvPr>
                <p14:cNvContentPartPr/>
                <p14:nvPr/>
              </p14:nvContentPartPr>
              <p14:xfrm>
                <a:off x="10623912" y="5853945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6CED077-7F9E-483C-AA7A-FD01922D92C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14912" y="58449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ECC10A9-B0DD-40CB-A62A-2089BCF1DA7F}"/>
              </a:ext>
            </a:extLst>
          </p:cNvPr>
          <p:cNvGrpSpPr/>
          <p:nvPr/>
        </p:nvGrpSpPr>
        <p:grpSpPr>
          <a:xfrm>
            <a:off x="403872" y="3605745"/>
            <a:ext cx="414000" cy="264960"/>
            <a:chOff x="403872" y="3605745"/>
            <a:chExt cx="41400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734367E-9397-4F19-B6E4-ECED194B7AE6}"/>
                    </a:ext>
                  </a:extLst>
                </p14:cNvPr>
                <p14:cNvContentPartPr/>
                <p14:nvPr/>
              </p14:nvContentPartPr>
              <p14:xfrm>
                <a:off x="403872" y="3605745"/>
                <a:ext cx="113400" cy="264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734367E-9397-4F19-B6E4-ECED194B7AE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4872" y="3597105"/>
                  <a:ext cx="131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A7E9272-9822-4E81-8C11-FC973094634A}"/>
                    </a:ext>
                  </a:extLst>
                </p14:cNvPr>
                <p14:cNvContentPartPr/>
                <p14:nvPr/>
              </p14:nvContentPartPr>
              <p14:xfrm>
                <a:off x="429792" y="3747225"/>
                <a:ext cx="122400" cy="70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A7E9272-9822-4E81-8C11-FC973094634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0792" y="3738585"/>
                  <a:ext cx="140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A858D7B-8E4C-4BA7-B928-415E8E8D12CB}"/>
                    </a:ext>
                  </a:extLst>
                </p14:cNvPr>
                <p14:cNvContentPartPr/>
                <p14:nvPr/>
              </p14:nvContentPartPr>
              <p14:xfrm>
                <a:off x="631392" y="3647865"/>
                <a:ext cx="3960" cy="176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A858D7B-8E4C-4BA7-B928-415E8E8D12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2392" y="3639225"/>
                  <a:ext cx="21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C27D5AB-C060-48B7-88D6-F80970699468}"/>
                    </a:ext>
                  </a:extLst>
                </p14:cNvPr>
                <p14:cNvContentPartPr/>
                <p14:nvPr/>
              </p14:nvContentPartPr>
              <p14:xfrm>
                <a:off x="687552" y="3676665"/>
                <a:ext cx="130320" cy="121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C27D5AB-C060-48B7-88D6-F809706994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8912" y="3667665"/>
                  <a:ext cx="14796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DEF6F7-9F26-42AF-B205-EE83FDE00F25}"/>
                  </a:ext>
                </a:extLst>
              </p14:cNvPr>
              <p14:cNvContentPartPr/>
              <p14:nvPr/>
            </p14:nvContentPartPr>
            <p14:xfrm>
              <a:off x="940632" y="3659745"/>
              <a:ext cx="11520" cy="172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DEF6F7-9F26-42AF-B205-EE83FDE00F2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31992" y="3650745"/>
                <a:ext cx="29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78C4ECB-91A2-44FE-9DF3-1A120CDFF2DB}"/>
                  </a:ext>
                </a:extLst>
              </p14:cNvPr>
              <p14:cNvContentPartPr/>
              <p14:nvPr/>
            </p14:nvContentPartPr>
            <p14:xfrm>
              <a:off x="932712" y="3779985"/>
              <a:ext cx="29160" cy="15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78C4ECB-91A2-44FE-9DF3-1A120CDFF2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23712" y="3770985"/>
                <a:ext cx="4680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415DEB4-9F80-4697-AF10-18A2056BC79E}"/>
              </a:ext>
            </a:extLst>
          </p:cNvPr>
          <p:cNvGrpSpPr/>
          <p:nvPr/>
        </p:nvGrpSpPr>
        <p:grpSpPr>
          <a:xfrm>
            <a:off x="1147272" y="3581985"/>
            <a:ext cx="1756080" cy="261000"/>
            <a:chOff x="1147272" y="3581985"/>
            <a:chExt cx="17560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8BFE421-8117-4FF7-9DE6-5B47A6E5B0F7}"/>
                    </a:ext>
                  </a:extLst>
                </p14:cNvPr>
                <p14:cNvContentPartPr/>
                <p14:nvPr/>
              </p14:nvContentPartPr>
              <p14:xfrm>
                <a:off x="1147272" y="3662625"/>
                <a:ext cx="134280" cy="148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8BFE421-8117-4FF7-9DE6-5B47A6E5B0F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8272" y="3653985"/>
                  <a:ext cx="151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EE39196-05CB-435A-B712-8E69AACC840B}"/>
                    </a:ext>
                  </a:extLst>
                </p14:cNvPr>
                <p14:cNvContentPartPr/>
                <p14:nvPr/>
              </p14:nvContentPartPr>
              <p14:xfrm>
                <a:off x="1354992" y="3704385"/>
                <a:ext cx="14184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EE39196-05CB-435A-B712-8E69AACC84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46352" y="3695745"/>
                  <a:ext cx="159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3C0028C-D779-41BD-A9D4-A5D7D9B583E7}"/>
                    </a:ext>
                  </a:extLst>
                </p14:cNvPr>
                <p14:cNvContentPartPr/>
                <p14:nvPr/>
              </p14:nvContentPartPr>
              <p14:xfrm>
                <a:off x="1347792" y="3741825"/>
                <a:ext cx="182160" cy="19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3C0028C-D779-41BD-A9D4-A5D7D9B583E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39152" y="3733185"/>
                  <a:ext cx="199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026AE4F-F5A9-4FCF-8FAE-0A121FE31729}"/>
                    </a:ext>
                  </a:extLst>
                </p14:cNvPr>
                <p14:cNvContentPartPr/>
                <p14:nvPr/>
              </p14:nvContentPartPr>
              <p14:xfrm>
                <a:off x="1442472" y="3600705"/>
                <a:ext cx="110520" cy="242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026AE4F-F5A9-4FCF-8FAE-0A121FE317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33472" y="3592065"/>
                  <a:ext cx="128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1040F1-B52E-446C-8D70-5F5D654962AF}"/>
                    </a:ext>
                  </a:extLst>
                </p14:cNvPr>
                <p14:cNvContentPartPr/>
                <p14:nvPr/>
              </p14:nvContentPartPr>
              <p14:xfrm>
                <a:off x="1611672" y="3629145"/>
                <a:ext cx="116280" cy="18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1040F1-B52E-446C-8D70-5F5D654962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02672" y="3620505"/>
                  <a:ext cx="133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8C0FB51-7C5B-44DD-95F5-7200D861582A}"/>
                    </a:ext>
                  </a:extLst>
                </p14:cNvPr>
                <p14:cNvContentPartPr/>
                <p14:nvPr/>
              </p14:nvContentPartPr>
              <p14:xfrm>
                <a:off x="1828392" y="3695385"/>
                <a:ext cx="162000" cy="9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8C0FB51-7C5B-44DD-95F5-7200D86158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19752" y="3686385"/>
                  <a:ext cx="179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E7F5BE-ABE1-4003-A9FB-A43C2F1F2C54}"/>
                    </a:ext>
                  </a:extLst>
                </p14:cNvPr>
                <p14:cNvContentPartPr/>
                <p14:nvPr/>
              </p14:nvContentPartPr>
              <p14:xfrm>
                <a:off x="1809672" y="3742185"/>
                <a:ext cx="192240" cy="28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E7F5BE-ABE1-4003-A9FB-A43C2F1F2C5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01032" y="3733185"/>
                  <a:ext cx="20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CE35A5-6D6C-45EE-A192-E89652B494C9}"/>
                    </a:ext>
                  </a:extLst>
                </p14:cNvPr>
                <p14:cNvContentPartPr/>
                <p14:nvPr/>
              </p14:nvContentPartPr>
              <p14:xfrm>
                <a:off x="1939992" y="3638505"/>
                <a:ext cx="121320" cy="184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CE35A5-6D6C-45EE-A192-E89652B494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30992" y="3629865"/>
                  <a:ext cx="13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0F1FD9-414E-46D3-A0B5-783279AEDF87}"/>
                    </a:ext>
                  </a:extLst>
                </p14:cNvPr>
                <p14:cNvContentPartPr/>
                <p14:nvPr/>
              </p14:nvContentPartPr>
              <p14:xfrm>
                <a:off x="2148072" y="3610425"/>
                <a:ext cx="157680" cy="18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0F1FD9-414E-46D3-A0B5-783279AEDF8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39432" y="3601425"/>
                  <a:ext cx="175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29F3291-14CF-413F-9860-B6ECD4DECA2A}"/>
                    </a:ext>
                  </a:extLst>
                </p14:cNvPr>
                <p14:cNvContentPartPr/>
                <p14:nvPr/>
              </p14:nvContentPartPr>
              <p14:xfrm>
                <a:off x="2406912" y="3662265"/>
                <a:ext cx="152280" cy="14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29F3291-14CF-413F-9860-B6ECD4DECA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98272" y="3653265"/>
                  <a:ext cx="169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9D75D7-CEF8-44B2-96F0-F3EED0AB11B2}"/>
                    </a:ext>
                  </a:extLst>
                </p14:cNvPr>
                <p14:cNvContentPartPr/>
                <p14:nvPr/>
              </p14:nvContentPartPr>
              <p14:xfrm>
                <a:off x="2356512" y="3733185"/>
                <a:ext cx="185040" cy="19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9D75D7-CEF8-44B2-96F0-F3EED0AB11B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47872" y="3724185"/>
                  <a:ext cx="202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CA43069-17C6-42C9-9A43-89FB80C4E1A1}"/>
                    </a:ext>
                  </a:extLst>
                </p14:cNvPr>
                <p14:cNvContentPartPr/>
                <p14:nvPr/>
              </p14:nvContentPartPr>
              <p14:xfrm>
                <a:off x="2454792" y="3581985"/>
                <a:ext cx="156960" cy="247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CA43069-17C6-42C9-9A43-89FB80C4E1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46152" y="3573345"/>
                  <a:ext cx="174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0814A7-8DAC-42FD-A09C-635062694D9B}"/>
                    </a:ext>
                  </a:extLst>
                </p14:cNvPr>
                <p14:cNvContentPartPr/>
                <p14:nvPr/>
              </p14:nvContentPartPr>
              <p14:xfrm>
                <a:off x="2693832" y="3605025"/>
                <a:ext cx="209520" cy="185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0814A7-8DAC-42FD-A09C-635062694D9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85192" y="3596025"/>
                  <a:ext cx="2271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BBD010-F5B4-4F2D-9696-793C7ECF7B7D}"/>
              </a:ext>
            </a:extLst>
          </p:cNvPr>
          <p:cNvGrpSpPr/>
          <p:nvPr/>
        </p:nvGrpSpPr>
        <p:grpSpPr>
          <a:xfrm>
            <a:off x="232152" y="3937665"/>
            <a:ext cx="337680" cy="499320"/>
            <a:chOff x="232152" y="3937665"/>
            <a:chExt cx="33768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FC20BFD-2A88-4110-B39E-0FCFE6B74733}"/>
                    </a:ext>
                  </a:extLst>
                </p14:cNvPr>
                <p14:cNvContentPartPr/>
                <p14:nvPr/>
              </p14:nvContentPartPr>
              <p14:xfrm>
                <a:off x="232152" y="3937665"/>
                <a:ext cx="247320" cy="374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FC20BFD-2A88-4110-B39E-0FCFE6B7473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3152" y="3929025"/>
                  <a:ext cx="264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9C9177D-2BD4-4073-9ED8-16EA0127F906}"/>
                    </a:ext>
                  </a:extLst>
                </p14:cNvPr>
                <p14:cNvContentPartPr/>
                <p14:nvPr/>
              </p14:nvContentPartPr>
              <p14:xfrm>
                <a:off x="446712" y="4259145"/>
                <a:ext cx="123120" cy="177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9C9177D-2BD4-4073-9ED8-16EA0127F9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7712" y="4250505"/>
                  <a:ext cx="1407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34D3A8C-41F2-4FE2-9A0D-AF219E7FE345}"/>
                  </a:ext>
                </a:extLst>
              </p14:cNvPr>
              <p14:cNvContentPartPr/>
              <p14:nvPr/>
            </p14:nvContentPartPr>
            <p14:xfrm>
              <a:off x="4146072" y="2444025"/>
              <a:ext cx="448920" cy="163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34D3A8C-41F2-4FE2-9A0D-AF219E7FE34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137072" y="2435025"/>
                <a:ext cx="4665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2FB14EF-A9C1-438A-921E-835874AFB595}"/>
                  </a:ext>
                </a:extLst>
              </p14:cNvPr>
              <p14:cNvContentPartPr/>
              <p14:nvPr/>
            </p14:nvContentPartPr>
            <p14:xfrm>
              <a:off x="2969592" y="1489305"/>
              <a:ext cx="360" cy="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2FB14EF-A9C1-438A-921E-835874AFB59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960592" y="14806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22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1276B-4C9E-1413-EC3E-1CFB340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2" y="631370"/>
            <a:ext cx="10373871" cy="53217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E6F76F-8CDF-4EC9-AEF1-7A2A6CD3E4B3}"/>
                  </a:ext>
                </a:extLst>
              </p14:cNvPr>
              <p14:cNvContentPartPr/>
              <p14:nvPr/>
            </p14:nvContentPartPr>
            <p14:xfrm>
              <a:off x="5798832" y="714585"/>
              <a:ext cx="4577400" cy="39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E6F76F-8CDF-4EC9-AEF1-7A2A6CD3E4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192" y="705945"/>
                <a:ext cx="4595040" cy="41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A9AF286-2F1C-4643-AA0C-42B90971DD6F}"/>
              </a:ext>
            </a:extLst>
          </p:cNvPr>
          <p:cNvGrpSpPr/>
          <p:nvPr/>
        </p:nvGrpSpPr>
        <p:grpSpPr>
          <a:xfrm>
            <a:off x="848112" y="1112025"/>
            <a:ext cx="1681920" cy="355320"/>
            <a:chOff x="848112" y="1112025"/>
            <a:chExt cx="1681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477435-F93D-4D1A-9AB4-2870C6126614}"/>
                    </a:ext>
                  </a:extLst>
                </p14:cNvPr>
                <p14:cNvContentPartPr/>
                <p14:nvPr/>
              </p14:nvContentPartPr>
              <p14:xfrm>
                <a:off x="848112" y="1338465"/>
                <a:ext cx="1570680" cy="38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477435-F93D-4D1A-9AB4-2870C61266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9472" y="1329465"/>
                  <a:ext cx="1588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70BF10-CECC-4753-AD71-EAF877A3D888}"/>
                    </a:ext>
                  </a:extLst>
                </p14:cNvPr>
                <p14:cNvContentPartPr/>
                <p14:nvPr/>
              </p14:nvContentPartPr>
              <p14:xfrm>
                <a:off x="2443272" y="1112025"/>
                <a:ext cx="86760" cy="355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70BF10-CECC-4753-AD71-EAF877A3D8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34632" y="1103385"/>
                  <a:ext cx="10440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B07490-54D2-491C-8294-E13A22BA6ED9}"/>
              </a:ext>
            </a:extLst>
          </p:cNvPr>
          <p:cNvGrpSpPr/>
          <p:nvPr/>
        </p:nvGrpSpPr>
        <p:grpSpPr>
          <a:xfrm>
            <a:off x="5712432" y="471225"/>
            <a:ext cx="212040" cy="246960"/>
            <a:chOff x="5712432" y="471225"/>
            <a:chExt cx="21204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32D244-83F4-4D87-A40A-FD4D43B2B5D1}"/>
                    </a:ext>
                  </a:extLst>
                </p14:cNvPr>
                <p14:cNvContentPartPr/>
                <p14:nvPr/>
              </p14:nvContentPartPr>
              <p14:xfrm>
                <a:off x="5768952" y="499305"/>
                <a:ext cx="117720" cy="138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32D244-83F4-4D87-A40A-FD4D43B2B5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60312" y="490305"/>
                  <a:ext cx="13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535878-0F81-4277-B402-32C31E1774BF}"/>
                    </a:ext>
                  </a:extLst>
                </p14:cNvPr>
                <p14:cNvContentPartPr/>
                <p14:nvPr/>
              </p14:nvContentPartPr>
              <p14:xfrm>
                <a:off x="5740872" y="509025"/>
                <a:ext cx="141840" cy="158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535878-0F81-4277-B402-32C31E1774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31872" y="500385"/>
                  <a:ext cx="159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CFB0E0-851E-493C-A0C0-A138EC3B2519}"/>
                    </a:ext>
                  </a:extLst>
                </p14:cNvPr>
                <p14:cNvContentPartPr/>
                <p14:nvPr/>
              </p14:nvContentPartPr>
              <p14:xfrm>
                <a:off x="5712432" y="471225"/>
                <a:ext cx="212040" cy="246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CFB0E0-851E-493C-A0C0-A138EC3B25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03792" y="462585"/>
                  <a:ext cx="22968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E8492A-532F-479C-85E1-2746F100187B}"/>
                  </a:ext>
                </a:extLst>
              </p14:cNvPr>
              <p14:cNvContentPartPr/>
              <p14:nvPr/>
            </p14:nvContentPartPr>
            <p14:xfrm>
              <a:off x="10474872" y="1751745"/>
              <a:ext cx="292320" cy="1388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E8492A-532F-479C-85E1-2746F10018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65872" y="1742745"/>
                <a:ext cx="309960" cy="140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F4399E7-2532-411E-8025-C67B1D929EE9}"/>
              </a:ext>
            </a:extLst>
          </p:cNvPr>
          <p:cNvGrpSpPr/>
          <p:nvPr/>
        </p:nvGrpSpPr>
        <p:grpSpPr>
          <a:xfrm>
            <a:off x="10784832" y="1564185"/>
            <a:ext cx="1120680" cy="1000080"/>
            <a:chOff x="10784832" y="1564185"/>
            <a:chExt cx="112068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9D6FA34-DBA9-4C57-A5E5-E3616B1812B3}"/>
                    </a:ext>
                  </a:extLst>
                </p14:cNvPr>
                <p14:cNvContentPartPr/>
                <p14:nvPr/>
              </p14:nvContentPartPr>
              <p14:xfrm>
                <a:off x="10784832" y="1733745"/>
                <a:ext cx="236160" cy="83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9D6FA34-DBA9-4C57-A5E5-E3616B1812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775832" y="1724745"/>
                  <a:ext cx="25380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A22D750-44FB-4FFB-A1BC-C8A2A4034B3B}"/>
                    </a:ext>
                  </a:extLst>
                </p14:cNvPr>
                <p14:cNvContentPartPr/>
                <p14:nvPr/>
              </p14:nvContentPartPr>
              <p14:xfrm>
                <a:off x="11068872" y="1762905"/>
                <a:ext cx="17280" cy="139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A22D750-44FB-4FFB-A1BC-C8A2A4034B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59872" y="1753905"/>
                  <a:ext cx="34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C77F50-F631-4CAE-AA99-F3613C759688}"/>
                    </a:ext>
                  </a:extLst>
                </p14:cNvPr>
                <p14:cNvContentPartPr/>
                <p14:nvPr/>
              </p14:nvContentPartPr>
              <p14:xfrm>
                <a:off x="11207472" y="1892865"/>
                <a:ext cx="29520" cy="18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C77F50-F631-4CAE-AA99-F3613C7596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98832" y="1884225"/>
                  <a:ext cx="47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84893A-9811-4CE7-99B1-BFEA753D8837}"/>
                    </a:ext>
                  </a:extLst>
                </p14:cNvPr>
                <p14:cNvContentPartPr/>
                <p14:nvPr/>
              </p14:nvContentPartPr>
              <p14:xfrm>
                <a:off x="11364792" y="2017065"/>
                <a:ext cx="3960" cy="151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84893A-9811-4CE7-99B1-BFEA753D88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56152" y="2008425"/>
                  <a:ext cx="21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06A6020-FB74-4245-903E-B94FFC106830}"/>
                    </a:ext>
                  </a:extLst>
                </p14:cNvPr>
                <p14:cNvContentPartPr/>
                <p14:nvPr/>
              </p14:nvContentPartPr>
              <p14:xfrm>
                <a:off x="11515632" y="2139465"/>
                <a:ext cx="23040" cy="128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06A6020-FB74-4245-903E-B94FFC10683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506632" y="2130825"/>
                  <a:ext cx="40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858309-C130-49E3-89BC-5CC87A7D15B0}"/>
                    </a:ext>
                  </a:extLst>
                </p14:cNvPr>
                <p14:cNvContentPartPr/>
                <p14:nvPr/>
              </p14:nvContentPartPr>
              <p14:xfrm>
                <a:off x="11602392" y="2356545"/>
                <a:ext cx="104760" cy="143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858309-C130-49E3-89BC-5CC87A7D15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93392" y="2347545"/>
                  <a:ext cx="122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A1B5B8-EC01-412F-8E31-40F5B12D8C70}"/>
                    </a:ext>
                  </a:extLst>
                </p14:cNvPr>
                <p14:cNvContentPartPr/>
                <p14:nvPr/>
              </p14:nvContentPartPr>
              <p14:xfrm>
                <a:off x="11042232" y="2172945"/>
                <a:ext cx="149760" cy="20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A1B5B8-EC01-412F-8E31-40F5B12D8C7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33592" y="2163945"/>
                  <a:ext cx="167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9FC305-7080-47F5-BF82-701A45B4747F}"/>
                    </a:ext>
                  </a:extLst>
                </p14:cNvPr>
                <p14:cNvContentPartPr/>
                <p14:nvPr/>
              </p14:nvContentPartPr>
              <p14:xfrm>
                <a:off x="11577552" y="1805385"/>
                <a:ext cx="194040" cy="203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9FC305-7080-47F5-BF82-701A45B474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568912" y="1796745"/>
                  <a:ext cx="211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EEA554-2156-4152-B787-A1E8F449C26E}"/>
                    </a:ext>
                  </a:extLst>
                </p14:cNvPr>
                <p14:cNvContentPartPr/>
                <p14:nvPr/>
              </p14:nvContentPartPr>
              <p14:xfrm>
                <a:off x="11679792" y="1564185"/>
                <a:ext cx="225720" cy="89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EEA554-2156-4152-B787-A1E8F449C2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71152" y="1555185"/>
                  <a:ext cx="243360" cy="91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C265C78-158C-4BB9-8B1C-3C551FE4B664}"/>
              </a:ext>
            </a:extLst>
          </p:cNvPr>
          <p:cNvGrpSpPr/>
          <p:nvPr/>
        </p:nvGrpSpPr>
        <p:grpSpPr>
          <a:xfrm>
            <a:off x="10747392" y="2744625"/>
            <a:ext cx="1305720" cy="1485360"/>
            <a:chOff x="10747392" y="2744625"/>
            <a:chExt cx="1305720" cy="14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A0BC7A-BB4F-422D-8165-FFED2423B751}"/>
                    </a:ext>
                  </a:extLst>
                </p14:cNvPr>
                <p14:cNvContentPartPr/>
                <p14:nvPr/>
              </p14:nvContentPartPr>
              <p14:xfrm>
                <a:off x="10859712" y="2750385"/>
                <a:ext cx="9720" cy="274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A0BC7A-BB4F-422D-8165-FFED2423B75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50712" y="2741385"/>
                  <a:ext cx="27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39A504-4D2D-4CD9-9951-E8D9D5891F45}"/>
                    </a:ext>
                  </a:extLst>
                </p14:cNvPr>
                <p14:cNvContentPartPr/>
                <p14:nvPr/>
              </p14:nvContentPartPr>
              <p14:xfrm>
                <a:off x="10944312" y="2787465"/>
                <a:ext cx="76680" cy="169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39A504-4D2D-4CD9-9951-E8D9D5891F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35672" y="2778465"/>
                  <a:ext cx="94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9D067C-36CE-48BB-A1E3-A4465CE63968}"/>
                    </a:ext>
                  </a:extLst>
                </p14:cNvPr>
                <p14:cNvContentPartPr/>
                <p14:nvPr/>
              </p14:nvContentPartPr>
              <p14:xfrm>
                <a:off x="10925232" y="2874585"/>
                <a:ext cx="107280" cy="57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9D067C-36CE-48BB-A1E3-A4465CE6396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916592" y="2865945"/>
                  <a:ext cx="124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AC7E75-020E-4761-8AD3-928F58C1F694}"/>
                    </a:ext>
                  </a:extLst>
                </p14:cNvPr>
                <p14:cNvContentPartPr/>
                <p14:nvPr/>
              </p14:nvContentPartPr>
              <p14:xfrm>
                <a:off x="11113872" y="2752545"/>
                <a:ext cx="222480" cy="22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AC7E75-020E-4761-8AD3-928F58C1F69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04872" y="2743545"/>
                  <a:ext cx="240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7D11FA-F166-4216-BFE7-C4AC7E0DBCB1}"/>
                    </a:ext>
                  </a:extLst>
                </p14:cNvPr>
                <p14:cNvContentPartPr/>
                <p14:nvPr/>
              </p14:nvContentPartPr>
              <p14:xfrm>
                <a:off x="11236632" y="2852265"/>
                <a:ext cx="73800" cy="3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7D11FA-F166-4216-BFE7-C4AC7E0DBCB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27992" y="2843625"/>
                  <a:ext cx="91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65111A-508A-4218-8A26-F6F483589DBC}"/>
                    </a:ext>
                  </a:extLst>
                </p14:cNvPr>
                <p14:cNvContentPartPr/>
                <p14:nvPr/>
              </p14:nvContentPartPr>
              <p14:xfrm>
                <a:off x="11453712" y="2744625"/>
                <a:ext cx="124560" cy="15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65111A-508A-4218-8A26-F6F483589DB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444712" y="2735985"/>
                  <a:ext cx="142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81B00A8-CD83-44BE-BC96-ECFB9C49D0AE}"/>
                    </a:ext>
                  </a:extLst>
                </p14:cNvPr>
                <p14:cNvContentPartPr/>
                <p14:nvPr/>
              </p14:nvContentPartPr>
              <p14:xfrm>
                <a:off x="11059512" y="3091665"/>
                <a:ext cx="62280" cy="199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1B00A8-CD83-44BE-BC96-ECFB9C49D0A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050872" y="3083025"/>
                  <a:ext cx="7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A0B98E-76C3-48F3-97E4-2C89C253BF5A}"/>
                    </a:ext>
                  </a:extLst>
                </p14:cNvPr>
                <p14:cNvContentPartPr/>
                <p14:nvPr/>
              </p14:nvContentPartPr>
              <p14:xfrm>
                <a:off x="11028912" y="3107145"/>
                <a:ext cx="117720" cy="124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A0B98E-76C3-48F3-97E4-2C89C253BF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019912" y="3098505"/>
                  <a:ext cx="135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A3180D-7114-408F-83A7-B3688BFE0756}"/>
                    </a:ext>
                  </a:extLst>
                </p14:cNvPr>
                <p14:cNvContentPartPr/>
                <p14:nvPr/>
              </p14:nvContentPartPr>
              <p14:xfrm>
                <a:off x="11050872" y="3374265"/>
                <a:ext cx="100800" cy="186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A3180D-7114-408F-83A7-B3688BFE075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42232" y="3365265"/>
                  <a:ext cx="118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7526DC-0EBD-479B-956F-9F60700B49BD}"/>
                    </a:ext>
                  </a:extLst>
                </p14:cNvPr>
                <p14:cNvContentPartPr/>
                <p14:nvPr/>
              </p14:nvContentPartPr>
              <p14:xfrm>
                <a:off x="11076432" y="3470025"/>
                <a:ext cx="107640" cy="3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7526DC-0EBD-479B-956F-9F60700B49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067432" y="3461025"/>
                  <a:ext cx="125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D5BB91-FDD9-4F76-9A79-FE8CFB8189B6}"/>
                    </a:ext>
                  </a:extLst>
                </p14:cNvPr>
                <p14:cNvContentPartPr/>
                <p14:nvPr/>
              </p14:nvContentPartPr>
              <p14:xfrm>
                <a:off x="11243832" y="3318105"/>
                <a:ext cx="5040" cy="19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D5BB91-FDD9-4F76-9A79-FE8CFB8189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35192" y="3309105"/>
                  <a:ext cx="22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7ECBC7-EB34-4A08-8D98-82D6AB517894}"/>
                    </a:ext>
                  </a:extLst>
                </p14:cNvPr>
                <p14:cNvContentPartPr/>
                <p14:nvPr/>
              </p14:nvContentPartPr>
              <p14:xfrm>
                <a:off x="11283792" y="3451665"/>
                <a:ext cx="49320" cy="73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7ECBC7-EB34-4A08-8D98-82D6AB51789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75152" y="3443025"/>
                  <a:ext cx="66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99711A-9A1A-4E40-99AC-1E6DBE41D7FD}"/>
                    </a:ext>
                  </a:extLst>
                </p14:cNvPr>
                <p14:cNvContentPartPr/>
                <p14:nvPr/>
              </p14:nvContentPartPr>
              <p14:xfrm>
                <a:off x="11443992" y="3349785"/>
                <a:ext cx="365040" cy="136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99711A-9A1A-4E40-99AC-1E6DBE41D7F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434992" y="3341145"/>
                  <a:ext cx="382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E8967B-BC06-4CF6-8F0D-D10B993592F2}"/>
                    </a:ext>
                  </a:extLst>
                </p14:cNvPr>
                <p14:cNvContentPartPr/>
                <p14:nvPr/>
              </p14:nvContentPartPr>
              <p14:xfrm>
                <a:off x="11906232" y="3252225"/>
                <a:ext cx="360" cy="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E8967B-BC06-4CF6-8F0D-D10B993592F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97232" y="3243225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FB0A26-5CD4-46DD-9FB4-1614F4D3DDCB}"/>
                    </a:ext>
                  </a:extLst>
                </p14:cNvPr>
                <p14:cNvContentPartPr/>
                <p14:nvPr/>
              </p14:nvContentPartPr>
              <p14:xfrm>
                <a:off x="11072472" y="3665145"/>
                <a:ext cx="23040" cy="235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8FB0A26-5CD4-46DD-9FB4-1614F4D3DDC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063832" y="3656145"/>
                  <a:ext cx="40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D6261F-76AB-416D-8709-0D537DFEF420}"/>
                    </a:ext>
                  </a:extLst>
                </p14:cNvPr>
                <p14:cNvContentPartPr/>
                <p14:nvPr/>
              </p14:nvContentPartPr>
              <p14:xfrm>
                <a:off x="10972752" y="3803025"/>
                <a:ext cx="75960" cy="43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D6261F-76AB-416D-8709-0D537DFEF42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963752" y="3794385"/>
                  <a:ext cx="93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AF105B5-E541-4755-AC6F-EA241E4EFE99}"/>
                    </a:ext>
                  </a:extLst>
                </p14:cNvPr>
                <p14:cNvContentPartPr/>
                <p14:nvPr/>
              </p14:nvContentPartPr>
              <p14:xfrm>
                <a:off x="11123592" y="3763065"/>
                <a:ext cx="114840" cy="9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AF105B5-E541-4755-AC6F-EA241E4EFE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14952" y="3754425"/>
                  <a:ext cx="132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0BDFBA-057C-4841-B634-EE2AC3B38AAA}"/>
                    </a:ext>
                  </a:extLst>
                </p14:cNvPr>
                <p14:cNvContentPartPr/>
                <p14:nvPr/>
              </p14:nvContentPartPr>
              <p14:xfrm>
                <a:off x="11236632" y="3629145"/>
                <a:ext cx="3960" cy="38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0BDFBA-057C-4841-B634-EE2AC3B38AA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27992" y="3620505"/>
                  <a:ext cx="21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AC9F7F-5A24-400D-B8F7-E03D2515B9CB}"/>
                    </a:ext>
                  </a:extLst>
                </p14:cNvPr>
                <p14:cNvContentPartPr/>
                <p14:nvPr/>
              </p14:nvContentPartPr>
              <p14:xfrm>
                <a:off x="11293152" y="3742545"/>
                <a:ext cx="115920" cy="9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AC9F7F-5A24-400D-B8F7-E03D2515B9C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84512" y="3733545"/>
                  <a:ext cx="133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105070-D68C-4708-8514-7E1DD224B332}"/>
                    </a:ext>
                  </a:extLst>
                </p14:cNvPr>
                <p14:cNvContentPartPr/>
                <p14:nvPr/>
              </p14:nvContentPartPr>
              <p14:xfrm>
                <a:off x="11443992" y="3629145"/>
                <a:ext cx="4320" cy="44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105070-D68C-4708-8514-7E1DD224B3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434992" y="3620505"/>
                  <a:ext cx="21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8B1F1E-93F7-4D15-9FBB-BBAA691A18C2}"/>
                    </a:ext>
                  </a:extLst>
                </p14:cNvPr>
                <p14:cNvContentPartPr/>
                <p14:nvPr/>
              </p14:nvContentPartPr>
              <p14:xfrm>
                <a:off x="11471352" y="3625545"/>
                <a:ext cx="241920" cy="202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8B1F1E-93F7-4D15-9FBB-BBAA691A18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462352" y="3616905"/>
                  <a:ext cx="259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DC3673C-4267-4793-9426-C16A92A42F96}"/>
                    </a:ext>
                  </a:extLst>
                </p14:cNvPr>
                <p14:cNvContentPartPr/>
                <p14:nvPr/>
              </p14:nvContentPartPr>
              <p14:xfrm>
                <a:off x="10848912" y="3968625"/>
                <a:ext cx="77040" cy="261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DC3673C-4267-4793-9426-C16A92A42F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839912" y="3959985"/>
                  <a:ext cx="94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DDB4F5C-7EC1-4897-B88D-F8A118D467F8}"/>
                    </a:ext>
                  </a:extLst>
                </p14:cNvPr>
                <p14:cNvContentPartPr/>
                <p14:nvPr/>
              </p14:nvContentPartPr>
              <p14:xfrm>
                <a:off x="10981392" y="4038465"/>
                <a:ext cx="450720" cy="155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DDB4F5C-7EC1-4897-B88D-F8A118D467F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72392" y="4029825"/>
                  <a:ext cx="468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131297-1F14-4FE5-9EC3-BEB1CEB6E4B6}"/>
                    </a:ext>
                  </a:extLst>
                </p14:cNvPr>
                <p14:cNvContentPartPr/>
                <p14:nvPr/>
              </p14:nvContentPartPr>
              <p14:xfrm>
                <a:off x="11426352" y="4093905"/>
                <a:ext cx="114840" cy="72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131297-1F14-4FE5-9EC3-BEB1CEB6E4B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417712" y="4084905"/>
                  <a:ext cx="132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862483E-481F-4FDE-A543-67ABD1E8E254}"/>
                    </a:ext>
                  </a:extLst>
                </p14:cNvPr>
                <p14:cNvContentPartPr/>
                <p14:nvPr/>
              </p14:nvContentPartPr>
              <p14:xfrm>
                <a:off x="11547312" y="3983025"/>
                <a:ext cx="154080" cy="156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862483E-481F-4FDE-A543-67ABD1E8E25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538312" y="3974385"/>
                  <a:ext cx="171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E05E295-9FEB-428E-A6F9-11D210F8C670}"/>
                    </a:ext>
                  </a:extLst>
                </p14:cNvPr>
                <p14:cNvContentPartPr/>
                <p14:nvPr/>
              </p14:nvContentPartPr>
              <p14:xfrm>
                <a:off x="11707872" y="3977985"/>
                <a:ext cx="3960" cy="2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E05E295-9FEB-428E-A6F9-11D210F8C67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699232" y="3969345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469661-CB9F-49ED-B006-6C9336796B79}"/>
                    </a:ext>
                  </a:extLst>
                </p14:cNvPr>
                <p14:cNvContentPartPr/>
                <p14:nvPr/>
              </p14:nvContentPartPr>
              <p14:xfrm>
                <a:off x="11707872" y="3954945"/>
                <a:ext cx="288000" cy="165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469661-CB9F-49ED-B006-6C9336796B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699232" y="3946305"/>
                  <a:ext cx="305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99B709-E424-44E4-BC69-60B9C47E1C06}"/>
                    </a:ext>
                  </a:extLst>
                </p14:cNvPr>
                <p14:cNvContentPartPr/>
                <p14:nvPr/>
              </p14:nvContentPartPr>
              <p14:xfrm>
                <a:off x="11820912" y="3987345"/>
                <a:ext cx="232200" cy="193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99B709-E424-44E4-BC69-60B9C47E1C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812272" y="3978705"/>
                  <a:ext cx="24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4F6A82-65A2-4785-A3E8-9E91BB1C6B14}"/>
                    </a:ext>
                  </a:extLst>
                </p14:cNvPr>
                <p14:cNvContentPartPr/>
                <p14:nvPr/>
              </p14:nvContentPartPr>
              <p14:xfrm>
                <a:off x="10747392" y="3399105"/>
                <a:ext cx="60480" cy="149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4F6A82-65A2-4785-A3E8-9E91BB1C6B1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38752" y="3390465"/>
                  <a:ext cx="78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C91E405-C9C1-47F8-B17C-0F06160ABF68}"/>
                    </a:ext>
                  </a:extLst>
                </p14:cNvPr>
                <p14:cNvContentPartPr/>
                <p14:nvPr/>
              </p14:nvContentPartPr>
              <p14:xfrm>
                <a:off x="10854672" y="3436545"/>
                <a:ext cx="72360" cy="152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C91E405-C9C1-47F8-B17C-0F06160ABF6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845672" y="3427905"/>
                  <a:ext cx="90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16E995-9184-427E-9EC7-84A559B5C3EB}"/>
                    </a:ext>
                  </a:extLst>
                </p14:cNvPr>
                <p14:cNvContentPartPr/>
                <p14:nvPr/>
              </p14:nvContentPartPr>
              <p14:xfrm>
                <a:off x="10963392" y="3544185"/>
                <a:ext cx="360" cy="1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16E995-9184-427E-9EC7-84A559B5C3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54392" y="353554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E31AC20-B1FB-4473-BCE1-93D8E0AE3BCA}"/>
              </a:ext>
            </a:extLst>
          </p:cNvPr>
          <p:cNvGrpSpPr/>
          <p:nvPr/>
        </p:nvGrpSpPr>
        <p:grpSpPr>
          <a:xfrm>
            <a:off x="1006512" y="3261585"/>
            <a:ext cx="7288560" cy="442440"/>
            <a:chOff x="1006512" y="3261585"/>
            <a:chExt cx="72885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F4C0CC9-60FD-4740-ADE2-1C5BAA1A82CD}"/>
                    </a:ext>
                  </a:extLst>
                </p14:cNvPr>
                <p14:cNvContentPartPr/>
                <p14:nvPr/>
              </p14:nvContentPartPr>
              <p14:xfrm>
                <a:off x="1257072" y="3290025"/>
                <a:ext cx="191880" cy="414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F4C0CC9-60FD-4740-ADE2-1C5BAA1A82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48432" y="3281385"/>
                  <a:ext cx="2095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8FA4219-D092-4ED1-8061-5ACCE0CF2E6A}"/>
                    </a:ext>
                  </a:extLst>
                </p14:cNvPr>
                <p14:cNvContentPartPr/>
                <p14:nvPr/>
              </p14:nvContentPartPr>
              <p14:xfrm>
                <a:off x="8133072" y="3261585"/>
                <a:ext cx="162000" cy="439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8FA4219-D092-4ED1-8061-5ACCE0CF2E6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24432" y="3252585"/>
                  <a:ext cx="1796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AA6E01-8564-45F8-8AC6-1AB8C58CABD7}"/>
                    </a:ext>
                  </a:extLst>
                </p14:cNvPr>
                <p14:cNvContentPartPr/>
                <p14:nvPr/>
              </p14:nvContentPartPr>
              <p14:xfrm>
                <a:off x="1495392" y="3553185"/>
                <a:ext cx="6683400" cy="133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AA6E01-8564-45F8-8AC6-1AB8C58CABD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86392" y="3544185"/>
                  <a:ext cx="6701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D9A0849-A463-4B47-8EAA-2ACC3B69D4CF}"/>
                    </a:ext>
                  </a:extLst>
                </p14:cNvPr>
                <p14:cNvContentPartPr/>
                <p14:nvPr/>
              </p14:nvContentPartPr>
              <p14:xfrm>
                <a:off x="1006512" y="3361305"/>
                <a:ext cx="200160" cy="8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D9A0849-A463-4B47-8EAA-2ACC3B69D4C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97512" y="3352665"/>
                  <a:ext cx="217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498ADA-1B29-4275-8527-D569698DF91B}"/>
                    </a:ext>
                  </a:extLst>
                </p14:cNvPr>
                <p14:cNvContentPartPr/>
                <p14:nvPr/>
              </p14:nvContentPartPr>
              <p14:xfrm>
                <a:off x="1084272" y="3325665"/>
                <a:ext cx="132480" cy="213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498ADA-1B29-4275-8527-D569698DF91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75272" y="3317025"/>
                  <a:ext cx="150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841EB74-A9D0-4C89-B9DF-B55FA6A409CD}"/>
                    </a:ext>
                  </a:extLst>
                </p14:cNvPr>
                <p14:cNvContentPartPr/>
                <p14:nvPr/>
              </p14:nvContentPartPr>
              <p14:xfrm>
                <a:off x="1093272" y="3290025"/>
                <a:ext cx="323280" cy="198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841EB74-A9D0-4C89-B9DF-B55FA6A409C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84272" y="3281025"/>
                  <a:ext cx="3409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54FC419-05C4-4975-8692-4532F2D4297F}"/>
              </a:ext>
            </a:extLst>
          </p:cNvPr>
          <p:cNvGrpSpPr/>
          <p:nvPr/>
        </p:nvGrpSpPr>
        <p:grpSpPr>
          <a:xfrm>
            <a:off x="1498272" y="4955745"/>
            <a:ext cx="3830760" cy="88200"/>
            <a:chOff x="1498272" y="4955745"/>
            <a:chExt cx="383076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3F58904-5266-44E5-9E84-4EDC027847D4}"/>
                    </a:ext>
                  </a:extLst>
                </p14:cNvPr>
                <p14:cNvContentPartPr/>
                <p14:nvPr/>
              </p14:nvContentPartPr>
              <p14:xfrm>
                <a:off x="1498272" y="4976265"/>
                <a:ext cx="2146680" cy="67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3F58904-5266-44E5-9E84-4EDC027847D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89272" y="4967625"/>
                  <a:ext cx="2164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F695EB-4103-4D3F-9DD2-6F423E214614}"/>
                    </a:ext>
                  </a:extLst>
                </p14:cNvPr>
                <p14:cNvContentPartPr/>
                <p14:nvPr/>
              </p14:nvContentPartPr>
              <p14:xfrm>
                <a:off x="4515432" y="4955745"/>
                <a:ext cx="813600" cy="22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F695EB-4103-4D3F-9DD2-6F423E21461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06432" y="4946745"/>
                  <a:ext cx="8312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08280EA-3863-4D9A-85EC-4774B93CA200}"/>
                  </a:ext>
                </a:extLst>
              </p14:cNvPr>
              <p14:cNvContentPartPr/>
              <p14:nvPr/>
            </p14:nvContentPartPr>
            <p14:xfrm>
              <a:off x="7021032" y="5034945"/>
              <a:ext cx="1384920" cy="90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08280EA-3863-4D9A-85EC-4774B93CA20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012392" y="5025945"/>
                <a:ext cx="14025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43E0DAC-8D39-43C7-A1E0-4513A7617134}"/>
                  </a:ext>
                </a:extLst>
              </p14:cNvPr>
              <p14:cNvContentPartPr/>
              <p14:nvPr/>
            </p14:nvContentPartPr>
            <p14:xfrm>
              <a:off x="9106152" y="5063025"/>
              <a:ext cx="1364400" cy="18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43E0DAC-8D39-43C7-A1E0-4513A761713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097152" y="5054025"/>
                <a:ext cx="13820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E8AB0AF1-3118-4DFE-9864-B645109EF3F5}"/>
              </a:ext>
            </a:extLst>
          </p:cNvPr>
          <p:cNvGrpSpPr/>
          <p:nvPr/>
        </p:nvGrpSpPr>
        <p:grpSpPr>
          <a:xfrm>
            <a:off x="2007672" y="5316465"/>
            <a:ext cx="1555920" cy="57240"/>
            <a:chOff x="2007672" y="5316465"/>
            <a:chExt cx="1555920" cy="5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E7E7EE-7F11-4723-8319-E991A9A2E5C5}"/>
                    </a:ext>
                  </a:extLst>
                </p14:cNvPr>
                <p14:cNvContentPartPr/>
                <p14:nvPr/>
              </p14:nvContentPartPr>
              <p14:xfrm>
                <a:off x="2007672" y="5316465"/>
                <a:ext cx="1327680" cy="57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E7E7EE-7F11-4723-8319-E991A9A2E5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999032" y="5307465"/>
                  <a:ext cx="1345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6F327B-3400-4EF4-992F-3933E7673AB9}"/>
                    </a:ext>
                  </a:extLst>
                </p14:cNvPr>
                <p14:cNvContentPartPr/>
                <p14:nvPr/>
              </p14:nvContentPartPr>
              <p14:xfrm>
                <a:off x="3563232" y="5316825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6F327B-3400-4EF4-992F-3933E7673AB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54232" y="5307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420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4441D-9746-C41D-1108-A92E3E45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67" y="925286"/>
            <a:ext cx="11419257" cy="44089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9FB4C4-02D0-4FD5-924E-6F8C574304C3}"/>
              </a:ext>
            </a:extLst>
          </p:cNvPr>
          <p:cNvGrpSpPr/>
          <p:nvPr/>
        </p:nvGrpSpPr>
        <p:grpSpPr>
          <a:xfrm>
            <a:off x="5233992" y="1338105"/>
            <a:ext cx="3523320" cy="39240"/>
            <a:chOff x="5233992" y="1338105"/>
            <a:chExt cx="3523320" cy="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F1E0479-8DF5-4C44-96E2-31BB41779927}"/>
                    </a:ext>
                  </a:extLst>
                </p14:cNvPr>
                <p14:cNvContentPartPr/>
                <p14:nvPr/>
              </p14:nvContentPartPr>
              <p14:xfrm>
                <a:off x="5233992" y="1357185"/>
                <a:ext cx="1750680" cy="20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F1E0479-8DF5-4C44-96E2-31BB417799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25352" y="1348185"/>
                  <a:ext cx="1768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278805-7808-4D71-AC4A-70B8260C93CB}"/>
                    </a:ext>
                  </a:extLst>
                </p14:cNvPr>
                <p14:cNvContentPartPr/>
                <p14:nvPr/>
              </p14:nvContentPartPr>
              <p14:xfrm>
                <a:off x="7579032" y="1338105"/>
                <a:ext cx="1178280" cy="20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278805-7808-4D71-AC4A-70B8260C93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0032" y="1329105"/>
                  <a:ext cx="11959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DA6B06-161D-4933-960C-7214C7C025D3}"/>
              </a:ext>
            </a:extLst>
          </p:cNvPr>
          <p:cNvGrpSpPr/>
          <p:nvPr/>
        </p:nvGrpSpPr>
        <p:grpSpPr>
          <a:xfrm>
            <a:off x="3568632" y="1668225"/>
            <a:ext cx="1382400" cy="85680"/>
            <a:chOff x="3568632" y="1668225"/>
            <a:chExt cx="1382400" cy="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B81EAC-6053-4666-94DC-19B8E3861453}"/>
                    </a:ext>
                  </a:extLst>
                </p14:cNvPr>
                <p14:cNvContentPartPr/>
                <p14:nvPr/>
              </p14:nvContentPartPr>
              <p14:xfrm>
                <a:off x="3568632" y="1668225"/>
                <a:ext cx="1170720" cy="1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B81EAC-6053-4666-94DC-19B8E38614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59992" y="1659225"/>
                  <a:ext cx="118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595D7E-E574-4BE8-A89B-DC66D4DC573E}"/>
                    </a:ext>
                  </a:extLst>
                </p14:cNvPr>
                <p14:cNvContentPartPr/>
                <p14:nvPr/>
              </p14:nvContentPartPr>
              <p14:xfrm>
                <a:off x="3685632" y="1678665"/>
                <a:ext cx="1265400" cy="75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595D7E-E574-4BE8-A89B-DC66D4DC57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6632" y="1670025"/>
                  <a:ext cx="128304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07A3B5-6C22-4F9A-9314-83188A4A4D64}"/>
                  </a:ext>
                </a:extLst>
              </p14:cNvPr>
              <p14:cNvContentPartPr/>
              <p14:nvPr/>
            </p14:nvContentPartPr>
            <p14:xfrm>
              <a:off x="5372952" y="161170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07A3B5-6C22-4F9A-9314-83188A4A4D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4312" y="16030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191311-2351-4D15-A3C6-1C0D1C948B4B}"/>
                  </a:ext>
                </a:extLst>
              </p14:cNvPr>
              <p14:cNvContentPartPr/>
              <p14:nvPr/>
            </p14:nvContentPartPr>
            <p14:xfrm>
              <a:off x="565512" y="313882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191311-2351-4D15-A3C6-1C0D1C948B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6512" y="31301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6E641A85-E2F7-47E4-B33C-8DA4996B450F}"/>
              </a:ext>
            </a:extLst>
          </p:cNvPr>
          <p:cNvGrpSpPr/>
          <p:nvPr/>
        </p:nvGrpSpPr>
        <p:grpSpPr>
          <a:xfrm>
            <a:off x="4741152" y="1668225"/>
            <a:ext cx="952920" cy="293400"/>
            <a:chOff x="4741152" y="1668225"/>
            <a:chExt cx="95292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1738274-D3F8-4208-8238-BDC43441F3D0}"/>
                    </a:ext>
                  </a:extLst>
                </p14:cNvPr>
                <p14:cNvContentPartPr/>
                <p14:nvPr/>
              </p14:nvContentPartPr>
              <p14:xfrm>
                <a:off x="4741152" y="1668225"/>
                <a:ext cx="233640" cy="22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1738274-D3F8-4208-8238-BDC43441F3D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32512" y="1659585"/>
                  <a:ext cx="251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286273C-86C8-4AF9-AF8C-676AEBA616A9}"/>
                    </a:ext>
                  </a:extLst>
                </p14:cNvPr>
                <p14:cNvContentPartPr/>
                <p14:nvPr/>
              </p14:nvContentPartPr>
              <p14:xfrm>
                <a:off x="5094312" y="1767945"/>
                <a:ext cx="24480" cy="153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286273C-86C8-4AF9-AF8C-676AEBA616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85672" y="1759305"/>
                  <a:ext cx="42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ABCFE72-BF58-4906-9761-44768D1A5603}"/>
                    </a:ext>
                  </a:extLst>
                </p14:cNvPr>
                <p14:cNvContentPartPr/>
                <p14:nvPr/>
              </p14:nvContentPartPr>
              <p14:xfrm>
                <a:off x="5174952" y="1757145"/>
                <a:ext cx="69840" cy="14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ABCFE72-BF58-4906-9761-44768D1A56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66312" y="1748145"/>
                  <a:ext cx="87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4DFD4E-1866-4157-8012-9305A54CAC64}"/>
                    </a:ext>
                  </a:extLst>
                </p14:cNvPr>
                <p14:cNvContentPartPr/>
                <p14:nvPr/>
              </p14:nvContentPartPr>
              <p14:xfrm>
                <a:off x="5146872" y="1815825"/>
                <a:ext cx="128160" cy="3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4DFD4E-1866-4157-8012-9305A54CAC6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37872" y="1807185"/>
                  <a:ext cx="145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A11A6D-0579-436C-BF55-3A606E90FA8C}"/>
                    </a:ext>
                  </a:extLst>
                </p14:cNvPr>
                <p14:cNvContentPartPr/>
                <p14:nvPr/>
              </p14:nvContentPartPr>
              <p14:xfrm>
                <a:off x="5303472" y="1747065"/>
                <a:ext cx="3960" cy="20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A11A6D-0579-436C-BF55-3A606E90FA8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94832" y="1738425"/>
                  <a:ext cx="21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2FCE2FE-51E9-4948-8B48-CA74EED88238}"/>
                    </a:ext>
                  </a:extLst>
                </p14:cNvPr>
                <p14:cNvContentPartPr/>
                <p14:nvPr/>
              </p14:nvContentPartPr>
              <p14:xfrm>
                <a:off x="5391672" y="1828785"/>
                <a:ext cx="177120" cy="4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2FCE2FE-51E9-4948-8B48-CA74EED882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83032" y="1819785"/>
                  <a:ext cx="194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B683AB5-D71F-4587-A7FC-D273A8571B7D}"/>
                    </a:ext>
                  </a:extLst>
                </p14:cNvPr>
                <p14:cNvContentPartPr/>
                <p14:nvPr/>
              </p14:nvContentPartPr>
              <p14:xfrm>
                <a:off x="5442432" y="1779465"/>
                <a:ext cx="35280" cy="182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B683AB5-D71F-4587-A7FC-D273A8571B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33792" y="1770465"/>
                  <a:ext cx="5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0EB148-AE3E-4A0B-A896-D5386B19B3DA}"/>
                    </a:ext>
                  </a:extLst>
                </p14:cNvPr>
                <p14:cNvContentPartPr/>
                <p14:nvPr/>
              </p14:nvContentPartPr>
              <p14:xfrm>
                <a:off x="5636472" y="1771545"/>
                <a:ext cx="57600" cy="140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0EB148-AE3E-4A0B-A896-D5386B19B3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27832" y="1762905"/>
                  <a:ext cx="7524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D9A1F8F-F2E3-45A0-8216-68D8879FD1DC}"/>
                  </a:ext>
                </a:extLst>
              </p14:cNvPr>
              <p14:cNvContentPartPr/>
              <p14:nvPr/>
            </p14:nvContentPartPr>
            <p14:xfrm>
              <a:off x="5186112" y="2299665"/>
              <a:ext cx="142560" cy="19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D9A1F8F-F2E3-45A0-8216-68D8879FD1D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177112" y="2290665"/>
                <a:ext cx="16020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F48647EA-6E58-4915-84A5-C63D3A4AA13C}"/>
              </a:ext>
            </a:extLst>
          </p:cNvPr>
          <p:cNvGrpSpPr/>
          <p:nvPr/>
        </p:nvGrpSpPr>
        <p:grpSpPr>
          <a:xfrm>
            <a:off x="10145832" y="1592985"/>
            <a:ext cx="1917000" cy="1707120"/>
            <a:chOff x="10145832" y="1592985"/>
            <a:chExt cx="191700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31F7E73-0353-4291-A28B-B2F99FE00D85}"/>
                    </a:ext>
                  </a:extLst>
                </p14:cNvPr>
                <p14:cNvContentPartPr/>
                <p14:nvPr/>
              </p14:nvContentPartPr>
              <p14:xfrm>
                <a:off x="10990392" y="2845785"/>
                <a:ext cx="699480" cy="454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31F7E73-0353-4291-A28B-B2F99FE00D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981752" y="2836785"/>
                  <a:ext cx="7171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540240-C251-4F42-AA8C-5EC947869DCF}"/>
                    </a:ext>
                  </a:extLst>
                </p14:cNvPr>
                <p14:cNvContentPartPr/>
                <p14:nvPr/>
              </p14:nvContentPartPr>
              <p14:xfrm>
                <a:off x="11273712" y="2602785"/>
                <a:ext cx="134640" cy="243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540240-C251-4F42-AA8C-5EC947869D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265072" y="2594145"/>
                  <a:ext cx="152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02E20AF-1C0F-496D-9720-AA9D50451CBD}"/>
                    </a:ext>
                  </a:extLst>
                </p14:cNvPr>
                <p14:cNvContentPartPr/>
                <p14:nvPr/>
              </p14:nvContentPartPr>
              <p14:xfrm>
                <a:off x="10145832" y="1822665"/>
                <a:ext cx="140400" cy="403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02E20AF-1C0F-496D-9720-AA9D50451C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37192" y="1814025"/>
                  <a:ext cx="1580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3030FD2-2E1A-44AD-B0BE-8D316F79602E}"/>
                    </a:ext>
                  </a:extLst>
                </p14:cNvPr>
                <p14:cNvContentPartPr/>
                <p14:nvPr/>
              </p14:nvContentPartPr>
              <p14:xfrm>
                <a:off x="10296672" y="1884945"/>
                <a:ext cx="194400" cy="142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3030FD2-2E1A-44AD-B0BE-8D316F79602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87672" y="1875945"/>
                  <a:ext cx="212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6C7543-4669-4527-9070-4EBAD5309B84}"/>
                    </a:ext>
                  </a:extLst>
                </p14:cNvPr>
                <p14:cNvContentPartPr/>
                <p14:nvPr/>
              </p14:nvContentPartPr>
              <p14:xfrm>
                <a:off x="10605192" y="1874865"/>
                <a:ext cx="86040" cy="85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6C7543-4669-4527-9070-4EBAD5309B8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96192" y="1866225"/>
                  <a:ext cx="103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8EF89C-1037-4054-B534-E398BE641E1E}"/>
                    </a:ext>
                  </a:extLst>
                </p14:cNvPr>
                <p14:cNvContentPartPr/>
                <p14:nvPr/>
              </p14:nvContentPartPr>
              <p14:xfrm>
                <a:off x="10820832" y="1824105"/>
                <a:ext cx="271440" cy="120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8EF89C-1037-4054-B534-E398BE641E1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11832" y="1815105"/>
                  <a:ext cx="289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1AE372-6552-49AC-B234-63997084A15F}"/>
                    </a:ext>
                  </a:extLst>
                </p14:cNvPr>
                <p14:cNvContentPartPr/>
                <p14:nvPr/>
              </p14:nvContentPartPr>
              <p14:xfrm>
                <a:off x="11132952" y="1762905"/>
                <a:ext cx="207000" cy="18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1AE372-6552-49AC-B234-63997084A1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123952" y="1753905"/>
                  <a:ext cx="224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D55E72-DCD7-4E50-9644-41880F0EF57A}"/>
                    </a:ext>
                  </a:extLst>
                </p14:cNvPr>
                <p14:cNvContentPartPr/>
                <p14:nvPr/>
              </p14:nvContentPartPr>
              <p14:xfrm>
                <a:off x="11344272" y="1743465"/>
                <a:ext cx="6120" cy="3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D55E72-DCD7-4E50-9644-41880F0EF57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335272" y="1734825"/>
                  <a:ext cx="23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4DAC11-E8BE-4288-9243-D60F009A82D1}"/>
                    </a:ext>
                  </a:extLst>
                </p14:cNvPr>
                <p14:cNvContentPartPr/>
                <p14:nvPr/>
              </p14:nvContentPartPr>
              <p14:xfrm>
                <a:off x="11377752" y="1821945"/>
                <a:ext cx="95400" cy="77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4DAC11-E8BE-4288-9243-D60F009A82D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69112" y="1812945"/>
                  <a:ext cx="113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E223FD1-E31A-4C6F-A0F3-91B68DA8F30D}"/>
                    </a:ext>
                  </a:extLst>
                </p14:cNvPr>
                <p14:cNvContentPartPr/>
                <p14:nvPr/>
              </p14:nvContentPartPr>
              <p14:xfrm>
                <a:off x="11587632" y="1650945"/>
                <a:ext cx="91080" cy="23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E223FD1-E31A-4C6F-A0F3-91B68DA8F3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578632" y="1641945"/>
                  <a:ext cx="108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E0EE1D-FF51-4AA4-A1D8-B448268F466B}"/>
                    </a:ext>
                  </a:extLst>
                </p14:cNvPr>
                <p14:cNvContentPartPr/>
                <p14:nvPr/>
              </p14:nvContentPartPr>
              <p14:xfrm>
                <a:off x="11613552" y="1774425"/>
                <a:ext cx="84240" cy="26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E0EE1D-FF51-4AA4-A1D8-B448268F46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604552" y="1765425"/>
                  <a:ext cx="101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C055FD-BB73-4871-9B2F-0E9F0F25565A}"/>
                    </a:ext>
                  </a:extLst>
                </p14:cNvPr>
                <p14:cNvContentPartPr/>
                <p14:nvPr/>
              </p14:nvContentPartPr>
              <p14:xfrm>
                <a:off x="11750712" y="1819425"/>
                <a:ext cx="32760" cy="142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C055FD-BB73-4871-9B2F-0E9F0F25565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742072" y="1810425"/>
                  <a:ext cx="5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793E12-4685-4327-B814-430ECEB12FA7}"/>
                    </a:ext>
                  </a:extLst>
                </p14:cNvPr>
                <p14:cNvContentPartPr/>
                <p14:nvPr/>
              </p14:nvContentPartPr>
              <p14:xfrm>
                <a:off x="11867712" y="1658865"/>
                <a:ext cx="88200" cy="189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793E12-4685-4327-B814-430ECEB12F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858712" y="1650225"/>
                  <a:ext cx="105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E77416-8925-407F-979F-8FF602816CC6}"/>
                    </a:ext>
                  </a:extLst>
                </p14:cNvPr>
                <p14:cNvContentPartPr/>
                <p14:nvPr/>
              </p14:nvContentPartPr>
              <p14:xfrm>
                <a:off x="11830632" y="1640145"/>
                <a:ext cx="232200" cy="367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E77416-8925-407F-979F-8FF602816C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821632" y="1631505"/>
                  <a:ext cx="2498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F1F0041-6666-40BA-9192-B0D31B0C2A64}"/>
                    </a:ext>
                  </a:extLst>
                </p14:cNvPr>
                <p14:cNvContentPartPr/>
                <p14:nvPr/>
              </p14:nvContentPartPr>
              <p14:xfrm>
                <a:off x="11521752" y="1592985"/>
                <a:ext cx="109440" cy="418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F1F0041-6666-40BA-9192-B0D31B0C2A6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512752" y="1584345"/>
                  <a:ext cx="1270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288F14-0612-4242-B1EE-A616491A1DA8}"/>
                    </a:ext>
                  </a:extLst>
                </p14:cNvPr>
                <p14:cNvContentPartPr/>
                <p14:nvPr/>
              </p14:nvContentPartPr>
              <p14:xfrm>
                <a:off x="10180032" y="2311185"/>
                <a:ext cx="103680" cy="207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288F14-0612-4242-B1EE-A616491A1DA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71392" y="2302545"/>
                  <a:ext cx="121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C39F9C-0238-4267-AA7E-E9EBBDDB760F}"/>
                    </a:ext>
                  </a:extLst>
                </p14:cNvPr>
                <p14:cNvContentPartPr/>
                <p14:nvPr/>
              </p14:nvContentPartPr>
              <p14:xfrm>
                <a:off x="10199472" y="2412705"/>
                <a:ext cx="113760" cy="29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C39F9C-0238-4267-AA7E-E9EBBDDB760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90832" y="2403705"/>
                  <a:ext cx="13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FB4D397-6EF2-42C5-9C8C-1B2F59B04FE6}"/>
                    </a:ext>
                  </a:extLst>
                </p14:cNvPr>
                <p14:cNvContentPartPr/>
                <p14:nvPr/>
              </p14:nvContentPartPr>
              <p14:xfrm>
                <a:off x="10350312" y="2248545"/>
                <a:ext cx="128520" cy="14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FB4D397-6EF2-42C5-9C8C-1B2F59B04FE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341672" y="2239905"/>
                  <a:ext cx="146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C88EFD6-D9F1-45A9-A5D1-852FEB6F90F1}"/>
                    </a:ext>
                  </a:extLst>
                </p14:cNvPr>
                <p14:cNvContentPartPr/>
                <p14:nvPr/>
              </p14:nvContentPartPr>
              <p14:xfrm>
                <a:off x="10482432" y="2166105"/>
                <a:ext cx="60120" cy="168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C88EFD6-D9F1-45A9-A5D1-852FEB6F90F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73432" y="2157105"/>
                  <a:ext cx="77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A5AFB07-211F-4D0D-9639-EECCC336704B}"/>
                    </a:ext>
                  </a:extLst>
                </p14:cNvPr>
                <p14:cNvContentPartPr/>
                <p14:nvPr/>
              </p14:nvContentPartPr>
              <p14:xfrm>
                <a:off x="10633272" y="2224785"/>
                <a:ext cx="113400" cy="206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A5AFB07-211F-4D0D-9639-EECCC336704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624272" y="2215785"/>
                  <a:ext cx="131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3548480-FC4A-4E32-A5AD-3A2907A7B9B8}"/>
                    </a:ext>
                  </a:extLst>
                </p14:cNvPr>
                <p14:cNvContentPartPr/>
                <p14:nvPr/>
              </p14:nvContentPartPr>
              <p14:xfrm>
                <a:off x="10859352" y="2281305"/>
                <a:ext cx="360" cy="9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3548480-FC4A-4E32-A5AD-3A2907A7B9B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50712" y="2272305"/>
                  <a:ext cx="18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68971F-8F22-48E8-A8E4-5A63199BA45E}"/>
                    </a:ext>
                  </a:extLst>
                </p14:cNvPr>
                <p14:cNvContentPartPr/>
                <p14:nvPr/>
              </p14:nvContentPartPr>
              <p14:xfrm>
                <a:off x="10859352" y="2130105"/>
                <a:ext cx="142200" cy="261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68971F-8F22-48E8-A8E4-5A63199BA45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850712" y="2121465"/>
                  <a:ext cx="159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5C5A1A7-F7BF-451E-B1C3-B6D0729215F0}"/>
                    </a:ext>
                  </a:extLst>
                </p14:cNvPr>
                <p14:cNvContentPartPr/>
                <p14:nvPr/>
              </p14:nvContentPartPr>
              <p14:xfrm>
                <a:off x="11140512" y="2218305"/>
                <a:ext cx="378000" cy="112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5C5A1A7-F7BF-451E-B1C3-B6D0729215F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31872" y="2209305"/>
                  <a:ext cx="395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13048-A0C0-426E-9C57-8FAE90364C89}"/>
                    </a:ext>
                  </a:extLst>
                </p14:cNvPr>
                <p14:cNvContentPartPr/>
                <p14:nvPr/>
              </p14:nvContentPartPr>
              <p14:xfrm>
                <a:off x="11546592" y="2117145"/>
                <a:ext cx="369360" cy="200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13048-A0C0-426E-9C57-8FAE90364C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537592" y="2108145"/>
                  <a:ext cx="387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BADB542-7879-4E45-A0FE-3A25F65C4722}"/>
                    </a:ext>
                  </a:extLst>
                </p14:cNvPr>
                <p14:cNvContentPartPr/>
                <p14:nvPr/>
              </p14:nvContentPartPr>
              <p14:xfrm>
                <a:off x="11915592" y="2148825"/>
                <a:ext cx="120240" cy="29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BADB542-7879-4E45-A0FE-3A25F65C472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906592" y="2139825"/>
                  <a:ext cx="137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1EE5320-2A02-4095-8947-F546DC3E219E}"/>
                    </a:ext>
                  </a:extLst>
                </p14:cNvPr>
                <p14:cNvContentPartPr/>
                <p14:nvPr/>
              </p14:nvContentPartPr>
              <p14:xfrm>
                <a:off x="10188312" y="2485785"/>
                <a:ext cx="500760" cy="285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1EE5320-2A02-4095-8947-F546DC3E21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79312" y="2477145"/>
                  <a:ext cx="518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3CA4443-0E7C-4945-BA1F-816AAF66D333}"/>
                    </a:ext>
                  </a:extLst>
                </p14:cNvPr>
                <p14:cNvContentPartPr/>
                <p14:nvPr/>
              </p14:nvContentPartPr>
              <p14:xfrm>
                <a:off x="10774752" y="2559225"/>
                <a:ext cx="296280" cy="127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3CA4443-0E7C-4945-BA1F-816AAF66D33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66112" y="2550585"/>
                  <a:ext cx="313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E179ED-9EFA-4E55-8F0A-301D30B20085}"/>
                    </a:ext>
                  </a:extLst>
                </p14:cNvPr>
                <p14:cNvContentPartPr/>
                <p14:nvPr/>
              </p14:nvContentPartPr>
              <p14:xfrm>
                <a:off x="11085792" y="2478945"/>
                <a:ext cx="25920" cy="76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E179ED-9EFA-4E55-8F0A-301D30B200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076792" y="2469945"/>
                  <a:ext cx="43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17F36B7-DAD2-4887-85D0-DBCF9F63A647}"/>
                    </a:ext>
                  </a:extLst>
                </p14:cNvPr>
                <p14:cNvContentPartPr/>
                <p14:nvPr/>
              </p14:nvContentPartPr>
              <p14:xfrm>
                <a:off x="11136552" y="2542665"/>
                <a:ext cx="62640" cy="21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17F36B7-DAD2-4887-85D0-DBCF9F63A6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127912" y="2533665"/>
                  <a:ext cx="80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CC735D-9B2D-47BB-93B5-A981DAEDDDC2}"/>
                    </a:ext>
                  </a:extLst>
                </p14:cNvPr>
                <p14:cNvContentPartPr/>
                <p14:nvPr/>
              </p14:nvContentPartPr>
              <p14:xfrm>
                <a:off x="11264712" y="2482545"/>
                <a:ext cx="249840" cy="119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CC735D-9B2D-47BB-93B5-A981DAEDDDC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255712" y="2473905"/>
                  <a:ext cx="267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01BC03-FDDF-4112-9704-DCCF327B6D5D}"/>
                    </a:ext>
                  </a:extLst>
                </p14:cNvPr>
                <p14:cNvContentPartPr/>
                <p14:nvPr/>
              </p14:nvContentPartPr>
              <p14:xfrm>
                <a:off x="11641992" y="2498025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01BC03-FDDF-4112-9704-DCCF327B6D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3352" y="24893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25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94EBA-C71C-7FEA-CA7F-0E560A7FD9B0}"/>
              </a:ext>
            </a:extLst>
          </p:cNvPr>
          <p:cNvSpPr txBox="1"/>
          <p:nvPr/>
        </p:nvSpPr>
        <p:spPr>
          <a:xfrm>
            <a:off x="446314" y="261256"/>
            <a:ext cx="31568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IN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856F-6EBA-F5EC-67E9-55E13381CA3D}"/>
              </a:ext>
            </a:extLst>
          </p:cNvPr>
          <p:cNvSpPr txBox="1"/>
          <p:nvPr/>
        </p:nvSpPr>
        <p:spPr>
          <a:xfrm>
            <a:off x="1328057" y="1132114"/>
            <a:ext cx="10091057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Done Right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Sheldon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with Applications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Steve Leon, Pearson Global edition.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Linear Algebra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Gilbert Strang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2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DC4BD-5983-9D09-B87D-0F863232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1" y="664316"/>
            <a:ext cx="10956697" cy="46556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092F37-43E7-481A-BDBE-7A32D6081591}"/>
                  </a:ext>
                </a:extLst>
              </p14:cNvPr>
              <p14:cNvContentPartPr/>
              <p14:nvPr/>
            </p14:nvContentPartPr>
            <p14:xfrm>
              <a:off x="610512" y="3260505"/>
              <a:ext cx="108360" cy="39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092F37-43E7-481A-BDBE-7A32D60815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872" y="3251505"/>
                <a:ext cx="12600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B28879C-1218-4A8D-A994-3F93D6273856}"/>
              </a:ext>
            </a:extLst>
          </p:cNvPr>
          <p:cNvGrpSpPr/>
          <p:nvPr/>
        </p:nvGrpSpPr>
        <p:grpSpPr>
          <a:xfrm>
            <a:off x="716352" y="3638145"/>
            <a:ext cx="10441080" cy="437400"/>
            <a:chOff x="716352" y="3638145"/>
            <a:chExt cx="1044108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47A2A3C-1436-44D6-AD2A-B4CF2B504E16}"/>
                    </a:ext>
                  </a:extLst>
                </p14:cNvPr>
                <p14:cNvContentPartPr/>
                <p14:nvPr/>
              </p14:nvContentPartPr>
              <p14:xfrm>
                <a:off x="1560192" y="3647145"/>
                <a:ext cx="4256280" cy="3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47A2A3C-1436-44D6-AD2A-B4CF2B504E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51552" y="3638505"/>
                  <a:ext cx="4273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067C29-95A5-4938-8D24-70FB82E1C1CC}"/>
                    </a:ext>
                  </a:extLst>
                </p14:cNvPr>
                <p14:cNvContentPartPr/>
                <p14:nvPr/>
              </p14:nvContentPartPr>
              <p14:xfrm>
                <a:off x="6021312" y="3686025"/>
                <a:ext cx="1010520" cy="2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067C29-95A5-4938-8D24-70FB82E1C1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2312" y="3677025"/>
                  <a:ext cx="102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31B8F57-B435-4D4F-9303-FE4AA93C6786}"/>
                    </a:ext>
                  </a:extLst>
                </p14:cNvPr>
                <p14:cNvContentPartPr/>
                <p14:nvPr/>
              </p14:nvContentPartPr>
              <p14:xfrm>
                <a:off x="7230192" y="3638145"/>
                <a:ext cx="3927240" cy="76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31B8F57-B435-4D4F-9303-FE4AA93C67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1552" y="3629145"/>
                  <a:ext cx="3944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550526-8F7F-4B89-AF81-26532959E5E6}"/>
                    </a:ext>
                  </a:extLst>
                </p14:cNvPr>
                <p14:cNvContentPartPr/>
                <p14:nvPr/>
              </p14:nvContentPartPr>
              <p14:xfrm>
                <a:off x="716352" y="4015785"/>
                <a:ext cx="640080" cy="2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550526-8F7F-4B89-AF81-26532959E5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7712" y="4006785"/>
                  <a:ext cx="657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F3C9F5-ED05-49C6-88C4-53C43B6E38CA}"/>
                    </a:ext>
                  </a:extLst>
                </p14:cNvPr>
                <p14:cNvContentPartPr/>
                <p14:nvPr/>
              </p14:nvContentPartPr>
              <p14:xfrm>
                <a:off x="1583592" y="3997785"/>
                <a:ext cx="635760" cy="5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F3C9F5-ED05-49C6-88C4-53C43B6E38C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74592" y="3988785"/>
                  <a:ext cx="653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E7F0B0-9D41-4121-8C5F-86E24F56AA72}"/>
                    </a:ext>
                  </a:extLst>
                </p14:cNvPr>
                <p14:cNvContentPartPr/>
                <p14:nvPr/>
              </p14:nvContentPartPr>
              <p14:xfrm>
                <a:off x="2517072" y="4034145"/>
                <a:ext cx="2922120" cy="29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E7F0B0-9D41-4121-8C5F-86E24F56AA7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08072" y="4025505"/>
                  <a:ext cx="2939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276BC8-EE17-4EA0-8BC8-23B0899D47E1}"/>
                    </a:ext>
                  </a:extLst>
                </p14:cNvPr>
                <p14:cNvContentPartPr/>
                <p14:nvPr/>
              </p14:nvContentPartPr>
              <p14:xfrm>
                <a:off x="5429112" y="3751905"/>
                <a:ext cx="115200" cy="31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276BC8-EE17-4EA0-8BC8-23B0899D47E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20472" y="3742905"/>
                  <a:ext cx="1328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3E5EB-E5FA-46F1-AC83-EC90540C83B3}"/>
                    </a:ext>
                  </a:extLst>
                </p14:cNvPr>
                <p14:cNvContentPartPr/>
                <p14:nvPr/>
              </p14:nvContentPartPr>
              <p14:xfrm>
                <a:off x="5377272" y="3733185"/>
                <a:ext cx="119520" cy="342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3E5EB-E5FA-46F1-AC83-EC90540C83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68272" y="3724185"/>
                  <a:ext cx="13716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490EEC-66A1-474F-9C1C-22157897A7AC}"/>
              </a:ext>
            </a:extLst>
          </p:cNvPr>
          <p:cNvGrpSpPr/>
          <p:nvPr/>
        </p:nvGrpSpPr>
        <p:grpSpPr>
          <a:xfrm>
            <a:off x="573792" y="3244305"/>
            <a:ext cx="401400" cy="482760"/>
            <a:chOff x="573792" y="3244305"/>
            <a:chExt cx="40140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72873A-7F5A-4098-9D51-46E000CF6E0F}"/>
                    </a:ext>
                  </a:extLst>
                </p14:cNvPr>
                <p14:cNvContentPartPr/>
                <p14:nvPr/>
              </p14:nvContentPartPr>
              <p14:xfrm>
                <a:off x="573792" y="3244305"/>
                <a:ext cx="137880" cy="48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72873A-7F5A-4098-9D51-46E000CF6E0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5152" y="3235305"/>
                  <a:ext cx="1555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5830F2-E257-40FB-A777-6772D38C4F7B}"/>
                    </a:ext>
                  </a:extLst>
                </p14:cNvPr>
                <p14:cNvContentPartPr/>
                <p14:nvPr/>
              </p14:nvContentPartPr>
              <p14:xfrm>
                <a:off x="706992" y="3623025"/>
                <a:ext cx="268200" cy="8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5830F2-E257-40FB-A777-6772D38C4F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8352" y="3614025"/>
                  <a:ext cx="285840" cy="9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745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52547-6A70-7061-8A36-6A8CF3F4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54" y="157843"/>
            <a:ext cx="8382444" cy="62429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3A4D49B-7587-4D80-9F4C-6CEFCD05D32B}"/>
              </a:ext>
            </a:extLst>
          </p:cNvPr>
          <p:cNvGrpSpPr/>
          <p:nvPr/>
        </p:nvGrpSpPr>
        <p:grpSpPr>
          <a:xfrm>
            <a:off x="1705992" y="222465"/>
            <a:ext cx="638640" cy="345600"/>
            <a:chOff x="1705992" y="222465"/>
            <a:chExt cx="63864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29EC0AE-1130-4459-A6B4-40B3C9A002D7}"/>
                    </a:ext>
                  </a:extLst>
                </p14:cNvPr>
                <p14:cNvContentPartPr/>
                <p14:nvPr/>
              </p14:nvContentPartPr>
              <p14:xfrm>
                <a:off x="1705992" y="228585"/>
                <a:ext cx="436320" cy="30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29EC0AE-1130-4459-A6B4-40B3C9A002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6992" y="219945"/>
                  <a:ext cx="4539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F53E0A-46E2-4421-9618-9E666C9815A2}"/>
                    </a:ext>
                  </a:extLst>
                </p14:cNvPr>
                <p14:cNvContentPartPr/>
                <p14:nvPr/>
              </p14:nvContentPartPr>
              <p14:xfrm>
                <a:off x="1789152" y="222465"/>
                <a:ext cx="555480" cy="34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F53E0A-46E2-4421-9618-9E666C9815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80512" y="213465"/>
                  <a:ext cx="573120" cy="36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370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244B8-EDDE-DCCA-CFF3-446F9F32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04" y="859971"/>
            <a:ext cx="10712404" cy="447839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16E34-39E9-4B69-82B9-5C00E3E3EC68}"/>
              </a:ext>
            </a:extLst>
          </p:cNvPr>
          <p:cNvGrpSpPr/>
          <p:nvPr/>
        </p:nvGrpSpPr>
        <p:grpSpPr>
          <a:xfrm>
            <a:off x="128472" y="2502345"/>
            <a:ext cx="2473200" cy="3118680"/>
            <a:chOff x="128472" y="2502345"/>
            <a:chExt cx="2473200" cy="31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3B56D1C-4223-415A-AB0B-6E5F6018E2A0}"/>
                    </a:ext>
                  </a:extLst>
                </p14:cNvPr>
                <p14:cNvContentPartPr/>
                <p14:nvPr/>
              </p14:nvContentPartPr>
              <p14:xfrm>
                <a:off x="2367672" y="2730225"/>
                <a:ext cx="234000" cy="939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3B56D1C-4223-415A-AB0B-6E5F6018E2A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9032" y="2721225"/>
                  <a:ext cx="25164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31302AD-E9DA-413D-BC81-266141D54E4A}"/>
                    </a:ext>
                  </a:extLst>
                </p14:cNvPr>
                <p14:cNvContentPartPr/>
                <p14:nvPr/>
              </p14:nvContentPartPr>
              <p14:xfrm>
                <a:off x="691152" y="2863425"/>
                <a:ext cx="230400" cy="23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31302AD-E9DA-413D-BC81-266141D54E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2512" y="2854425"/>
                  <a:ext cx="248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210F62-5569-46DF-B7AE-906FF0CF2B8A}"/>
                    </a:ext>
                  </a:extLst>
                </p14:cNvPr>
                <p14:cNvContentPartPr/>
                <p14:nvPr/>
              </p14:nvContentPartPr>
              <p14:xfrm>
                <a:off x="1096872" y="2771985"/>
                <a:ext cx="146880" cy="187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210F62-5569-46DF-B7AE-906FF0CF2B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8232" y="2762985"/>
                  <a:ext cx="164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CEB87B-0655-43F1-99A0-5D19F74D23DA}"/>
                    </a:ext>
                  </a:extLst>
                </p14:cNvPr>
                <p14:cNvContentPartPr/>
                <p14:nvPr/>
              </p14:nvContentPartPr>
              <p14:xfrm>
                <a:off x="1214592" y="2658225"/>
                <a:ext cx="21240" cy="9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CEB87B-0655-43F1-99A0-5D19F74D23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05592" y="2649585"/>
                  <a:ext cx="38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EC6CD-29FA-4A66-8320-A8D47A894760}"/>
                    </a:ext>
                  </a:extLst>
                </p14:cNvPr>
                <p14:cNvContentPartPr/>
                <p14:nvPr/>
              </p14:nvContentPartPr>
              <p14:xfrm>
                <a:off x="1274712" y="2502345"/>
                <a:ext cx="401400" cy="45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EC6CD-29FA-4A66-8320-A8D47A8947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65712" y="2493345"/>
                  <a:ext cx="4190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1A5193-E4DB-4FA8-93C0-33823FDD2E47}"/>
                    </a:ext>
                  </a:extLst>
                </p14:cNvPr>
                <p14:cNvContentPartPr/>
                <p14:nvPr/>
              </p14:nvContentPartPr>
              <p14:xfrm>
                <a:off x="160152" y="3563265"/>
                <a:ext cx="243000" cy="46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1A5193-E4DB-4FA8-93C0-33823FDD2E4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1152" y="3554625"/>
                  <a:ext cx="2606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BA16AA-82CF-4559-8351-83DC97AADC76}"/>
                    </a:ext>
                  </a:extLst>
                </p14:cNvPr>
                <p14:cNvContentPartPr/>
                <p14:nvPr/>
              </p14:nvContentPartPr>
              <p14:xfrm>
                <a:off x="329712" y="3534825"/>
                <a:ext cx="26640" cy="86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BA16AA-82CF-4559-8351-83DC97AADC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1072" y="3526185"/>
                  <a:ext cx="44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6B2056-9BA7-41A5-B64C-2538BDDCB947}"/>
                    </a:ext>
                  </a:extLst>
                </p14:cNvPr>
                <p14:cNvContentPartPr/>
                <p14:nvPr/>
              </p14:nvContentPartPr>
              <p14:xfrm>
                <a:off x="434472" y="3338985"/>
                <a:ext cx="269640" cy="390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6B2056-9BA7-41A5-B64C-2538BDDCB9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5472" y="3330345"/>
                  <a:ext cx="2872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C87838-76B1-4322-8835-719932076768}"/>
                    </a:ext>
                  </a:extLst>
                </p14:cNvPr>
                <p14:cNvContentPartPr/>
                <p14:nvPr/>
              </p14:nvContentPartPr>
              <p14:xfrm>
                <a:off x="814272" y="3050625"/>
                <a:ext cx="839160" cy="50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C87838-76B1-4322-8835-7199320767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5632" y="3041985"/>
                  <a:ext cx="8568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0AACDD-7476-4D41-B807-F84507273B62}"/>
                    </a:ext>
                  </a:extLst>
                </p14:cNvPr>
                <p14:cNvContentPartPr/>
                <p14:nvPr/>
              </p14:nvContentPartPr>
              <p14:xfrm>
                <a:off x="1699152" y="2815905"/>
                <a:ext cx="502200" cy="496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0AACDD-7476-4D41-B807-F84507273B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90512" y="2806905"/>
                  <a:ext cx="5198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29222F-193D-4DC4-8A1C-BD8D10F5EFFB}"/>
                    </a:ext>
                  </a:extLst>
                </p14:cNvPr>
                <p14:cNvContentPartPr/>
                <p14:nvPr/>
              </p14:nvContentPartPr>
              <p14:xfrm>
                <a:off x="128472" y="4232865"/>
                <a:ext cx="252720" cy="38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29222F-193D-4DC4-8A1C-BD8D10F5EF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9832" y="4223865"/>
                  <a:ext cx="270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6103DE-E9A8-4F8D-8AD9-4F1722DB36E3}"/>
                    </a:ext>
                  </a:extLst>
                </p14:cNvPr>
                <p14:cNvContentPartPr/>
                <p14:nvPr/>
              </p14:nvContentPartPr>
              <p14:xfrm>
                <a:off x="424392" y="3992745"/>
                <a:ext cx="129960" cy="9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6103DE-E9A8-4F8D-8AD9-4F1722DB36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5392" y="3983745"/>
                  <a:ext cx="147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7A43B7D-6B50-4396-ABA0-71BE7943EE10}"/>
                    </a:ext>
                  </a:extLst>
                </p14:cNvPr>
                <p14:cNvContentPartPr/>
                <p14:nvPr/>
              </p14:nvContentPartPr>
              <p14:xfrm>
                <a:off x="418632" y="4086705"/>
                <a:ext cx="336600" cy="83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7A43B7D-6B50-4396-ABA0-71BE7943EE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9992" y="4078065"/>
                  <a:ext cx="35424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5796A9-4977-4393-B8D7-3ABED1D4DFE4}"/>
                    </a:ext>
                  </a:extLst>
                </p14:cNvPr>
                <p14:cNvContentPartPr/>
                <p14:nvPr/>
              </p14:nvContentPartPr>
              <p14:xfrm>
                <a:off x="642912" y="4048905"/>
                <a:ext cx="50400" cy="147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5796A9-4977-4393-B8D7-3ABED1D4DFE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3912" y="4040265"/>
                  <a:ext cx="68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71AAB8-ED47-4A6B-B3B3-7028683D16F9}"/>
                    </a:ext>
                  </a:extLst>
                </p14:cNvPr>
                <p14:cNvContentPartPr/>
                <p14:nvPr/>
              </p14:nvContentPartPr>
              <p14:xfrm>
                <a:off x="933432" y="3891585"/>
                <a:ext cx="131760" cy="141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71AAB8-ED47-4A6B-B3B3-7028683D16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4432" y="3882585"/>
                  <a:ext cx="149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D9DB47-13A9-450A-9E2F-C9E3814E6490}"/>
                    </a:ext>
                  </a:extLst>
                </p14:cNvPr>
                <p14:cNvContentPartPr/>
                <p14:nvPr/>
              </p14:nvContentPartPr>
              <p14:xfrm>
                <a:off x="1309992" y="3663345"/>
                <a:ext cx="160200" cy="210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D9DB47-13A9-450A-9E2F-C9E3814E649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01352" y="3654345"/>
                  <a:ext cx="177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2A7F02-68CD-44A7-874F-923C8B473FBE}"/>
                    </a:ext>
                  </a:extLst>
                </p14:cNvPr>
                <p14:cNvContentPartPr/>
                <p14:nvPr/>
              </p14:nvContentPartPr>
              <p14:xfrm>
                <a:off x="625272" y="4444545"/>
                <a:ext cx="108720" cy="56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2A7F02-68CD-44A7-874F-923C8B473FB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6272" y="4435545"/>
                  <a:ext cx="126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438015-9817-448F-9CCF-A316F5EB073F}"/>
                    </a:ext>
                  </a:extLst>
                </p14:cNvPr>
                <p14:cNvContentPartPr/>
                <p14:nvPr/>
              </p14:nvContentPartPr>
              <p14:xfrm>
                <a:off x="778272" y="4324665"/>
                <a:ext cx="68760" cy="146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438015-9817-448F-9CCF-A316F5EB07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9272" y="4315665"/>
                  <a:ext cx="86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FEA4DB-E1DA-4CF7-A0A5-6C5748B8796E}"/>
                    </a:ext>
                  </a:extLst>
                </p14:cNvPr>
                <p14:cNvContentPartPr/>
                <p14:nvPr/>
              </p14:nvContentPartPr>
              <p14:xfrm>
                <a:off x="1036752" y="4243305"/>
                <a:ext cx="73080" cy="3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FEA4DB-E1DA-4CF7-A0A5-6C5748B8796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7752" y="4234665"/>
                  <a:ext cx="90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B12B49-6654-4548-8E57-FAB63E84F85F}"/>
                    </a:ext>
                  </a:extLst>
                </p14:cNvPr>
                <p14:cNvContentPartPr/>
                <p14:nvPr/>
              </p14:nvContentPartPr>
              <p14:xfrm>
                <a:off x="1196952" y="4131345"/>
                <a:ext cx="144360" cy="14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B12B49-6654-4548-8E57-FAB63E84F8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87952" y="4122705"/>
                  <a:ext cx="162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CB8D36-8EA5-45AA-BEB9-1B95A9DA4E70}"/>
                    </a:ext>
                  </a:extLst>
                </p14:cNvPr>
                <p14:cNvContentPartPr/>
                <p14:nvPr/>
              </p14:nvContentPartPr>
              <p14:xfrm>
                <a:off x="1498992" y="3979785"/>
                <a:ext cx="120960" cy="132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CB8D36-8EA5-45AA-BEB9-1B95A9DA4E7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89992" y="3970785"/>
                  <a:ext cx="138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1B8EFD-18C7-44EF-9CC7-F18C8F971F67}"/>
                    </a:ext>
                  </a:extLst>
                </p14:cNvPr>
                <p14:cNvContentPartPr/>
                <p14:nvPr/>
              </p14:nvContentPartPr>
              <p14:xfrm>
                <a:off x="782232" y="4602585"/>
                <a:ext cx="198720" cy="167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1B8EFD-18C7-44EF-9CC7-F18C8F971F6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3592" y="4593945"/>
                  <a:ext cx="216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B20EBA4-2321-460F-877C-CC202E8E0A32}"/>
                    </a:ext>
                  </a:extLst>
                </p14:cNvPr>
                <p14:cNvContentPartPr/>
                <p14:nvPr/>
              </p14:nvContentPartPr>
              <p14:xfrm>
                <a:off x="1300992" y="4413225"/>
                <a:ext cx="137880" cy="163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B20EBA4-2321-460F-877C-CC202E8E0A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92352" y="4404225"/>
                  <a:ext cx="155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619B26-FBE1-426E-BFFB-B79DBB192ED0}"/>
                    </a:ext>
                  </a:extLst>
                </p14:cNvPr>
                <p14:cNvContentPartPr/>
                <p14:nvPr/>
              </p14:nvContentPartPr>
              <p14:xfrm>
                <a:off x="1685472" y="4214145"/>
                <a:ext cx="15408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619B26-FBE1-426E-BFFB-B79DBB192ED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76832" y="4205145"/>
                  <a:ext cx="171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459E89-3E34-4B9A-9A6F-BB1C4FAF595B}"/>
                    </a:ext>
                  </a:extLst>
                </p14:cNvPr>
                <p14:cNvContentPartPr/>
                <p14:nvPr/>
              </p14:nvContentPartPr>
              <p14:xfrm>
                <a:off x="1536432" y="3507825"/>
                <a:ext cx="456840" cy="88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459E89-3E34-4B9A-9A6F-BB1C4FAF595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27432" y="3498825"/>
                  <a:ext cx="474480" cy="90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589677-6459-489F-8A14-2EF060ED90B5}"/>
                    </a:ext>
                  </a:extLst>
                </p14:cNvPr>
                <p14:cNvContentPartPr/>
                <p14:nvPr/>
              </p14:nvContentPartPr>
              <p14:xfrm>
                <a:off x="1941792" y="3521145"/>
                <a:ext cx="322920" cy="36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589677-6459-489F-8A14-2EF060ED90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32792" y="3512505"/>
                  <a:ext cx="3405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E51108-D73E-4491-81DA-767C3B47B7DA}"/>
                    </a:ext>
                  </a:extLst>
                </p14:cNvPr>
                <p14:cNvContentPartPr/>
                <p14:nvPr/>
              </p14:nvContentPartPr>
              <p14:xfrm>
                <a:off x="490272" y="5325825"/>
                <a:ext cx="180360" cy="28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E51108-D73E-4491-81DA-767C3B47B7D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1272" y="5316825"/>
                  <a:ext cx="1980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5DD5C95-6398-42B3-B1F6-F2664E06628D}"/>
                    </a:ext>
                  </a:extLst>
                </p14:cNvPr>
                <p14:cNvContentPartPr/>
                <p14:nvPr/>
              </p14:nvContentPartPr>
              <p14:xfrm>
                <a:off x="574872" y="5046465"/>
                <a:ext cx="391320" cy="385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5DD5C95-6398-42B3-B1F6-F2664E06628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5872" y="5037825"/>
                  <a:ext cx="4089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562CAA-D866-4A45-90CC-16CAACA22381}"/>
                    </a:ext>
                  </a:extLst>
                </p14:cNvPr>
                <p14:cNvContentPartPr/>
                <p14:nvPr/>
              </p14:nvContentPartPr>
              <p14:xfrm>
                <a:off x="1159512" y="4925145"/>
                <a:ext cx="108720" cy="52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562CAA-D866-4A45-90CC-16CAACA2238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50872" y="4916505"/>
                  <a:ext cx="126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E55979-382E-4949-A969-F48BFBEF18FE}"/>
                    </a:ext>
                  </a:extLst>
                </p14:cNvPr>
                <p14:cNvContentPartPr/>
                <p14:nvPr/>
              </p14:nvContentPartPr>
              <p14:xfrm>
                <a:off x="1194792" y="4986705"/>
                <a:ext cx="379440" cy="63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E55979-382E-4949-A969-F48BFBEF18F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5792" y="4978065"/>
                  <a:ext cx="39708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0075F7-F27D-4007-8B4A-68152593E282}"/>
                    </a:ext>
                  </a:extLst>
                </p14:cNvPr>
                <p14:cNvContentPartPr/>
                <p14:nvPr/>
              </p14:nvContentPartPr>
              <p14:xfrm>
                <a:off x="1375872" y="4887345"/>
                <a:ext cx="127080" cy="8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0075F7-F27D-4007-8B4A-68152593E28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67232" y="4878345"/>
                  <a:ext cx="144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0CAC13-6D94-4864-859D-2568B50AE96E}"/>
                    </a:ext>
                  </a:extLst>
                </p14:cNvPr>
                <p14:cNvContentPartPr/>
                <p14:nvPr/>
              </p14:nvContentPartPr>
              <p14:xfrm>
                <a:off x="1527072" y="4873665"/>
                <a:ext cx="22320" cy="12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0CAC13-6D94-4864-859D-2568B50AE9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18072" y="4864665"/>
                  <a:ext cx="39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645C69-E8A0-408C-8200-531DB888B195}"/>
                    </a:ext>
                  </a:extLst>
                </p14:cNvPr>
                <p14:cNvContentPartPr/>
                <p14:nvPr/>
              </p14:nvContentPartPr>
              <p14:xfrm>
                <a:off x="1489272" y="5110905"/>
                <a:ext cx="101880" cy="9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645C69-E8A0-408C-8200-531DB888B19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80272" y="5102265"/>
                  <a:ext cx="119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ECB404-E506-4CD4-B064-9568343DA678}"/>
                    </a:ext>
                  </a:extLst>
                </p14:cNvPr>
                <p14:cNvContentPartPr/>
                <p14:nvPr/>
              </p14:nvContentPartPr>
              <p14:xfrm>
                <a:off x="1640112" y="5131065"/>
                <a:ext cx="69840" cy="9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ECB404-E506-4CD4-B064-9568343DA6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31112" y="5122425"/>
                  <a:ext cx="87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FC1DFBD-E41C-45FA-8683-32E2C4D74BC4}"/>
                    </a:ext>
                  </a:extLst>
                </p14:cNvPr>
                <p14:cNvContentPartPr/>
                <p14:nvPr/>
              </p14:nvContentPartPr>
              <p14:xfrm>
                <a:off x="1602312" y="5348505"/>
                <a:ext cx="131760" cy="95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C1DFBD-E41C-45FA-8683-32E2C4D74BC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93312" y="5339505"/>
                  <a:ext cx="149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613CCE-C077-4FAC-8C2E-04A70DC74581}"/>
                    </a:ext>
                  </a:extLst>
                </p14:cNvPr>
                <p14:cNvContentPartPr/>
                <p14:nvPr/>
              </p14:nvContentPartPr>
              <p14:xfrm>
                <a:off x="1774392" y="5351745"/>
                <a:ext cx="91440" cy="11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613CCE-C077-4FAC-8C2E-04A70DC7458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65752" y="5343105"/>
                  <a:ext cx="109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ADFF0C-FB33-4FED-B0EE-23B66F5F3FFA}"/>
                    </a:ext>
                  </a:extLst>
                </p14:cNvPr>
                <p14:cNvContentPartPr/>
                <p14:nvPr/>
              </p14:nvContentPartPr>
              <p14:xfrm>
                <a:off x="1621392" y="4688625"/>
                <a:ext cx="360000" cy="788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ADFF0C-FB33-4FED-B0EE-23B66F5F3FF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12392" y="4679985"/>
                  <a:ext cx="37764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74ED5EC-6A27-419C-A23D-8F8EF5F29322}"/>
                    </a:ext>
                  </a:extLst>
                </p14:cNvPr>
                <p14:cNvContentPartPr/>
                <p14:nvPr/>
              </p14:nvContentPartPr>
              <p14:xfrm>
                <a:off x="2073912" y="5137185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74ED5EC-6A27-419C-A23D-8F8EF5F2932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64912" y="5128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13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E2C3-70DB-00B3-58DA-119B089C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237399"/>
            <a:ext cx="9644744" cy="5931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17F825-F33F-4569-A31D-2C1384816255}"/>
                  </a:ext>
                </a:extLst>
              </p14:cNvPr>
              <p14:cNvContentPartPr/>
              <p14:nvPr/>
            </p14:nvContentPartPr>
            <p14:xfrm>
              <a:off x="8993112" y="866865"/>
              <a:ext cx="1244520" cy="5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17F825-F33F-4569-A31D-2C1384816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4112" y="857865"/>
                <a:ext cx="1262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DF80AF-66A2-43B6-B32E-9D4ED737EA43}"/>
                  </a:ext>
                </a:extLst>
              </p14:cNvPr>
              <p14:cNvContentPartPr/>
              <p14:nvPr/>
            </p14:nvContentPartPr>
            <p14:xfrm>
              <a:off x="2972832" y="1156305"/>
              <a:ext cx="1080000" cy="21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DF80AF-66A2-43B6-B32E-9D4ED737EA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3832" y="1147665"/>
                <a:ext cx="1097640" cy="39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87669D2-5A62-47CA-A782-2A1C0735E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450" y="1515543"/>
            <a:ext cx="4538550" cy="3603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6F63BF-700B-4A02-9A81-E4D9DFB8A38E}"/>
              </a:ext>
            </a:extLst>
          </p:cNvPr>
          <p:cNvGrpSpPr/>
          <p:nvPr/>
        </p:nvGrpSpPr>
        <p:grpSpPr>
          <a:xfrm>
            <a:off x="10369032" y="810705"/>
            <a:ext cx="283320" cy="207720"/>
            <a:chOff x="10369032" y="810705"/>
            <a:chExt cx="28332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1DB1F7-A6B6-4786-B588-9D279E6E5D39}"/>
                    </a:ext>
                  </a:extLst>
                </p14:cNvPr>
                <p14:cNvContentPartPr/>
                <p14:nvPr/>
              </p14:nvContentPartPr>
              <p14:xfrm>
                <a:off x="10369032" y="810705"/>
                <a:ext cx="10080" cy="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1DB1F7-A6B6-4786-B588-9D279E6E5D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60392" y="801705"/>
                  <a:ext cx="27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4EDB68-0881-4E74-9FFA-432F8920DB39}"/>
                    </a:ext>
                  </a:extLst>
                </p14:cNvPr>
                <p14:cNvContentPartPr/>
                <p14:nvPr/>
              </p14:nvContentPartPr>
              <p14:xfrm>
                <a:off x="10369032" y="810705"/>
                <a:ext cx="196560" cy="7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4EDB68-0881-4E74-9FFA-432F8920DB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60392" y="801705"/>
                  <a:ext cx="214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09B09D-E4BA-4008-8B66-59ACF7E30D06}"/>
                    </a:ext>
                  </a:extLst>
                </p14:cNvPr>
                <p14:cNvContentPartPr/>
                <p14:nvPr/>
              </p14:nvContentPartPr>
              <p14:xfrm>
                <a:off x="10548672" y="876585"/>
                <a:ext cx="103680" cy="141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09B09D-E4BA-4008-8B66-59ACF7E30D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39672" y="867585"/>
                  <a:ext cx="12132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594503-70AC-47A4-89C5-9D3E9F129737}"/>
                  </a:ext>
                </a:extLst>
              </p14:cNvPr>
              <p14:cNvContentPartPr/>
              <p14:nvPr/>
            </p14:nvContentPartPr>
            <p14:xfrm>
              <a:off x="10671072" y="1093305"/>
              <a:ext cx="37800" cy="101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594503-70AC-47A4-89C5-9D3E9F1297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62432" y="1084665"/>
                <a:ext cx="5544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C4ACD2C-C560-4127-9F67-85F2DF938EE3}"/>
              </a:ext>
            </a:extLst>
          </p:cNvPr>
          <p:cNvGrpSpPr/>
          <p:nvPr/>
        </p:nvGrpSpPr>
        <p:grpSpPr>
          <a:xfrm>
            <a:off x="10631832" y="1263225"/>
            <a:ext cx="123480" cy="223560"/>
            <a:chOff x="10631832" y="1263225"/>
            <a:chExt cx="1234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E09F4B-A1D9-45E0-9483-B425F84FEDDC}"/>
                    </a:ext>
                  </a:extLst>
                </p14:cNvPr>
                <p14:cNvContentPartPr/>
                <p14:nvPr/>
              </p14:nvContentPartPr>
              <p14:xfrm>
                <a:off x="10680432" y="1263225"/>
                <a:ext cx="9720" cy="12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E09F4B-A1D9-45E0-9483-B425F84FED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71792" y="1254225"/>
                  <a:ext cx="27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7E728E-6156-41D9-9939-91048A40DE2E}"/>
                    </a:ext>
                  </a:extLst>
                </p14:cNvPr>
                <p14:cNvContentPartPr/>
                <p14:nvPr/>
              </p14:nvContentPartPr>
              <p14:xfrm>
                <a:off x="10637232" y="1451505"/>
                <a:ext cx="15120" cy="3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7E728E-6156-41D9-9939-91048A40DE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28592" y="1442505"/>
                  <a:ext cx="32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E44648-A200-480B-AD1B-4D2856E1D3C3}"/>
                    </a:ext>
                  </a:extLst>
                </p14:cNvPr>
                <p14:cNvContentPartPr/>
                <p14:nvPr/>
              </p14:nvContentPartPr>
              <p14:xfrm>
                <a:off x="10631832" y="1382745"/>
                <a:ext cx="123480" cy="104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E44648-A200-480B-AD1B-4D2856E1D3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22832" y="1374105"/>
                  <a:ext cx="14112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AD537B-833A-49F8-8693-3063AA3F037F}"/>
                  </a:ext>
                </a:extLst>
              </p14:cNvPr>
              <p14:cNvContentPartPr/>
              <p14:nvPr/>
            </p14:nvContentPartPr>
            <p14:xfrm>
              <a:off x="2668992" y="583185"/>
              <a:ext cx="126720" cy="643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AD537B-833A-49F8-8693-3063AA3F03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9992" y="574545"/>
                <a:ext cx="144360" cy="66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C62A7D6-9D34-4CA3-AFAA-96D292950002}"/>
              </a:ext>
            </a:extLst>
          </p:cNvPr>
          <p:cNvGrpSpPr/>
          <p:nvPr/>
        </p:nvGrpSpPr>
        <p:grpSpPr>
          <a:xfrm>
            <a:off x="283992" y="442785"/>
            <a:ext cx="2487600" cy="1190520"/>
            <a:chOff x="283992" y="442785"/>
            <a:chExt cx="2487600" cy="11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2A3AE3-2F46-466F-91DA-BC89621713C1}"/>
                    </a:ext>
                  </a:extLst>
                </p14:cNvPr>
                <p14:cNvContentPartPr/>
                <p14:nvPr/>
              </p14:nvContentPartPr>
              <p14:xfrm>
                <a:off x="537432" y="546105"/>
                <a:ext cx="114480" cy="163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2A3AE3-2F46-466F-91DA-BC89621713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8432" y="537105"/>
                  <a:ext cx="132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5E4F86-464C-45D4-897E-AC2D69722E63}"/>
                    </a:ext>
                  </a:extLst>
                </p14:cNvPr>
                <p14:cNvContentPartPr/>
                <p14:nvPr/>
              </p14:nvContentPartPr>
              <p14:xfrm>
                <a:off x="716352" y="555825"/>
                <a:ext cx="128880" cy="152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5E4F86-464C-45D4-897E-AC2D69722E6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7712" y="546825"/>
                  <a:ext cx="146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AE0F43-E2B3-4F77-B3CF-C4CE10A8EEE7}"/>
                    </a:ext>
                  </a:extLst>
                </p14:cNvPr>
                <p14:cNvContentPartPr/>
                <p14:nvPr/>
              </p14:nvContentPartPr>
              <p14:xfrm>
                <a:off x="941352" y="573105"/>
                <a:ext cx="387720" cy="11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AE0F43-E2B3-4F77-B3CF-C4CE10A8EE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2712" y="564105"/>
                  <a:ext cx="405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DDE11B-9967-496C-B5B8-AFAEF3B38A90}"/>
                    </a:ext>
                  </a:extLst>
                </p14:cNvPr>
                <p14:cNvContentPartPr/>
                <p14:nvPr/>
              </p14:nvContentPartPr>
              <p14:xfrm>
                <a:off x="1379472" y="442785"/>
                <a:ext cx="16200" cy="6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DDE11B-9967-496C-B5B8-AFAEF3B38A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70472" y="433785"/>
                  <a:ext cx="33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118498-5143-4AEA-893B-6E32916E618E}"/>
                    </a:ext>
                  </a:extLst>
                </p14:cNvPr>
                <p14:cNvContentPartPr/>
                <p14:nvPr/>
              </p14:nvContentPartPr>
              <p14:xfrm>
                <a:off x="1385952" y="442785"/>
                <a:ext cx="132840" cy="245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118498-5143-4AEA-893B-6E32916E61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76952" y="433785"/>
                  <a:ext cx="150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49AA5FE-1268-41D5-8F20-ADA261DE44D9}"/>
                    </a:ext>
                  </a:extLst>
                </p14:cNvPr>
                <p14:cNvContentPartPr/>
                <p14:nvPr/>
              </p14:nvContentPartPr>
              <p14:xfrm>
                <a:off x="1592952" y="574905"/>
                <a:ext cx="12600" cy="10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49AA5FE-1268-41D5-8F20-ADA261DE44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83952" y="566265"/>
                  <a:ext cx="30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4515BB-D291-4629-BE82-A5C452C45573}"/>
                    </a:ext>
                  </a:extLst>
                </p14:cNvPr>
                <p14:cNvContentPartPr/>
                <p14:nvPr/>
              </p14:nvContentPartPr>
              <p14:xfrm>
                <a:off x="1615632" y="480585"/>
                <a:ext cx="6120" cy="9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4515BB-D291-4629-BE82-A5C452C4557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06632" y="471945"/>
                  <a:ext cx="23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B7334E-048D-4CCD-8645-E97D400729D5}"/>
                    </a:ext>
                  </a:extLst>
                </p14:cNvPr>
                <p14:cNvContentPartPr/>
                <p14:nvPr/>
              </p14:nvContentPartPr>
              <p14:xfrm>
                <a:off x="1649472" y="553665"/>
                <a:ext cx="170640" cy="121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B7334E-048D-4CCD-8645-E97D400729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40472" y="545025"/>
                  <a:ext cx="188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998DD9-8F3C-41EB-95F5-5894D70F5F88}"/>
                    </a:ext>
                  </a:extLst>
                </p14:cNvPr>
                <p14:cNvContentPartPr/>
                <p14:nvPr/>
              </p14:nvContentPartPr>
              <p14:xfrm>
                <a:off x="1867632" y="493185"/>
                <a:ext cx="704160" cy="340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998DD9-8F3C-41EB-95F5-5894D70F5F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58992" y="484185"/>
                  <a:ext cx="7218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0FF1AA2-C396-4C14-946B-4F644FCDEE8B}"/>
                    </a:ext>
                  </a:extLst>
                </p14:cNvPr>
                <p14:cNvContentPartPr/>
                <p14:nvPr/>
              </p14:nvContentPartPr>
              <p14:xfrm>
                <a:off x="2592672" y="574905"/>
                <a:ext cx="92520" cy="9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0FF1AA2-C396-4C14-946B-4F644FCDEE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83672" y="566265"/>
                  <a:ext cx="110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5E8A7E-9A3C-44F0-9FF7-235BAF560377}"/>
                    </a:ext>
                  </a:extLst>
                </p14:cNvPr>
                <p14:cNvContentPartPr/>
                <p14:nvPr/>
              </p14:nvContentPartPr>
              <p14:xfrm>
                <a:off x="283992" y="925545"/>
                <a:ext cx="451080" cy="130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5E8A7E-9A3C-44F0-9FF7-235BAF5603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5352" y="916545"/>
                  <a:ext cx="468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F47ECC-4C5C-4E91-9A85-663CB7CACC25}"/>
                    </a:ext>
                  </a:extLst>
                </p14:cNvPr>
                <p14:cNvContentPartPr/>
                <p14:nvPr/>
              </p14:nvContentPartPr>
              <p14:xfrm>
                <a:off x="914352" y="938505"/>
                <a:ext cx="15696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F47ECC-4C5C-4E91-9A85-663CB7CACC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5352" y="929505"/>
                  <a:ext cx="174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228E83-6E14-401B-AE29-9888F93AE3CB}"/>
                    </a:ext>
                  </a:extLst>
                </p14:cNvPr>
                <p14:cNvContentPartPr/>
                <p14:nvPr/>
              </p14:nvContentPartPr>
              <p14:xfrm>
                <a:off x="1168872" y="864705"/>
                <a:ext cx="453600" cy="164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228E83-6E14-401B-AE29-9888F93AE3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0232" y="855705"/>
                  <a:ext cx="471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6417EC-9F0F-4AD5-A4F8-B9B373D1E349}"/>
                    </a:ext>
                  </a:extLst>
                </p14:cNvPr>
                <p14:cNvContentPartPr/>
                <p14:nvPr/>
              </p14:nvContentPartPr>
              <p14:xfrm>
                <a:off x="1653072" y="857865"/>
                <a:ext cx="6120" cy="3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6417EC-9F0F-4AD5-A4F8-B9B373D1E3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44072" y="848865"/>
                  <a:ext cx="2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18445BF-5F6A-45D0-9297-5F451FC64DA8}"/>
                    </a:ext>
                  </a:extLst>
                </p14:cNvPr>
                <p14:cNvContentPartPr/>
                <p14:nvPr/>
              </p14:nvContentPartPr>
              <p14:xfrm>
                <a:off x="1696632" y="863265"/>
                <a:ext cx="245880" cy="30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18445BF-5F6A-45D0-9297-5F451FC64D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87992" y="854265"/>
                  <a:ext cx="263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118074-AA7F-4EE4-A01C-F39443E4C24C}"/>
                    </a:ext>
                  </a:extLst>
                </p14:cNvPr>
                <p14:cNvContentPartPr/>
                <p14:nvPr/>
              </p14:nvContentPartPr>
              <p14:xfrm>
                <a:off x="2064552" y="878385"/>
                <a:ext cx="402480" cy="146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118074-AA7F-4EE4-A01C-F39443E4C2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55552" y="869385"/>
                  <a:ext cx="420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9A4618-89EC-4D97-B811-BB58B5978816}"/>
                    </a:ext>
                  </a:extLst>
                </p14:cNvPr>
                <p14:cNvContentPartPr/>
                <p14:nvPr/>
              </p14:nvContentPartPr>
              <p14:xfrm>
                <a:off x="357792" y="1234425"/>
                <a:ext cx="311400" cy="39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9A4618-89EC-4D97-B811-BB58B59788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9152" y="1225785"/>
                  <a:ext cx="3290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ECAB97-5938-4DD0-BBFB-CD19B8F50768}"/>
                    </a:ext>
                  </a:extLst>
                </p14:cNvPr>
                <p14:cNvContentPartPr/>
                <p14:nvPr/>
              </p14:nvContentPartPr>
              <p14:xfrm>
                <a:off x="800592" y="1279785"/>
                <a:ext cx="369360" cy="111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ECAB97-5938-4DD0-BBFB-CD19B8F5076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1592" y="1270785"/>
                  <a:ext cx="387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C44312-4BD9-4319-A1C5-98C615AD6987}"/>
                    </a:ext>
                  </a:extLst>
                </p14:cNvPr>
                <p14:cNvContentPartPr/>
                <p14:nvPr/>
              </p14:nvContentPartPr>
              <p14:xfrm>
                <a:off x="1234752" y="1319745"/>
                <a:ext cx="6048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C44312-4BD9-4319-A1C5-98C615AD69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26112" y="1310745"/>
                  <a:ext cx="78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2E1457-9491-4776-99AD-87D31F18D9B0}"/>
                    </a:ext>
                  </a:extLst>
                </p14:cNvPr>
                <p14:cNvContentPartPr/>
                <p14:nvPr/>
              </p14:nvContentPartPr>
              <p14:xfrm>
                <a:off x="1375872" y="1248105"/>
                <a:ext cx="128880" cy="131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2E1457-9491-4776-99AD-87D31F18D9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67232" y="1239465"/>
                  <a:ext cx="146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12D50D-AFD1-4ADF-AFE4-A5AFFFA0BE58}"/>
                    </a:ext>
                  </a:extLst>
                </p14:cNvPr>
                <p14:cNvContentPartPr/>
                <p14:nvPr/>
              </p14:nvContentPartPr>
              <p14:xfrm>
                <a:off x="1423032" y="1297065"/>
                <a:ext cx="60120" cy="4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12D50D-AFD1-4ADF-AFE4-A5AFFFA0BE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14392" y="1288065"/>
                  <a:ext cx="77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05AE82-6699-4D8F-92D8-BE4C42CC98BF}"/>
                    </a:ext>
                  </a:extLst>
                </p14:cNvPr>
                <p14:cNvContentPartPr/>
                <p14:nvPr/>
              </p14:nvContentPartPr>
              <p14:xfrm>
                <a:off x="1544352" y="1262505"/>
                <a:ext cx="302040" cy="9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05AE82-6699-4D8F-92D8-BE4C42CC98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35352" y="1253865"/>
                  <a:ext cx="319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EACE5D-978A-4450-9F5D-C6D7955C04FD}"/>
                    </a:ext>
                  </a:extLst>
                </p14:cNvPr>
                <p14:cNvContentPartPr/>
                <p14:nvPr/>
              </p14:nvContentPartPr>
              <p14:xfrm>
                <a:off x="1941792" y="1259985"/>
                <a:ext cx="387720" cy="10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EACE5D-978A-4450-9F5D-C6D7955C04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32792" y="1250985"/>
                  <a:ext cx="405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53F3184-0DC7-4A89-B97D-20CAC75D41D4}"/>
                    </a:ext>
                  </a:extLst>
                </p14:cNvPr>
                <p14:cNvContentPartPr/>
                <p14:nvPr/>
              </p14:nvContentPartPr>
              <p14:xfrm>
                <a:off x="2378832" y="1094025"/>
                <a:ext cx="385560" cy="26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53F3184-0DC7-4A89-B97D-20CAC75D41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70192" y="1085385"/>
                  <a:ext cx="403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2BFFB0-6BA9-48DF-AF6F-5FFA65C7878B}"/>
                    </a:ext>
                  </a:extLst>
                </p14:cNvPr>
                <p14:cNvContentPartPr/>
                <p14:nvPr/>
              </p14:nvContentPartPr>
              <p14:xfrm>
                <a:off x="2733432" y="1177905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2BFFB0-6BA9-48DF-AF6F-5FFA65C787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24792" y="1169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CF25218-6A94-4F4F-BAB4-A7D3C857D5FF}"/>
                    </a:ext>
                  </a:extLst>
                </p14:cNvPr>
                <p14:cNvContentPartPr/>
                <p14:nvPr/>
              </p14:nvContentPartPr>
              <p14:xfrm>
                <a:off x="2771232" y="1385625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CF25218-6A94-4F4F-BAB4-A7D3C857D5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62592" y="13766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0FE846A-7801-460E-824A-72A1E4DF3F76}"/>
              </a:ext>
            </a:extLst>
          </p:cNvPr>
          <p:cNvGrpSpPr/>
          <p:nvPr/>
        </p:nvGrpSpPr>
        <p:grpSpPr>
          <a:xfrm>
            <a:off x="9492072" y="3985545"/>
            <a:ext cx="945720" cy="1040040"/>
            <a:chOff x="9492072" y="3985545"/>
            <a:chExt cx="945720" cy="10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E5BCF8-CD17-48C6-9458-9657685851FC}"/>
                    </a:ext>
                  </a:extLst>
                </p14:cNvPr>
                <p14:cNvContentPartPr/>
                <p14:nvPr/>
              </p14:nvContentPartPr>
              <p14:xfrm>
                <a:off x="9492072" y="4505385"/>
                <a:ext cx="945720" cy="520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E5BCF8-CD17-48C6-9458-9657685851F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83072" y="4496745"/>
                  <a:ext cx="9633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FEF3DD-41D7-4779-A616-794F012A40F5}"/>
                    </a:ext>
                  </a:extLst>
                </p14:cNvPr>
                <p14:cNvContentPartPr/>
                <p14:nvPr/>
              </p14:nvContentPartPr>
              <p14:xfrm>
                <a:off x="10142952" y="3985545"/>
                <a:ext cx="257400" cy="483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FEF3DD-41D7-4779-A616-794F012A40F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33952" y="3976545"/>
                  <a:ext cx="2750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2496C2C-AE1F-4575-9FE2-F0F72B60F507}"/>
                    </a:ext>
                  </a:extLst>
                </p14:cNvPr>
                <p14:cNvContentPartPr/>
                <p14:nvPr/>
              </p14:nvContentPartPr>
              <p14:xfrm>
                <a:off x="10086432" y="4331505"/>
                <a:ext cx="174960" cy="181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2496C2C-AE1F-4575-9FE2-F0F72B60F50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77432" y="4322865"/>
                  <a:ext cx="1926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624F42-4B31-4A6B-ACDE-9A451A3F700E}"/>
              </a:ext>
            </a:extLst>
          </p:cNvPr>
          <p:cNvGrpSpPr/>
          <p:nvPr/>
        </p:nvGrpSpPr>
        <p:grpSpPr>
          <a:xfrm>
            <a:off x="9397392" y="3239265"/>
            <a:ext cx="2528640" cy="872640"/>
            <a:chOff x="9397392" y="3239265"/>
            <a:chExt cx="2528640" cy="87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C1D74ED-3210-4C43-AA01-5E3F7A718896}"/>
                    </a:ext>
                  </a:extLst>
                </p14:cNvPr>
                <p14:cNvContentPartPr/>
                <p14:nvPr/>
              </p14:nvContentPartPr>
              <p14:xfrm>
                <a:off x="9397392" y="3527265"/>
                <a:ext cx="201600" cy="249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C1D74ED-3210-4C43-AA01-5E3F7A71889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88392" y="3518625"/>
                  <a:ext cx="219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3C83D4E-9A3B-427E-9F8E-875A7B153A5F}"/>
                    </a:ext>
                  </a:extLst>
                </p14:cNvPr>
                <p14:cNvContentPartPr/>
                <p14:nvPr/>
              </p14:nvContentPartPr>
              <p14:xfrm>
                <a:off x="9652992" y="3544185"/>
                <a:ext cx="178560" cy="106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3C83D4E-9A3B-427E-9F8E-875A7B153A5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44352" y="3535545"/>
                  <a:ext cx="196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F2EC394-21E3-4AA5-A17F-662A4B593F8A}"/>
                    </a:ext>
                  </a:extLst>
                </p14:cNvPr>
                <p14:cNvContentPartPr/>
                <p14:nvPr/>
              </p14:nvContentPartPr>
              <p14:xfrm>
                <a:off x="9852072" y="3446265"/>
                <a:ext cx="255960" cy="194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F2EC394-21E3-4AA5-A17F-662A4B593F8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43072" y="3437625"/>
                  <a:ext cx="273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317C809-6652-4EE5-BB80-35181F760662}"/>
                    </a:ext>
                  </a:extLst>
                </p14:cNvPr>
                <p14:cNvContentPartPr/>
                <p14:nvPr/>
              </p14:nvContentPartPr>
              <p14:xfrm>
                <a:off x="10114512" y="3450225"/>
                <a:ext cx="10080" cy="64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317C809-6652-4EE5-BB80-35181F76066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105512" y="3441585"/>
                  <a:ext cx="27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05CFFC3-294F-4079-82B0-00ECC625F05E}"/>
                    </a:ext>
                  </a:extLst>
                </p14:cNvPr>
                <p14:cNvContentPartPr/>
                <p14:nvPr/>
              </p14:nvContentPartPr>
              <p14:xfrm>
                <a:off x="10133952" y="3501705"/>
                <a:ext cx="200520" cy="120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05CFFC3-294F-4079-82B0-00ECC625F05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25312" y="3492705"/>
                  <a:ext cx="218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A9AE3B-D91A-4768-80DC-A2B23D29FE04}"/>
                    </a:ext>
                  </a:extLst>
                </p14:cNvPr>
                <p14:cNvContentPartPr/>
                <p14:nvPr/>
              </p14:nvContentPartPr>
              <p14:xfrm>
                <a:off x="10434552" y="3280665"/>
                <a:ext cx="151920" cy="421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A9AE3B-D91A-4768-80DC-A2B23D29FE0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25552" y="3271665"/>
                  <a:ext cx="169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DD7E0D-2551-4317-AC8D-841C7A1905A1}"/>
                    </a:ext>
                  </a:extLst>
                </p14:cNvPr>
                <p14:cNvContentPartPr/>
                <p14:nvPr/>
              </p14:nvContentPartPr>
              <p14:xfrm>
                <a:off x="10660992" y="3308745"/>
                <a:ext cx="19800" cy="22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DD7E0D-2551-4317-AC8D-841C7A1905A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51992" y="3299745"/>
                  <a:ext cx="37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5249266-02DA-4266-A787-F779E9F7883B}"/>
                    </a:ext>
                  </a:extLst>
                </p14:cNvPr>
                <p14:cNvContentPartPr/>
                <p14:nvPr/>
              </p14:nvContentPartPr>
              <p14:xfrm>
                <a:off x="10586112" y="3516465"/>
                <a:ext cx="106920" cy="18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5249266-02DA-4266-A787-F779E9F7883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577112" y="3507465"/>
                  <a:ext cx="124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50055F8-961D-4024-9FD8-119353C4AE10}"/>
                    </a:ext>
                  </a:extLst>
                </p14:cNvPr>
                <p14:cNvContentPartPr/>
                <p14:nvPr/>
              </p14:nvContentPartPr>
              <p14:xfrm>
                <a:off x="10633272" y="3576225"/>
                <a:ext cx="90000" cy="105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50055F8-961D-4024-9FD8-119353C4AE1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624272" y="3567225"/>
                  <a:ext cx="10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96B3F91-E802-4F7D-A2E4-C9ECDEED63D5}"/>
                    </a:ext>
                  </a:extLst>
                </p14:cNvPr>
                <p14:cNvContentPartPr/>
                <p14:nvPr/>
              </p14:nvContentPartPr>
              <p14:xfrm>
                <a:off x="10813632" y="3355905"/>
                <a:ext cx="89280" cy="36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96B3F91-E802-4F7D-A2E4-C9ECDEED63D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804632" y="3346905"/>
                  <a:ext cx="1069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999DDC6-E084-4BEF-B865-AC689ED971A8}"/>
                    </a:ext>
                  </a:extLst>
                </p14:cNvPr>
                <p14:cNvContentPartPr/>
                <p14:nvPr/>
              </p14:nvContentPartPr>
              <p14:xfrm>
                <a:off x="11003712" y="3460305"/>
                <a:ext cx="225000" cy="91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999DDC6-E084-4BEF-B865-AC689ED971A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994712" y="3451305"/>
                  <a:ext cx="242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9142D7-4D4F-4E2F-8D33-EC37DDDC17CA}"/>
                    </a:ext>
                  </a:extLst>
                </p14:cNvPr>
                <p14:cNvContentPartPr/>
                <p14:nvPr/>
              </p14:nvContentPartPr>
              <p14:xfrm>
                <a:off x="11377752" y="3383985"/>
                <a:ext cx="131400" cy="144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9142D7-4D4F-4E2F-8D33-EC37DDDC17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369112" y="3375345"/>
                  <a:ext cx="149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77EDF5D-F191-433B-81C6-6617B0C41593}"/>
                    </a:ext>
                  </a:extLst>
                </p14:cNvPr>
                <p14:cNvContentPartPr/>
                <p14:nvPr/>
              </p14:nvContentPartPr>
              <p14:xfrm>
                <a:off x="11538312" y="3239265"/>
                <a:ext cx="180720" cy="321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77EDF5D-F191-433B-81C6-6617B0C4159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529312" y="3230265"/>
                  <a:ext cx="198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3524029-7AD8-410F-AC19-6A89167D4668}"/>
                    </a:ext>
                  </a:extLst>
                </p14:cNvPr>
                <p14:cNvContentPartPr/>
                <p14:nvPr/>
              </p14:nvContentPartPr>
              <p14:xfrm>
                <a:off x="9548592" y="3815985"/>
                <a:ext cx="520920" cy="142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524029-7AD8-410F-AC19-6A89167D46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39592" y="3806985"/>
                  <a:ext cx="538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A5D865-4A86-4628-B3AC-26CCFD13E915}"/>
                    </a:ext>
                  </a:extLst>
                </p14:cNvPr>
                <p14:cNvContentPartPr/>
                <p14:nvPr/>
              </p14:nvContentPartPr>
              <p14:xfrm>
                <a:off x="10245552" y="3782145"/>
                <a:ext cx="254520" cy="217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A5D865-4A86-4628-B3AC-26CCFD13E91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36552" y="3773145"/>
                  <a:ext cx="272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F6A8D7-03F5-4F5E-91EC-9149762D02C6}"/>
                    </a:ext>
                  </a:extLst>
                </p14:cNvPr>
                <p14:cNvContentPartPr/>
                <p14:nvPr/>
              </p14:nvContentPartPr>
              <p14:xfrm>
                <a:off x="10645512" y="3779985"/>
                <a:ext cx="216720" cy="152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F6A8D7-03F5-4F5E-91EC-9149762D02C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636872" y="3770985"/>
                  <a:ext cx="234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9696AE6-33E4-4343-B59F-7AFFCDE5D8DB}"/>
                    </a:ext>
                  </a:extLst>
                </p14:cNvPr>
                <p14:cNvContentPartPr/>
                <p14:nvPr/>
              </p14:nvContentPartPr>
              <p14:xfrm>
                <a:off x="10974912" y="3799065"/>
                <a:ext cx="124200" cy="312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9696AE6-33E4-4343-B59F-7AFFCDE5D8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965912" y="3790065"/>
                  <a:ext cx="1418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50804E9-A6E7-4BF7-B4CF-0CA37EDFAB1F}"/>
                    </a:ext>
                  </a:extLst>
                </p14:cNvPr>
                <p14:cNvContentPartPr/>
                <p14:nvPr/>
              </p14:nvContentPartPr>
              <p14:xfrm>
                <a:off x="11102352" y="3713745"/>
                <a:ext cx="2520" cy="77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50804E9-A6E7-4BF7-B4CF-0CA37EDFAB1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093352" y="3705105"/>
                  <a:ext cx="20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9D3F011-EDB3-4070-8B00-CAC68459E39E}"/>
                    </a:ext>
                  </a:extLst>
                </p14:cNvPr>
                <p14:cNvContentPartPr/>
                <p14:nvPr/>
              </p14:nvContentPartPr>
              <p14:xfrm>
                <a:off x="11170752" y="3750825"/>
                <a:ext cx="278280" cy="196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9D3F011-EDB3-4070-8B00-CAC68459E39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62112" y="3742185"/>
                  <a:ext cx="295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F0D118E-9A70-4BE2-B871-87F7AF10CC69}"/>
                    </a:ext>
                  </a:extLst>
                </p14:cNvPr>
                <p14:cNvContentPartPr/>
                <p14:nvPr/>
              </p14:nvContentPartPr>
              <p14:xfrm>
                <a:off x="11528592" y="3729945"/>
                <a:ext cx="397440" cy="17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F0D118E-9A70-4BE2-B871-87F7AF10CC6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519952" y="3720945"/>
                  <a:ext cx="415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B194EB-5382-447B-840C-659FEC37BFD7}"/>
                    </a:ext>
                  </a:extLst>
                </p14:cNvPr>
                <p14:cNvContentPartPr/>
                <p14:nvPr/>
              </p14:nvContentPartPr>
              <p14:xfrm>
                <a:off x="11349672" y="3619425"/>
                <a:ext cx="294480" cy="18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B194EB-5382-447B-840C-659FEC37BF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341032" y="3610425"/>
                  <a:ext cx="312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A4626DD-A912-4959-8DF0-C0774F3FFB24}"/>
                    </a:ext>
                  </a:extLst>
                </p14:cNvPr>
                <p14:cNvContentPartPr/>
                <p14:nvPr/>
              </p14:nvContentPartPr>
              <p14:xfrm>
                <a:off x="11127552" y="4061865"/>
                <a:ext cx="239040" cy="48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A4626DD-A912-4959-8DF0-C0774F3FFB2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18912" y="4053225"/>
                  <a:ext cx="25668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B0AEE4C-DC6D-46DC-BDCC-9F99221E8D00}"/>
                  </a:ext>
                </a:extLst>
              </p14:cNvPr>
              <p14:cNvContentPartPr/>
              <p14:nvPr/>
            </p14:nvContentPartPr>
            <p14:xfrm>
              <a:off x="8898432" y="5203785"/>
              <a:ext cx="498960" cy="37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B0AEE4C-DC6D-46DC-BDCC-9F99221E8D0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889792" y="5194785"/>
                <a:ext cx="51660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0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A07D8-DA23-4BB2-51DC-7FDAB86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81" y="326571"/>
            <a:ext cx="10132837" cy="237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A812C-DDCD-0EE8-41FD-A25797B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7" y="2852890"/>
            <a:ext cx="10550359" cy="35479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DE3B9D-24F1-428F-9544-57423AE5664A}"/>
              </a:ext>
            </a:extLst>
          </p:cNvPr>
          <p:cNvGrpSpPr/>
          <p:nvPr/>
        </p:nvGrpSpPr>
        <p:grpSpPr>
          <a:xfrm>
            <a:off x="1455432" y="110505"/>
            <a:ext cx="1890360" cy="295560"/>
            <a:chOff x="1455432" y="110505"/>
            <a:chExt cx="18903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1C7C7FD-BD55-43F2-97D9-4F3BBCFACE1D}"/>
                    </a:ext>
                  </a:extLst>
                </p14:cNvPr>
                <p14:cNvContentPartPr/>
                <p14:nvPr/>
              </p14:nvContentPartPr>
              <p14:xfrm>
                <a:off x="1460472" y="158385"/>
                <a:ext cx="189360" cy="209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1C7C7FD-BD55-43F2-97D9-4F3BBCFACE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1832" y="149745"/>
                  <a:ext cx="207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B16C81-9C1F-4126-A83A-2BB6D5FF6B6F}"/>
                    </a:ext>
                  </a:extLst>
                </p14:cNvPr>
                <p14:cNvContentPartPr/>
                <p14:nvPr/>
              </p14:nvContentPartPr>
              <p14:xfrm>
                <a:off x="1455432" y="320385"/>
                <a:ext cx="118440" cy="85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B16C81-9C1F-4126-A83A-2BB6D5FF6B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6432" y="311745"/>
                  <a:ext cx="136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138C42A-F447-4CF6-ABA3-8C30E8328F6E}"/>
                    </a:ext>
                  </a:extLst>
                </p14:cNvPr>
                <p14:cNvContentPartPr/>
                <p14:nvPr/>
              </p14:nvContentPartPr>
              <p14:xfrm>
                <a:off x="1763232" y="113385"/>
                <a:ext cx="14580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138C42A-F447-4CF6-ABA3-8C30E8328F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4232" y="104385"/>
                  <a:ext cx="163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699980-F36D-42DB-B971-6A70B4E85680}"/>
                    </a:ext>
                  </a:extLst>
                </p14:cNvPr>
                <p14:cNvContentPartPr/>
                <p14:nvPr/>
              </p14:nvContentPartPr>
              <p14:xfrm>
                <a:off x="1921632" y="199425"/>
                <a:ext cx="88200" cy="15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699980-F36D-42DB-B971-6A70B4E85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2632" y="190785"/>
                  <a:ext cx="105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0B67C3-1FD4-4D95-AAD7-F5C85F12C9F6}"/>
                    </a:ext>
                  </a:extLst>
                </p14:cNvPr>
                <p14:cNvContentPartPr/>
                <p14:nvPr/>
              </p14:nvContentPartPr>
              <p14:xfrm>
                <a:off x="2090472" y="169905"/>
                <a:ext cx="154800" cy="2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0B67C3-1FD4-4D95-AAD7-F5C85F12C9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1472" y="161265"/>
                  <a:ext cx="172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BFD628-E14A-4F14-8A4D-F81A2753729C}"/>
                    </a:ext>
                  </a:extLst>
                </p14:cNvPr>
                <p14:cNvContentPartPr/>
                <p14:nvPr/>
              </p14:nvContentPartPr>
              <p14:xfrm>
                <a:off x="2109192" y="239385"/>
                <a:ext cx="169560" cy="6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BFD628-E14A-4F14-8A4D-F81A275372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0192" y="230385"/>
                  <a:ext cx="187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27DDF83-06B0-449E-AE25-A0F6A7447BC9}"/>
                    </a:ext>
                  </a:extLst>
                </p14:cNvPr>
                <p14:cNvContentPartPr/>
                <p14:nvPr/>
              </p14:nvContentPartPr>
              <p14:xfrm>
                <a:off x="2384592" y="121305"/>
                <a:ext cx="99000" cy="17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27DDF83-06B0-449E-AE25-A0F6A7447B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5952" y="112305"/>
                  <a:ext cx="116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39FAF3-25AC-4158-B334-7B34500F69D7}"/>
                    </a:ext>
                  </a:extLst>
                </p14:cNvPr>
                <p14:cNvContentPartPr/>
                <p14:nvPr/>
              </p14:nvContentPartPr>
              <p14:xfrm>
                <a:off x="2499792" y="212025"/>
                <a:ext cx="102240" cy="15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39FAF3-25AC-4158-B334-7B34500F69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1152" y="203025"/>
                  <a:ext cx="119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6AE167-F3C7-4CF9-B309-B4348DED2427}"/>
                    </a:ext>
                  </a:extLst>
                </p14:cNvPr>
                <p14:cNvContentPartPr/>
                <p14:nvPr/>
              </p14:nvContentPartPr>
              <p14:xfrm>
                <a:off x="2680512" y="210945"/>
                <a:ext cx="98280" cy="15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6AE167-F3C7-4CF9-B309-B4348DED24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71512" y="201945"/>
                  <a:ext cx="115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5AA71F-8B93-4037-A164-8D80398686FB}"/>
                    </a:ext>
                  </a:extLst>
                </p14:cNvPr>
                <p14:cNvContentPartPr/>
                <p14:nvPr/>
              </p14:nvContentPartPr>
              <p14:xfrm>
                <a:off x="2856192" y="133185"/>
                <a:ext cx="93600" cy="15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5AA71F-8B93-4037-A164-8D80398686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7552" y="124545"/>
                  <a:ext cx="111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0C225EC-90CC-44C4-AEE8-5447D1B1D8FF}"/>
                    </a:ext>
                  </a:extLst>
                </p14:cNvPr>
                <p14:cNvContentPartPr/>
                <p14:nvPr/>
              </p14:nvContentPartPr>
              <p14:xfrm>
                <a:off x="3015312" y="110505"/>
                <a:ext cx="124560" cy="166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0C225EC-90CC-44C4-AEE8-5447D1B1D8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06312" y="101865"/>
                  <a:ext cx="142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BA9853-3C9F-481A-9A04-D679CB96A0A2}"/>
                    </a:ext>
                  </a:extLst>
                </p14:cNvPr>
                <p14:cNvContentPartPr/>
                <p14:nvPr/>
              </p14:nvContentPartPr>
              <p14:xfrm>
                <a:off x="3205032" y="153705"/>
                <a:ext cx="140760" cy="14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BA9853-3C9F-481A-9A04-D679CB96A0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6392" y="144705"/>
                  <a:ext cx="1584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E1A3E9-CE47-4DFB-83DE-0F5D334ADD40}"/>
              </a:ext>
            </a:extLst>
          </p:cNvPr>
          <p:cNvGrpSpPr/>
          <p:nvPr/>
        </p:nvGrpSpPr>
        <p:grpSpPr>
          <a:xfrm>
            <a:off x="4287552" y="1647345"/>
            <a:ext cx="1038240" cy="891720"/>
            <a:chOff x="4287552" y="1647345"/>
            <a:chExt cx="103824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9D0EF6-AB99-430C-972A-698617B14575}"/>
                    </a:ext>
                  </a:extLst>
                </p14:cNvPr>
                <p14:cNvContentPartPr/>
                <p14:nvPr/>
              </p14:nvContentPartPr>
              <p14:xfrm>
                <a:off x="4287552" y="1647345"/>
                <a:ext cx="408240" cy="45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9D0EF6-AB99-430C-972A-698617B145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78552" y="1638705"/>
                  <a:ext cx="4258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93D1DC-D51A-4F0D-87DA-9481EE0CBA40}"/>
                    </a:ext>
                  </a:extLst>
                </p14:cNvPr>
                <p14:cNvContentPartPr/>
                <p14:nvPr/>
              </p14:nvContentPartPr>
              <p14:xfrm>
                <a:off x="4306632" y="2092305"/>
                <a:ext cx="436680" cy="446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93D1DC-D51A-4F0D-87DA-9481EE0CBA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97992" y="2083665"/>
                  <a:ext cx="4543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2EB2E5-2EA0-4CC9-A345-DF33DD196237}"/>
                    </a:ext>
                  </a:extLst>
                </p14:cNvPr>
                <p14:cNvContentPartPr/>
                <p14:nvPr/>
              </p14:nvContentPartPr>
              <p14:xfrm>
                <a:off x="4852752" y="2061705"/>
                <a:ext cx="473040" cy="43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2EB2E5-2EA0-4CC9-A345-DF33DD1962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43752" y="2052705"/>
                  <a:ext cx="490680" cy="45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2693980-A33F-4A5C-AD8E-06BC57AE0397}"/>
                  </a:ext>
                </a:extLst>
              </p14:cNvPr>
              <p14:cNvContentPartPr/>
              <p14:nvPr/>
            </p14:nvContentPartPr>
            <p14:xfrm>
              <a:off x="5194032" y="3383625"/>
              <a:ext cx="1577520" cy="199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2693980-A33F-4A5C-AD8E-06BC57AE03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85392" y="3374625"/>
                <a:ext cx="159516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1F65F80-C1C2-40B0-A64A-D590B5EB528C}"/>
              </a:ext>
            </a:extLst>
          </p:cNvPr>
          <p:cNvGrpSpPr/>
          <p:nvPr/>
        </p:nvGrpSpPr>
        <p:grpSpPr>
          <a:xfrm>
            <a:off x="5550072" y="2976465"/>
            <a:ext cx="1663920" cy="424080"/>
            <a:chOff x="5550072" y="2976465"/>
            <a:chExt cx="166392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EF64E9-7343-460A-B77F-F3AAB1BBC77B}"/>
                    </a:ext>
                  </a:extLst>
                </p14:cNvPr>
                <p14:cNvContentPartPr/>
                <p14:nvPr/>
              </p14:nvContentPartPr>
              <p14:xfrm>
                <a:off x="5550072" y="3083025"/>
                <a:ext cx="439920" cy="31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EF64E9-7343-460A-B77F-F3AAB1BBC7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41072" y="3074385"/>
                  <a:ext cx="4575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29689A-802C-41E6-97EE-094525D14EF7}"/>
                    </a:ext>
                  </a:extLst>
                </p14:cNvPr>
                <p14:cNvContentPartPr/>
                <p14:nvPr/>
              </p14:nvContentPartPr>
              <p14:xfrm>
                <a:off x="5806752" y="3121185"/>
                <a:ext cx="128160" cy="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29689A-802C-41E6-97EE-094525D14E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8112" y="3112185"/>
                  <a:ext cx="145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59BB4D-656D-4D49-9288-1B40E9758514}"/>
                    </a:ext>
                  </a:extLst>
                </p14:cNvPr>
                <p14:cNvContentPartPr/>
                <p14:nvPr/>
              </p14:nvContentPartPr>
              <p14:xfrm>
                <a:off x="6108792" y="3059625"/>
                <a:ext cx="312840" cy="21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59BB4D-656D-4D49-9288-1B40E97585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00152" y="3050625"/>
                  <a:ext cx="330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D443B8-CBF4-4FB1-9FDC-AFDE879D5639}"/>
                    </a:ext>
                  </a:extLst>
                </p14:cNvPr>
                <p14:cNvContentPartPr/>
                <p14:nvPr/>
              </p14:nvContentPartPr>
              <p14:xfrm>
                <a:off x="6477792" y="2976465"/>
                <a:ext cx="736200" cy="267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D443B8-CBF4-4FB1-9FDC-AFDE879D56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68792" y="2967825"/>
                  <a:ext cx="753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B436CE-7291-4738-9478-C44ED3A6C79A}"/>
                    </a:ext>
                  </a:extLst>
                </p14:cNvPr>
                <p14:cNvContentPartPr/>
                <p14:nvPr/>
              </p14:nvContentPartPr>
              <p14:xfrm>
                <a:off x="6834192" y="3016425"/>
                <a:ext cx="169920" cy="5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B436CE-7291-4738-9478-C44ED3A6C7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25552" y="3007785"/>
                  <a:ext cx="1875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A363AC3-4AA3-4235-9C69-99912C2B4A0F}"/>
              </a:ext>
            </a:extLst>
          </p:cNvPr>
          <p:cNvGrpSpPr/>
          <p:nvPr/>
        </p:nvGrpSpPr>
        <p:grpSpPr>
          <a:xfrm>
            <a:off x="3242472" y="3046305"/>
            <a:ext cx="1904760" cy="488880"/>
            <a:chOff x="3242472" y="3046305"/>
            <a:chExt cx="190476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3CF62AD-2488-4F81-B1BB-73E4862CD1FD}"/>
                    </a:ext>
                  </a:extLst>
                </p14:cNvPr>
                <p14:cNvContentPartPr/>
                <p14:nvPr/>
              </p14:nvContentPartPr>
              <p14:xfrm>
                <a:off x="3242472" y="3337185"/>
                <a:ext cx="1752480" cy="198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3CF62AD-2488-4F81-B1BB-73E4862CD1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33832" y="3328185"/>
                  <a:ext cx="1770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4DD82DF-3663-4EF9-933D-5F713795A6F7}"/>
                    </a:ext>
                  </a:extLst>
                </p14:cNvPr>
                <p14:cNvContentPartPr/>
                <p14:nvPr/>
              </p14:nvContentPartPr>
              <p14:xfrm>
                <a:off x="3778512" y="3167625"/>
                <a:ext cx="541080" cy="230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4DD82DF-3663-4EF9-933D-5F713795A6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9872" y="3158985"/>
                  <a:ext cx="558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1B9F8F2-C144-4DB4-A199-F0780BFC908D}"/>
                    </a:ext>
                  </a:extLst>
                </p14:cNvPr>
                <p14:cNvContentPartPr/>
                <p14:nvPr/>
              </p14:nvContentPartPr>
              <p14:xfrm>
                <a:off x="4298352" y="3157545"/>
                <a:ext cx="13320" cy="8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1B9F8F2-C144-4DB4-A199-F0780BFC90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89712" y="3148905"/>
                  <a:ext cx="30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94A071-49B7-4A3E-81E2-9D67ED32A0CD}"/>
                    </a:ext>
                  </a:extLst>
                </p14:cNvPr>
                <p14:cNvContentPartPr/>
                <p14:nvPr/>
              </p14:nvContentPartPr>
              <p14:xfrm>
                <a:off x="4345512" y="3231345"/>
                <a:ext cx="177120" cy="210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94A071-49B7-4A3E-81E2-9D67ED32A0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36872" y="3222345"/>
                  <a:ext cx="194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37822D2-B256-4DD6-AA62-7D49BE12060B}"/>
                    </a:ext>
                  </a:extLst>
                </p14:cNvPr>
                <p14:cNvContentPartPr/>
                <p14:nvPr/>
              </p14:nvContentPartPr>
              <p14:xfrm>
                <a:off x="4602912" y="3046305"/>
                <a:ext cx="280440" cy="245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7822D2-B256-4DD6-AA62-7D49BE1206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93912" y="3037305"/>
                  <a:ext cx="29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662C56-0FEB-451C-9563-E5EC90122415}"/>
                    </a:ext>
                  </a:extLst>
                </p14:cNvPr>
                <p14:cNvContentPartPr/>
                <p14:nvPr/>
              </p14:nvContentPartPr>
              <p14:xfrm>
                <a:off x="4938792" y="3110745"/>
                <a:ext cx="144360" cy="10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662C56-0FEB-451C-9563-E5EC901224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29792" y="3102105"/>
                  <a:ext cx="162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6162BF-D91D-4FE2-B1F5-20CAE11FEDB0}"/>
                    </a:ext>
                  </a:extLst>
                </p14:cNvPr>
                <p14:cNvContentPartPr/>
                <p14:nvPr/>
              </p14:nvContentPartPr>
              <p14:xfrm>
                <a:off x="5137512" y="3091665"/>
                <a:ext cx="9720" cy="1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6162BF-D91D-4FE2-B1F5-20CAE11FED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8512" y="3083025"/>
                  <a:ext cx="27360" cy="2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442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B2CEE-2A7D-F4F8-1A76-6F59195B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67" y="161358"/>
            <a:ext cx="8655057" cy="647892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5BB10C0-B37D-495B-A7AE-EAF0496DD908}"/>
              </a:ext>
            </a:extLst>
          </p:cNvPr>
          <p:cNvGrpSpPr/>
          <p:nvPr/>
        </p:nvGrpSpPr>
        <p:grpSpPr>
          <a:xfrm>
            <a:off x="7100952" y="115545"/>
            <a:ext cx="4027320" cy="912240"/>
            <a:chOff x="7100952" y="115545"/>
            <a:chExt cx="4027320" cy="9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3C9D6C2-65BE-4BF7-92D3-A8F6E848AE23}"/>
                    </a:ext>
                  </a:extLst>
                </p14:cNvPr>
                <p14:cNvContentPartPr/>
                <p14:nvPr/>
              </p14:nvContentPartPr>
              <p14:xfrm>
                <a:off x="7100952" y="115545"/>
                <a:ext cx="148320" cy="335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3C9D6C2-65BE-4BF7-92D3-A8F6E848AE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91952" y="106905"/>
                  <a:ext cx="165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53C9F23-DB4A-4414-8DD3-3B37E1C71849}"/>
                    </a:ext>
                  </a:extLst>
                </p14:cNvPr>
                <p14:cNvContentPartPr/>
                <p14:nvPr/>
              </p14:nvContentPartPr>
              <p14:xfrm>
                <a:off x="7295352" y="188265"/>
                <a:ext cx="211680" cy="29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53C9F23-DB4A-4414-8DD3-3B37E1C718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86352" y="179625"/>
                  <a:ext cx="2293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A42753-6F4B-497B-8841-33ABB2ED42E9}"/>
                    </a:ext>
                  </a:extLst>
                </p14:cNvPr>
                <p14:cNvContentPartPr/>
                <p14:nvPr/>
              </p14:nvContentPartPr>
              <p14:xfrm>
                <a:off x="7616832" y="239745"/>
                <a:ext cx="394200" cy="13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A42753-6F4B-497B-8841-33ABB2ED42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07832" y="230745"/>
                  <a:ext cx="411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C79FEF-F0CE-4BA3-9E5F-E0B96A3A8860}"/>
                    </a:ext>
                  </a:extLst>
                </p14:cNvPr>
                <p14:cNvContentPartPr/>
                <p14:nvPr/>
              </p14:nvContentPartPr>
              <p14:xfrm>
                <a:off x="8049552" y="258465"/>
                <a:ext cx="106560" cy="11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C79FEF-F0CE-4BA3-9E5F-E0B96A3A88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0912" y="249825"/>
                  <a:ext cx="124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AEFCAA-5B49-496B-9B36-9194FE1B198B}"/>
                    </a:ext>
                  </a:extLst>
                </p14:cNvPr>
                <p14:cNvContentPartPr/>
                <p14:nvPr/>
              </p14:nvContentPartPr>
              <p14:xfrm>
                <a:off x="8262312" y="255225"/>
                <a:ext cx="101880" cy="112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AEFCAA-5B49-496B-9B36-9194FE1B19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53312" y="246225"/>
                  <a:ext cx="119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286B2C-5E1A-4C63-853A-5DB6713BE9AB}"/>
                    </a:ext>
                  </a:extLst>
                </p14:cNvPr>
                <p14:cNvContentPartPr/>
                <p14:nvPr/>
              </p14:nvContentPartPr>
              <p14:xfrm>
                <a:off x="8361312" y="252705"/>
                <a:ext cx="346680" cy="11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286B2C-5E1A-4C63-853A-5DB6713BE9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52672" y="244065"/>
                  <a:ext cx="364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E6E02C-6F0D-4350-AFFB-9703B10A0037}"/>
                    </a:ext>
                  </a:extLst>
                </p14:cNvPr>
                <p14:cNvContentPartPr/>
                <p14:nvPr/>
              </p14:nvContentPartPr>
              <p14:xfrm>
                <a:off x="8742552" y="169905"/>
                <a:ext cx="15120" cy="6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E6E02C-6F0D-4350-AFFB-9703B10A003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33912" y="160905"/>
                  <a:ext cx="32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24C857-87C8-4E13-B172-836B140D996E}"/>
                    </a:ext>
                  </a:extLst>
                </p14:cNvPr>
                <p14:cNvContentPartPr/>
                <p14:nvPr/>
              </p14:nvContentPartPr>
              <p14:xfrm>
                <a:off x="8760192" y="273945"/>
                <a:ext cx="167040" cy="105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24C857-87C8-4E13-B172-836B140D99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51552" y="264945"/>
                  <a:ext cx="184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045EDE-A297-4DC1-8B11-8D37C52B8122}"/>
                    </a:ext>
                  </a:extLst>
                </p14:cNvPr>
                <p14:cNvContentPartPr/>
                <p14:nvPr/>
              </p14:nvContentPartPr>
              <p14:xfrm>
                <a:off x="9034152" y="277905"/>
                <a:ext cx="163800" cy="27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045EDE-A297-4DC1-8B11-8D37C52B81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25512" y="269265"/>
                  <a:ext cx="181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8AADB5A-F0CD-4482-8A7B-CEEB6CAB5544}"/>
                    </a:ext>
                  </a:extLst>
                </p14:cNvPr>
                <p14:cNvContentPartPr/>
                <p14:nvPr/>
              </p14:nvContentPartPr>
              <p14:xfrm>
                <a:off x="7341792" y="578865"/>
                <a:ext cx="427680" cy="98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8AADB5A-F0CD-4482-8A7B-CEEB6CAB55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33152" y="569865"/>
                  <a:ext cx="445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11E439-ABF7-41D7-9818-39E9EAAE0B35}"/>
                    </a:ext>
                  </a:extLst>
                </p14:cNvPr>
                <p14:cNvContentPartPr/>
                <p14:nvPr/>
              </p14:nvContentPartPr>
              <p14:xfrm>
                <a:off x="7903752" y="546465"/>
                <a:ext cx="1131840" cy="180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11E439-ABF7-41D7-9818-39E9EAAE0B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94752" y="537825"/>
                  <a:ext cx="1149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5D8FF8-A70F-4570-BDC9-8BC38B7169EF}"/>
                    </a:ext>
                  </a:extLst>
                </p14:cNvPr>
                <p14:cNvContentPartPr/>
                <p14:nvPr/>
              </p14:nvContentPartPr>
              <p14:xfrm>
                <a:off x="9030912" y="54646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5D8FF8-A70F-4570-BDC9-8BC38B7169E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21912" y="537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1FA95C-4EDE-49A4-A6A8-8E3A6CDE6E61}"/>
                    </a:ext>
                  </a:extLst>
                </p14:cNvPr>
                <p14:cNvContentPartPr/>
                <p14:nvPr/>
              </p14:nvContentPartPr>
              <p14:xfrm>
                <a:off x="9052872" y="605145"/>
                <a:ext cx="189720" cy="90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1FA95C-4EDE-49A4-A6A8-8E3A6CDE6E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43872" y="596505"/>
                  <a:ext cx="207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6BA42F-70F4-4D1B-A338-F5D485C56337}"/>
                    </a:ext>
                  </a:extLst>
                </p14:cNvPr>
                <p14:cNvContentPartPr/>
                <p14:nvPr/>
              </p14:nvContentPartPr>
              <p14:xfrm>
                <a:off x="9363192" y="593625"/>
                <a:ext cx="100440" cy="9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6BA42F-70F4-4D1B-A338-F5D485C563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54552" y="584985"/>
                  <a:ext cx="118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3DA54C-1CE4-4BFA-88A6-ADEBB675406F}"/>
                    </a:ext>
                  </a:extLst>
                </p14:cNvPr>
                <p14:cNvContentPartPr/>
                <p14:nvPr/>
              </p14:nvContentPartPr>
              <p14:xfrm>
                <a:off x="9530592" y="606945"/>
                <a:ext cx="88560" cy="74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3DA54C-1CE4-4BFA-88A6-ADEBB675406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21592" y="598305"/>
                  <a:ext cx="106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10924A-92A3-4F00-BA49-E93C4529767C}"/>
                    </a:ext>
                  </a:extLst>
                </p14:cNvPr>
                <p14:cNvContentPartPr/>
                <p14:nvPr/>
              </p14:nvContentPartPr>
              <p14:xfrm>
                <a:off x="9739752" y="628185"/>
                <a:ext cx="266040" cy="8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10924A-92A3-4F00-BA49-E93C4529767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31112" y="619185"/>
                  <a:ext cx="283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2716D5-6F44-4780-871A-B4C95D4D8188}"/>
                    </a:ext>
                  </a:extLst>
                </p14:cNvPr>
                <p14:cNvContentPartPr/>
                <p14:nvPr/>
              </p14:nvContentPartPr>
              <p14:xfrm>
                <a:off x="10059792" y="612345"/>
                <a:ext cx="149760" cy="32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2716D5-6F44-4780-871A-B4C95D4D818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051152" y="603705"/>
                  <a:ext cx="167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2A565B7-4549-43F5-8682-1570AB37013E}"/>
                    </a:ext>
                  </a:extLst>
                </p14:cNvPr>
                <p14:cNvContentPartPr/>
                <p14:nvPr/>
              </p14:nvContentPartPr>
              <p14:xfrm>
                <a:off x="10209192" y="569145"/>
                <a:ext cx="273600" cy="16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2A565B7-4549-43F5-8682-1570AB37013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00552" y="560145"/>
                  <a:ext cx="291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AB4147-33B7-4E92-8CCF-51F847A4A2D4}"/>
                    </a:ext>
                  </a:extLst>
                </p14:cNvPr>
                <p14:cNvContentPartPr/>
                <p14:nvPr/>
              </p14:nvContentPartPr>
              <p14:xfrm>
                <a:off x="10495392" y="584265"/>
                <a:ext cx="34200" cy="9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AB4147-33B7-4E92-8CCF-51F847A4A2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86752" y="575625"/>
                  <a:ext cx="5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B7FDB19-40E2-4680-AA36-EF52EEDB5B2C}"/>
                    </a:ext>
                  </a:extLst>
                </p14:cNvPr>
                <p14:cNvContentPartPr/>
                <p14:nvPr/>
              </p14:nvContentPartPr>
              <p14:xfrm>
                <a:off x="10558392" y="635385"/>
                <a:ext cx="153360" cy="333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B7FDB19-40E2-4680-AA36-EF52EEDB5B2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49392" y="626385"/>
                  <a:ext cx="171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A90B59-E518-45E9-B230-585CBA7A2212}"/>
                    </a:ext>
                  </a:extLst>
                </p14:cNvPr>
                <p14:cNvContentPartPr/>
                <p14:nvPr/>
              </p14:nvContentPartPr>
              <p14:xfrm>
                <a:off x="10888152" y="572745"/>
                <a:ext cx="240120" cy="192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A90B59-E518-45E9-B230-585CBA7A221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79152" y="563745"/>
                  <a:ext cx="257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822F9B-98BE-412D-A74E-C5274AD527DB}"/>
                    </a:ext>
                  </a:extLst>
                </p14:cNvPr>
                <p14:cNvContentPartPr/>
                <p14:nvPr/>
              </p14:nvContentPartPr>
              <p14:xfrm>
                <a:off x="9228552" y="741585"/>
                <a:ext cx="101160" cy="7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822F9B-98BE-412D-A74E-C5274AD527D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19912" y="732945"/>
                  <a:ext cx="118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B7F6BFC-F8C2-432C-8140-0C3D8AEE87AA}"/>
                    </a:ext>
                  </a:extLst>
                </p14:cNvPr>
                <p14:cNvContentPartPr/>
                <p14:nvPr/>
              </p14:nvContentPartPr>
              <p14:xfrm>
                <a:off x="9107592" y="894225"/>
                <a:ext cx="66600" cy="68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B7F6BFC-F8C2-432C-8140-0C3D8AEE87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098592" y="885585"/>
                  <a:ext cx="84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12102B-D3A2-4A81-9776-5C89DC9C5471}"/>
                    </a:ext>
                  </a:extLst>
                </p14:cNvPr>
                <p14:cNvContentPartPr/>
                <p14:nvPr/>
              </p14:nvContentPartPr>
              <p14:xfrm>
                <a:off x="9228552" y="914385"/>
                <a:ext cx="97560" cy="77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12102B-D3A2-4A81-9776-5C89DC9C547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19912" y="905385"/>
                  <a:ext cx="115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BF730E-0E54-4B09-B405-3BC655BF9BDD}"/>
                    </a:ext>
                  </a:extLst>
                </p14:cNvPr>
                <p14:cNvContentPartPr/>
                <p14:nvPr/>
              </p14:nvContentPartPr>
              <p14:xfrm>
                <a:off x="9409632" y="850665"/>
                <a:ext cx="105480" cy="177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BF730E-0E54-4B09-B405-3BC655BF9BD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00632" y="842025"/>
                  <a:ext cx="123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5AF0F79-6DAA-44DF-9E65-CB3EF9124F7A}"/>
                    </a:ext>
                  </a:extLst>
                </p14:cNvPr>
                <p14:cNvContentPartPr/>
                <p14:nvPr/>
              </p14:nvContentPartPr>
              <p14:xfrm>
                <a:off x="9464352" y="933105"/>
                <a:ext cx="114480" cy="10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5AF0F79-6DAA-44DF-9E65-CB3EF9124F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55352" y="924105"/>
                  <a:ext cx="1321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CA3C53-652E-4277-9299-C077891306B1}"/>
                  </a:ext>
                </a:extLst>
              </p14:cNvPr>
              <p14:cNvContentPartPr/>
              <p14:nvPr/>
            </p14:nvContentPartPr>
            <p14:xfrm>
              <a:off x="11225472" y="528465"/>
              <a:ext cx="174960" cy="351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CA3C53-652E-4277-9299-C077891306B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216472" y="519465"/>
                <a:ext cx="19260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2FDA167-0BC7-4F3D-BC05-E07B5FE0387D}"/>
                  </a:ext>
                </a:extLst>
              </p14:cNvPr>
              <p14:cNvContentPartPr/>
              <p14:nvPr/>
            </p14:nvContentPartPr>
            <p14:xfrm>
              <a:off x="2686632" y="1533225"/>
              <a:ext cx="232560" cy="102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2FDA167-0BC7-4F3D-BC05-E07B5FE0387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677992" y="1524585"/>
                <a:ext cx="250200" cy="1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19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194E-11FB-E3D7-B530-88E56D3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466311"/>
            <a:ext cx="11450648" cy="59253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2F5048-155A-425A-90D5-C08DA388D4CF}"/>
                  </a:ext>
                </a:extLst>
              </p14:cNvPr>
              <p14:cNvContentPartPr/>
              <p14:nvPr/>
            </p14:nvContentPartPr>
            <p14:xfrm>
              <a:off x="6768312" y="502414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2F5048-155A-425A-90D5-C08DA388D4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9672" y="50155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A0F3D3-115F-4AB4-A4AF-AC6E400E1CA1}"/>
                  </a:ext>
                </a:extLst>
              </p14:cNvPr>
              <p14:cNvContentPartPr/>
              <p14:nvPr/>
            </p14:nvContentPartPr>
            <p14:xfrm>
              <a:off x="4036272" y="4682865"/>
              <a:ext cx="272520" cy="5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A0F3D3-115F-4AB4-A4AF-AC6E400E1C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7632" y="4673865"/>
                <a:ext cx="29016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060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3BD7-FFF7-81D0-3DB9-57F91E9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490127"/>
            <a:ext cx="9659698" cy="5877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DD4563-D6C0-42A9-BB40-20DF42252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90" t="5090" r="20567" b="24659"/>
          <a:stretch/>
        </p:blipFill>
        <p:spPr>
          <a:xfrm>
            <a:off x="8936611" y="829560"/>
            <a:ext cx="2564090" cy="283101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2C435084-F8EF-45CF-AB5B-474F76102CEB}"/>
              </a:ext>
            </a:extLst>
          </p:cNvPr>
          <p:cNvGrpSpPr/>
          <p:nvPr/>
        </p:nvGrpSpPr>
        <p:grpSpPr>
          <a:xfrm>
            <a:off x="8599992" y="3659745"/>
            <a:ext cx="3387960" cy="3110400"/>
            <a:chOff x="8599992" y="3659745"/>
            <a:chExt cx="3387960" cy="31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E3EEB0-1494-44F6-8FA3-614FE9863843}"/>
                    </a:ext>
                  </a:extLst>
                </p14:cNvPr>
                <p14:cNvContentPartPr/>
                <p14:nvPr/>
              </p14:nvContentPartPr>
              <p14:xfrm>
                <a:off x="11124672" y="3754065"/>
                <a:ext cx="364320" cy="1021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E3EEB0-1494-44F6-8FA3-614FE98638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16032" y="3745065"/>
                  <a:ext cx="38196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3F707F5-74FE-4CE3-A950-E3FEF590EFBB}"/>
                    </a:ext>
                  </a:extLst>
                </p14:cNvPr>
                <p14:cNvContentPartPr/>
                <p14:nvPr/>
              </p14:nvContentPartPr>
              <p14:xfrm>
                <a:off x="11359032" y="3659745"/>
                <a:ext cx="183240" cy="22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3F707F5-74FE-4CE3-A950-E3FEF590EF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50392" y="3650745"/>
                  <a:ext cx="200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D845AC-599B-4905-8F66-1B89B9F44173}"/>
                    </a:ext>
                  </a:extLst>
                </p14:cNvPr>
                <p14:cNvContentPartPr/>
                <p14:nvPr/>
              </p14:nvContentPartPr>
              <p14:xfrm>
                <a:off x="10211352" y="4751265"/>
                <a:ext cx="185760" cy="28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D845AC-599B-4905-8F66-1B89B9F441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02712" y="4742265"/>
                  <a:ext cx="203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160E79-7423-4AD4-B52D-DDE496058C0C}"/>
                    </a:ext>
                  </a:extLst>
                </p14:cNvPr>
                <p14:cNvContentPartPr/>
                <p14:nvPr/>
              </p14:nvContentPartPr>
              <p14:xfrm>
                <a:off x="10455432" y="4854945"/>
                <a:ext cx="133920" cy="152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160E79-7423-4AD4-B52D-DDE496058C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46792" y="4846305"/>
                  <a:ext cx="151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D64D17E-84D1-4AF3-A638-94BE48FA3D02}"/>
                    </a:ext>
                  </a:extLst>
                </p14:cNvPr>
                <p14:cNvContentPartPr/>
                <p14:nvPr/>
              </p14:nvContentPartPr>
              <p14:xfrm>
                <a:off x="10689432" y="4883385"/>
                <a:ext cx="386640" cy="11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D64D17E-84D1-4AF3-A638-94BE48FA3D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80432" y="4874745"/>
                  <a:ext cx="404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A79822-C7AC-4EE7-B514-49EB7C71FA62}"/>
                    </a:ext>
                  </a:extLst>
                </p14:cNvPr>
                <p14:cNvContentPartPr/>
                <p14:nvPr/>
              </p14:nvContentPartPr>
              <p14:xfrm>
                <a:off x="11190192" y="4877265"/>
                <a:ext cx="103320" cy="48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A79822-C7AC-4EE7-B514-49EB7C71FA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81552" y="4868265"/>
                  <a:ext cx="12096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D9F1B92-CF14-44FD-A933-AB9BE0E13AC1}"/>
                    </a:ext>
                  </a:extLst>
                </p14:cNvPr>
                <p14:cNvContentPartPr/>
                <p14:nvPr/>
              </p14:nvContentPartPr>
              <p14:xfrm>
                <a:off x="11311872" y="4850265"/>
                <a:ext cx="406800" cy="35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D9F1B92-CF14-44FD-A933-AB9BE0E13A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03232" y="4841625"/>
                  <a:ext cx="424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D55D82-1D51-47F6-BDD5-0F4A533DF638}"/>
                    </a:ext>
                  </a:extLst>
                </p14:cNvPr>
                <p14:cNvContentPartPr/>
                <p14:nvPr/>
              </p14:nvContentPartPr>
              <p14:xfrm>
                <a:off x="11660712" y="4846665"/>
                <a:ext cx="112320" cy="12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D55D82-1D51-47F6-BDD5-0F4A533DF6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52072" y="4837665"/>
                  <a:ext cx="129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60CF01-A8C1-4FF7-AA14-5C52A50A3E78}"/>
                    </a:ext>
                  </a:extLst>
                </p14:cNvPr>
                <p14:cNvContentPartPr/>
                <p14:nvPr/>
              </p14:nvContentPartPr>
              <p14:xfrm>
                <a:off x="9138552" y="5250225"/>
                <a:ext cx="334080" cy="236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60CF01-A8C1-4FF7-AA14-5C52A50A3E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29912" y="5241585"/>
                  <a:ext cx="351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38AD2E-26E2-40F0-984F-352196AE7FAF}"/>
                    </a:ext>
                  </a:extLst>
                </p14:cNvPr>
                <p14:cNvContentPartPr/>
                <p14:nvPr/>
              </p14:nvContentPartPr>
              <p14:xfrm>
                <a:off x="9646872" y="5307825"/>
                <a:ext cx="10224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38AD2E-26E2-40F0-984F-352196AE7F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38232" y="5299185"/>
                  <a:ext cx="119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62ABAEF-EB63-422F-A405-C0A726A2AD0A}"/>
                    </a:ext>
                  </a:extLst>
                </p14:cNvPr>
                <p14:cNvContentPartPr/>
                <p14:nvPr/>
              </p14:nvContentPartPr>
              <p14:xfrm>
                <a:off x="9906792" y="5316825"/>
                <a:ext cx="42840" cy="338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62ABAEF-EB63-422F-A405-C0A726A2AD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97792" y="5307825"/>
                  <a:ext cx="604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38A4BE2-CA58-427D-8CE3-00635EDCBD6F}"/>
                    </a:ext>
                  </a:extLst>
                </p14:cNvPr>
                <p14:cNvContentPartPr/>
                <p14:nvPr/>
              </p14:nvContentPartPr>
              <p14:xfrm>
                <a:off x="9908232" y="5383065"/>
                <a:ext cx="100800" cy="10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38A4BE2-CA58-427D-8CE3-00635EDCBD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99592" y="5374065"/>
                  <a:ext cx="118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DA79C-63CC-49E5-B72E-42CF8ADDABFE}"/>
                    </a:ext>
                  </a:extLst>
                </p14:cNvPr>
                <p14:cNvContentPartPr/>
                <p14:nvPr/>
              </p14:nvContentPartPr>
              <p14:xfrm>
                <a:off x="10038552" y="5318265"/>
                <a:ext cx="329760" cy="181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DA79C-63CC-49E5-B72E-42CF8ADDAB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29552" y="5309625"/>
                  <a:ext cx="347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FF033DA-79EC-4BCB-9947-CF2554F77092}"/>
                    </a:ext>
                  </a:extLst>
                </p14:cNvPr>
                <p14:cNvContentPartPr/>
                <p14:nvPr/>
              </p14:nvContentPartPr>
              <p14:xfrm>
                <a:off x="10497912" y="5307105"/>
                <a:ext cx="296280" cy="352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FF033DA-79EC-4BCB-9947-CF2554F7709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88912" y="5298105"/>
                  <a:ext cx="313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741ADC-BC15-46E6-9650-69A263ADABF4}"/>
                    </a:ext>
                  </a:extLst>
                </p14:cNvPr>
                <p14:cNvContentPartPr/>
                <p14:nvPr/>
              </p14:nvContentPartPr>
              <p14:xfrm>
                <a:off x="10818672" y="5282265"/>
                <a:ext cx="465480" cy="168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741ADC-BC15-46E6-9650-69A263ADAB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10032" y="5273265"/>
                  <a:ext cx="483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DD7FA38-F57C-4591-A605-5443B3DC69D0}"/>
                    </a:ext>
                  </a:extLst>
                </p14:cNvPr>
                <p14:cNvContentPartPr/>
                <p14:nvPr/>
              </p14:nvContentPartPr>
              <p14:xfrm>
                <a:off x="11396112" y="5335545"/>
                <a:ext cx="275760" cy="96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DD7FA38-F57C-4591-A605-5443B3DC69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387472" y="5326545"/>
                  <a:ext cx="293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E83301-5A13-49E9-BDEC-4532D7363715}"/>
                    </a:ext>
                  </a:extLst>
                </p14:cNvPr>
                <p14:cNvContentPartPr/>
                <p14:nvPr/>
              </p14:nvContentPartPr>
              <p14:xfrm>
                <a:off x="11662512" y="5193705"/>
                <a:ext cx="17640" cy="11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E83301-5A13-49E9-BDEC-4532D73637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53512" y="5185065"/>
                  <a:ext cx="3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CF17CBC-5EBD-407E-8987-AC7CCE2F8CF8}"/>
                    </a:ext>
                  </a:extLst>
                </p14:cNvPr>
                <p14:cNvContentPartPr/>
                <p14:nvPr/>
              </p14:nvContentPartPr>
              <p14:xfrm>
                <a:off x="11689152" y="5298465"/>
                <a:ext cx="242280" cy="266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CF17CBC-5EBD-407E-8987-AC7CCE2F8C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680512" y="5289465"/>
                  <a:ext cx="259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2CEF33-6C28-4B61-89FA-3509B054742A}"/>
                    </a:ext>
                  </a:extLst>
                </p14:cNvPr>
                <p14:cNvContentPartPr/>
                <p14:nvPr/>
              </p14:nvContentPartPr>
              <p14:xfrm>
                <a:off x="8826792" y="5705985"/>
                <a:ext cx="198000" cy="11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2CEF33-6C28-4B61-89FA-3509B05474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17792" y="5696985"/>
                  <a:ext cx="21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BB3B50-5700-44D5-9D87-548A4767FF85}"/>
                    </a:ext>
                  </a:extLst>
                </p14:cNvPr>
                <p14:cNvContentPartPr/>
                <p14:nvPr/>
              </p14:nvContentPartPr>
              <p14:xfrm>
                <a:off x="9153312" y="5740905"/>
                <a:ext cx="39240" cy="46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BB3B50-5700-44D5-9D87-548A4767FF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44672" y="5731905"/>
                  <a:ext cx="568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2D51B6-1DA9-473C-B063-9AC22FD5F9B0}"/>
                    </a:ext>
                  </a:extLst>
                </p14:cNvPr>
                <p14:cNvContentPartPr/>
                <p14:nvPr/>
              </p14:nvContentPartPr>
              <p14:xfrm>
                <a:off x="9144672" y="5679345"/>
                <a:ext cx="549720" cy="306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2D51B6-1DA9-473C-B063-9AC22FD5F9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36032" y="5670705"/>
                  <a:ext cx="567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2F9E14-AC2D-4931-8B9D-1309072F7228}"/>
                    </a:ext>
                  </a:extLst>
                </p14:cNvPr>
                <p14:cNvContentPartPr/>
                <p14:nvPr/>
              </p14:nvContentPartPr>
              <p14:xfrm>
                <a:off x="9688272" y="5636865"/>
                <a:ext cx="4680" cy="6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2F9E14-AC2D-4931-8B9D-1309072F72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79632" y="5628225"/>
                  <a:ext cx="22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E99A1D-04E1-40E7-86DA-1152B4D81080}"/>
                    </a:ext>
                  </a:extLst>
                </p14:cNvPr>
                <p14:cNvContentPartPr/>
                <p14:nvPr/>
              </p14:nvContentPartPr>
              <p14:xfrm>
                <a:off x="9731112" y="5656305"/>
                <a:ext cx="133200" cy="19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E99A1D-04E1-40E7-86DA-1152B4D810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22472" y="5647305"/>
                  <a:ext cx="150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9A6B3B-B428-4604-97BB-B4FA7C4D63D0}"/>
                    </a:ext>
                  </a:extLst>
                </p14:cNvPr>
                <p14:cNvContentPartPr/>
                <p14:nvPr/>
              </p14:nvContentPartPr>
              <p14:xfrm>
                <a:off x="9870792" y="5726145"/>
                <a:ext cx="260280" cy="110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9A6B3B-B428-4604-97BB-B4FA7C4D63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62152" y="5717505"/>
                  <a:ext cx="27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AF726B-F3D4-4D22-A1A2-93E02CE6A9D8}"/>
                    </a:ext>
                  </a:extLst>
                </p14:cNvPr>
                <p14:cNvContentPartPr/>
                <p14:nvPr/>
              </p14:nvContentPartPr>
              <p14:xfrm>
                <a:off x="10329792" y="5666025"/>
                <a:ext cx="490680" cy="20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AF726B-F3D4-4D22-A1A2-93E02CE6A9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20792" y="5657025"/>
                  <a:ext cx="508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AADE0E-3FB6-42DF-A77A-C2B149FEAB8C}"/>
                    </a:ext>
                  </a:extLst>
                </p14:cNvPr>
                <p14:cNvContentPartPr/>
                <p14:nvPr/>
              </p14:nvContentPartPr>
              <p14:xfrm>
                <a:off x="10859352" y="5722185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AADE0E-3FB6-42DF-A77A-C2B149FEAB8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50712" y="57131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9D07B6-8E8B-452C-A28C-A66997E15A98}"/>
                    </a:ext>
                  </a:extLst>
                </p14:cNvPr>
                <p14:cNvContentPartPr/>
                <p14:nvPr/>
              </p14:nvContentPartPr>
              <p14:xfrm>
                <a:off x="10889952" y="5663505"/>
                <a:ext cx="249120" cy="19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9D07B6-8E8B-452C-A28C-A66997E15A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81312" y="5654865"/>
                  <a:ext cx="266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F5C8E4-CABF-4040-838D-31B9D9796454}"/>
                    </a:ext>
                  </a:extLst>
                </p14:cNvPr>
                <p14:cNvContentPartPr/>
                <p14:nvPr/>
              </p14:nvContentPartPr>
              <p14:xfrm>
                <a:off x="11283792" y="5681145"/>
                <a:ext cx="704160" cy="167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F5C8E4-CABF-4040-838D-31B9D97964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275152" y="5672505"/>
                  <a:ext cx="721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27AB3BB-9AE9-4903-BE9F-B246E2E69879}"/>
                    </a:ext>
                  </a:extLst>
                </p14:cNvPr>
                <p14:cNvContentPartPr/>
                <p14:nvPr/>
              </p14:nvContentPartPr>
              <p14:xfrm>
                <a:off x="8599992" y="6088665"/>
                <a:ext cx="215280" cy="39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27AB3BB-9AE9-4903-BE9F-B246E2E698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91352" y="6079665"/>
                  <a:ext cx="232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BF700AB-7A88-4269-AA2D-5EBBBF4ED01F}"/>
                    </a:ext>
                  </a:extLst>
                </p14:cNvPr>
                <p14:cNvContentPartPr/>
                <p14:nvPr/>
              </p14:nvContentPartPr>
              <p14:xfrm>
                <a:off x="8753712" y="6107745"/>
                <a:ext cx="106560" cy="79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BF700AB-7A88-4269-AA2D-5EBBBF4ED0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45072" y="6099105"/>
                  <a:ext cx="124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A26C63-5CB1-48EC-A9BB-36FB23563BC4}"/>
                    </a:ext>
                  </a:extLst>
                </p14:cNvPr>
                <p14:cNvContentPartPr/>
                <p14:nvPr/>
              </p14:nvContentPartPr>
              <p14:xfrm>
                <a:off x="8903832" y="6092265"/>
                <a:ext cx="266040" cy="82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A26C63-5CB1-48EC-A9BB-36FB23563B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95192" y="6083625"/>
                  <a:ext cx="283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42AEC5-DD21-40AD-94A1-7776A9436B6D}"/>
                    </a:ext>
                  </a:extLst>
                </p14:cNvPr>
                <p14:cNvContentPartPr/>
                <p14:nvPr/>
              </p14:nvContentPartPr>
              <p14:xfrm>
                <a:off x="9173472" y="6003705"/>
                <a:ext cx="289440" cy="18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42AEC5-DD21-40AD-94A1-7776A9436B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64472" y="5994705"/>
                  <a:ext cx="307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17AF05B-750D-41CC-8BBF-2912BE457C2F}"/>
                    </a:ext>
                  </a:extLst>
                </p14:cNvPr>
                <p14:cNvContentPartPr/>
                <p14:nvPr/>
              </p14:nvContentPartPr>
              <p14:xfrm>
                <a:off x="9481272" y="5995425"/>
                <a:ext cx="20160" cy="89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17AF05B-750D-41CC-8BBF-2912BE457C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72272" y="5986785"/>
                  <a:ext cx="37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6641FD-0F43-44BE-A9B4-8A097FB5DB41}"/>
                    </a:ext>
                  </a:extLst>
                </p14:cNvPr>
                <p14:cNvContentPartPr/>
                <p14:nvPr/>
              </p14:nvContentPartPr>
              <p14:xfrm>
                <a:off x="9502152" y="6061305"/>
                <a:ext cx="322560" cy="105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6641FD-0F43-44BE-A9B4-8A097FB5DB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93152" y="6052665"/>
                  <a:ext cx="340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F616E6B-8FE7-426E-96A2-8193EE396071}"/>
                    </a:ext>
                  </a:extLst>
                </p14:cNvPr>
                <p14:cNvContentPartPr/>
                <p14:nvPr/>
              </p14:nvContentPartPr>
              <p14:xfrm>
                <a:off x="9970152" y="6053025"/>
                <a:ext cx="397800" cy="13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F616E6B-8FE7-426E-96A2-8193EE3960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61152" y="6044385"/>
                  <a:ext cx="415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1A28D5-48C5-4034-9171-5C22DAA2B29A}"/>
                    </a:ext>
                  </a:extLst>
                </p14:cNvPr>
                <p14:cNvContentPartPr/>
                <p14:nvPr/>
              </p14:nvContentPartPr>
              <p14:xfrm>
                <a:off x="10383072" y="6004785"/>
                <a:ext cx="15120" cy="78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1A28D5-48C5-4034-9171-5C22DAA2B2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74072" y="5996145"/>
                  <a:ext cx="32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54C9CB-340B-4950-857F-292D7F2A52D3}"/>
                    </a:ext>
                  </a:extLst>
                </p14:cNvPr>
                <p14:cNvContentPartPr/>
                <p14:nvPr/>
              </p14:nvContentPartPr>
              <p14:xfrm>
                <a:off x="10406832" y="6032145"/>
                <a:ext cx="230760" cy="142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54C9CB-340B-4950-857F-292D7F2A52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97832" y="6023505"/>
                  <a:ext cx="248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DBDE9C2-E30F-47AE-9D92-D9712B729376}"/>
                    </a:ext>
                  </a:extLst>
                </p14:cNvPr>
                <p14:cNvContentPartPr/>
                <p14:nvPr/>
              </p14:nvContentPartPr>
              <p14:xfrm>
                <a:off x="10754592" y="6034665"/>
                <a:ext cx="550440" cy="139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DBDE9C2-E30F-47AE-9D92-D9712B72937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45592" y="6026025"/>
                  <a:ext cx="568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FB0393B-D2DF-4401-A03C-9DFC277435D3}"/>
                    </a:ext>
                  </a:extLst>
                </p14:cNvPr>
                <p14:cNvContentPartPr/>
                <p14:nvPr/>
              </p14:nvContentPartPr>
              <p14:xfrm>
                <a:off x="11446512" y="5995425"/>
                <a:ext cx="439920" cy="169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FB0393B-D2DF-4401-A03C-9DFC277435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37512" y="5986785"/>
                  <a:ext cx="457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114386-AB53-45CB-8674-4938FADAA16C}"/>
                    </a:ext>
                  </a:extLst>
                </p14:cNvPr>
                <p14:cNvContentPartPr/>
                <p14:nvPr/>
              </p14:nvContentPartPr>
              <p14:xfrm>
                <a:off x="8625552" y="6389985"/>
                <a:ext cx="313920" cy="152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114386-AB53-45CB-8674-4938FADAA1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16912" y="6380985"/>
                  <a:ext cx="331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0944BC-EFD0-4782-8B7D-210A0F40EA00}"/>
                    </a:ext>
                  </a:extLst>
                </p14:cNvPr>
                <p14:cNvContentPartPr/>
                <p14:nvPr/>
              </p14:nvContentPartPr>
              <p14:xfrm>
                <a:off x="8908512" y="6344265"/>
                <a:ext cx="22680" cy="52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0944BC-EFD0-4782-8B7D-210A0F40EA0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99512" y="6335265"/>
                  <a:ext cx="40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A58ACA-6CB6-42A9-B03A-0F5AABD62F3B}"/>
                    </a:ext>
                  </a:extLst>
                </p14:cNvPr>
                <p14:cNvContentPartPr/>
                <p14:nvPr/>
              </p14:nvContentPartPr>
              <p14:xfrm>
                <a:off x="9011832" y="6438225"/>
                <a:ext cx="95400" cy="106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A58ACA-6CB6-42A9-B03A-0F5AABD62F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02832" y="6429225"/>
                  <a:ext cx="113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88BAC6-34A0-4783-BCE8-3AE5C17205F8}"/>
                    </a:ext>
                  </a:extLst>
                </p14:cNvPr>
                <p14:cNvContentPartPr/>
                <p14:nvPr/>
              </p14:nvContentPartPr>
              <p14:xfrm>
                <a:off x="9114792" y="6419505"/>
                <a:ext cx="85680" cy="11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88BAC6-34A0-4783-BCE8-3AE5C17205F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05792" y="6410865"/>
                  <a:ext cx="103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411442-96A3-41E3-B1F5-9C4966197C78}"/>
                    </a:ext>
                  </a:extLst>
                </p14:cNvPr>
                <p14:cNvContentPartPr/>
                <p14:nvPr/>
              </p14:nvContentPartPr>
              <p14:xfrm>
                <a:off x="9361752" y="6382425"/>
                <a:ext cx="150480" cy="334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411442-96A3-41E3-B1F5-9C4966197C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53112" y="6373425"/>
                  <a:ext cx="1681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8FDE8B-81F4-4FD3-9EA0-FFDB95E49691}"/>
                    </a:ext>
                  </a:extLst>
                </p14:cNvPr>
                <p14:cNvContentPartPr/>
                <p14:nvPr/>
              </p14:nvContentPartPr>
              <p14:xfrm>
                <a:off x="9623112" y="6366225"/>
                <a:ext cx="577800" cy="187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8FDE8B-81F4-4FD3-9EA0-FFDB95E496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14472" y="6357225"/>
                  <a:ext cx="595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6C595A-6372-4B6C-AF88-DE058FCD8ED8}"/>
                    </a:ext>
                  </a:extLst>
                </p14:cNvPr>
                <p14:cNvContentPartPr/>
                <p14:nvPr/>
              </p14:nvContentPartPr>
              <p14:xfrm>
                <a:off x="10209192" y="6381705"/>
                <a:ext cx="20880" cy="79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6C595A-6372-4B6C-AF88-DE058FCD8E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00552" y="6372705"/>
                  <a:ext cx="38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85A45C-66EA-4865-AB96-D7CC460B5F07}"/>
                    </a:ext>
                  </a:extLst>
                </p14:cNvPr>
                <p14:cNvContentPartPr/>
                <p14:nvPr/>
              </p14:nvContentPartPr>
              <p14:xfrm>
                <a:off x="10241592" y="6438225"/>
                <a:ext cx="245160" cy="117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85A45C-66EA-4865-AB96-D7CC460B5F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32592" y="6429225"/>
                  <a:ext cx="262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B9AFEF4-686E-475F-ABFB-A6D336F86C6B}"/>
                    </a:ext>
                  </a:extLst>
                </p14:cNvPr>
                <p14:cNvContentPartPr/>
                <p14:nvPr/>
              </p14:nvContentPartPr>
              <p14:xfrm>
                <a:off x="10454352" y="6344265"/>
                <a:ext cx="164160" cy="198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B9AFEF4-686E-475F-ABFB-A6D336F86C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45352" y="6335265"/>
                  <a:ext cx="181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D0BF5A-B5B7-4540-9637-A09813A29A67}"/>
                    </a:ext>
                  </a:extLst>
                </p14:cNvPr>
                <p14:cNvContentPartPr/>
                <p14:nvPr/>
              </p14:nvContentPartPr>
              <p14:xfrm>
                <a:off x="10727592" y="6389625"/>
                <a:ext cx="2894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D0BF5A-B5B7-4540-9637-A09813A29A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18952" y="6380985"/>
                  <a:ext cx="307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46739E-17E0-41C2-8BE4-B825EB8538D5}"/>
                    </a:ext>
                  </a:extLst>
                </p14:cNvPr>
                <p14:cNvContentPartPr/>
                <p14:nvPr/>
              </p14:nvContentPartPr>
              <p14:xfrm>
                <a:off x="10727592" y="6292425"/>
                <a:ext cx="28800" cy="222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46739E-17E0-41C2-8BE4-B825EB8538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18952" y="6283425"/>
                  <a:ext cx="46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EFD912-F2D6-43C3-9364-4F045E06478A}"/>
                    </a:ext>
                  </a:extLst>
                </p14:cNvPr>
                <p14:cNvContentPartPr/>
                <p14:nvPr/>
              </p14:nvContentPartPr>
              <p14:xfrm>
                <a:off x="10716072" y="6419505"/>
                <a:ext cx="9180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EFD912-F2D6-43C3-9364-4F045E0647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07432" y="6410505"/>
                  <a:ext cx="10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C9371F2-B8B7-4581-AA5C-C675ADDA40F3}"/>
                    </a:ext>
                  </a:extLst>
                </p14:cNvPr>
                <p14:cNvContentPartPr/>
                <p14:nvPr/>
              </p14:nvContentPartPr>
              <p14:xfrm>
                <a:off x="11170392" y="6315825"/>
                <a:ext cx="405360" cy="454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C9371F2-B8B7-4581-AA5C-C675ADDA40F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61752" y="6306825"/>
                  <a:ext cx="4230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B85C26-A841-43DF-897A-F1B143F5D80B}"/>
                    </a:ext>
                  </a:extLst>
                </p14:cNvPr>
                <p14:cNvContentPartPr/>
                <p14:nvPr/>
              </p14:nvContentPartPr>
              <p14:xfrm>
                <a:off x="11569272" y="6418785"/>
                <a:ext cx="88920" cy="105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B85C26-A841-43DF-897A-F1B143F5D8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560272" y="6410145"/>
                  <a:ext cx="106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996860-07AC-4E58-A623-DC612F7BF979}"/>
                    </a:ext>
                  </a:extLst>
                </p14:cNvPr>
                <p14:cNvContentPartPr/>
                <p14:nvPr/>
              </p14:nvContentPartPr>
              <p14:xfrm>
                <a:off x="11811552" y="6500505"/>
                <a:ext cx="6120" cy="4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996860-07AC-4E58-A623-DC612F7BF9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802912" y="6491865"/>
                  <a:ext cx="2376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999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BB9F0-025E-7269-5068-42304CBA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242443"/>
            <a:ext cx="9516803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6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34F9A-39D8-629C-C3FA-40DECF75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311053"/>
            <a:ext cx="8316814" cy="6420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9836841-BCA7-4503-AA63-C46A67FDE0C7}"/>
                  </a:ext>
                </a:extLst>
              </p14:cNvPr>
              <p14:cNvContentPartPr/>
              <p14:nvPr/>
            </p14:nvContentPartPr>
            <p14:xfrm>
              <a:off x="4902072" y="3185625"/>
              <a:ext cx="617400" cy="198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9836841-BCA7-4503-AA63-C46A67FDE0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3432" y="3176985"/>
                <a:ext cx="635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0DBB184-C61F-40D0-9D59-2B18B138520B}"/>
                  </a:ext>
                </a:extLst>
              </p14:cNvPr>
              <p14:cNvContentPartPr/>
              <p14:nvPr/>
            </p14:nvContentPartPr>
            <p14:xfrm>
              <a:off x="4939152" y="3421785"/>
              <a:ext cx="507240" cy="288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0DBB184-C61F-40D0-9D59-2B18B13852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0512" y="3413145"/>
                <a:ext cx="524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53EFBC3-2487-4647-A7AB-119253E5A504}"/>
                  </a:ext>
                </a:extLst>
              </p14:cNvPr>
              <p14:cNvContentPartPr/>
              <p14:nvPr/>
            </p14:nvContentPartPr>
            <p14:xfrm>
              <a:off x="4967952" y="3760905"/>
              <a:ext cx="440640" cy="10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53EFBC3-2487-4647-A7AB-119253E5A5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8952" y="3751905"/>
                <a:ext cx="4582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109B1F8-6294-4A65-A852-155FD90FBCC8}"/>
              </a:ext>
            </a:extLst>
          </p:cNvPr>
          <p:cNvGrpSpPr/>
          <p:nvPr/>
        </p:nvGrpSpPr>
        <p:grpSpPr>
          <a:xfrm>
            <a:off x="9249792" y="1382745"/>
            <a:ext cx="913320" cy="1384560"/>
            <a:chOff x="9249792" y="1382745"/>
            <a:chExt cx="913320" cy="13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219F4C0-7C2D-4135-BBB3-DC3BCB8D66E7}"/>
                    </a:ext>
                  </a:extLst>
                </p14:cNvPr>
                <p14:cNvContentPartPr/>
                <p14:nvPr/>
              </p14:nvContentPartPr>
              <p14:xfrm>
                <a:off x="9249792" y="1412265"/>
                <a:ext cx="243360" cy="1312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219F4C0-7C2D-4135-BBB3-DC3BCB8D66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41152" y="1403265"/>
                  <a:ext cx="261000" cy="13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589EEE-0C72-4017-B78D-09591C1A910D}"/>
                    </a:ext>
                  </a:extLst>
                </p14:cNvPr>
                <p14:cNvContentPartPr/>
                <p14:nvPr/>
              </p14:nvContentPartPr>
              <p14:xfrm>
                <a:off x="9585312" y="1471665"/>
                <a:ext cx="128520" cy="128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E589EEE-0C72-4017-B78D-09591C1A91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76312" y="1463025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019D0ED-D8E2-4B67-A05D-2045214718AC}"/>
                    </a:ext>
                  </a:extLst>
                </p14:cNvPr>
                <p14:cNvContentPartPr/>
                <p14:nvPr/>
              </p14:nvContentPartPr>
              <p14:xfrm>
                <a:off x="9775032" y="1527105"/>
                <a:ext cx="19440" cy="268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019D0ED-D8E2-4B67-A05D-2045214718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66032" y="1518465"/>
                  <a:ext cx="37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73CF9DE-1EFC-4940-9E25-54EA13638F3C}"/>
                    </a:ext>
                  </a:extLst>
                </p14:cNvPr>
                <p14:cNvContentPartPr/>
                <p14:nvPr/>
              </p14:nvContentPartPr>
              <p14:xfrm>
                <a:off x="9613032" y="1941825"/>
                <a:ext cx="108360" cy="129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73CF9DE-1EFC-4940-9E25-54EA13638F3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04392" y="1932825"/>
                  <a:ext cx="12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6A5AC35-4ABB-49B4-919C-8725A994A892}"/>
                    </a:ext>
                  </a:extLst>
                </p14:cNvPr>
                <p14:cNvContentPartPr/>
                <p14:nvPr/>
              </p14:nvContentPartPr>
              <p14:xfrm>
                <a:off x="9760992" y="2052705"/>
                <a:ext cx="94680" cy="126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6A5AC35-4ABB-49B4-919C-8725A994A8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52352" y="2044065"/>
                  <a:ext cx="112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D1ACAF8-E644-4FD9-92F5-27302FE13CDF}"/>
                    </a:ext>
                  </a:extLst>
                </p14:cNvPr>
                <p14:cNvContentPartPr/>
                <p14:nvPr/>
              </p14:nvContentPartPr>
              <p14:xfrm>
                <a:off x="9590712" y="2379945"/>
                <a:ext cx="110880" cy="140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D1ACAF8-E644-4FD9-92F5-27302FE13C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82072" y="2371305"/>
                  <a:ext cx="128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59F9ED0-5E66-4EEB-A3F1-E59099F82BE8}"/>
                    </a:ext>
                  </a:extLst>
                </p14:cNvPr>
                <p14:cNvContentPartPr/>
                <p14:nvPr/>
              </p14:nvContentPartPr>
              <p14:xfrm>
                <a:off x="9766032" y="2462025"/>
                <a:ext cx="124200" cy="235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59F9ED0-5E66-4EEB-A3F1-E59099F82B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57392" y="2453025"/>
                  <a:ext cx="141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6A29678-1079-4CE6-849B-9C9A1540319E}"/>
                    </a:ext>
                  </a:extLst>
                </p14:cNvPr>
                <p14:cNvContentPartPr/>
                <p14:nvPr/>
              </p14:nvContentPartPr>
              <p14:xfrm>
                <a:off x="10029912" y="1382745"/>
                <a:ext cx="133200" cy="1384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6A29678-1079-4CE6-849B-9C9A1540319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20912" y="1374105"/>
                  <a:ext cx="150840" cy="140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E8E5E14-9843-4760-828D-51317D9A20AD}"/>
              </a:ext>
            </a:extLst>
          </p:cNvPr>
          <p:cNvGrpSpPr/>
          <p:nvPr/>
        </p:nvGrpSpPr>
        <p:grpSpPr>
          <a:xfrm>
            <a:off x="8473272" y="1704225"/>
            <a:ext cx="574920" cy="399240"/>
            <a:chOff x="8473272" y="1704225"/>
            <a:chExt cx="57492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811FDD7-D8A0-45F2-9758-4F72368A9461}"/>
                    </a:ext>
                  </a:extLst>
                </p14:cNvPr>
                <p14:cNvContentPartPr/>
                <p14:nvPr/>
              </p14:nvContentPartPr>
              <p14:xfrm>
                <a:off x="8473272" y="1706385"/>
                <a:ext cx="159480" cy="397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811FDD7-D8A0-45F2-9758-4F72368A94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64272" y="1697385"/>
                  <a:ext cx="177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B7857DF-13DC-4231-88DE-69BC3E7A7751}"/>
                    </a:ext>
                  </a:extLst>
                </p14:cNvPr>
                <p14:cNvContentPartPr/>
                <p14:nvPr/>
              </p14:nvContentPartPr>
              <p14:xfrm>
                <a:off x="8512512" y="1894665"/>
                <a:ext cx="198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B7857DF-13DC-4231-88DE-69BC3E7A775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3512" y="1885665"/>
                  <a:ext cx="21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506061B-46E2-42A4-B17B-A38DF528DA3A}"/>
                    </a:ext>
                  </a:extLst>
                </p14:cNvPr>
                <p14:cNvContentPartPr/>
                <p14:nvPr/>
              </p14:nvContentPartPr>
              <p14:xfrm>
                <a:off x="8910312" y="1850745"/>
                <a:ext cx="137880" cy="107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506061B-46E2-42A4-B17B-A38DF528DA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01312" y="1841745"/>
                  <a:ext cx="155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8A5237-D683-4672-BF48-AB8FF19E370E}"/>
                    </a:ext>
                  </a:extLst>
                </p14:cNvPr>
                <p14:cNvContentPartPr/>
                <p14:nvPr/>
              </p14:nvContentPartPr>
              <p14:xfrm>
                <a:off x="8691072" y="1704225"/>
                <a:ext cx="104040" cy="289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8A5237-D683-4672-BF48-AB8FF19E37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82432" y="1695585"/>
                  <a:ext cx="12168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1318CE6-FA95-4CA4-9524-4311DB58A49B}"/>
                  </a:ext>
                </a:extLst>
              </p14:cNvPr>
              <p14:cNvContentPartPr/>
              <p14:nvPr/>
            </p14:nvContentPartPr>
            <p14:xfrm>
              <a:off x="10284432" y="1791345"/>
              <a:ext cx="228600" cy="2548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1318CE6-FA95-4CA4-9524-4311DB58A49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275432" y="1782705"/>
                <a:ext cx="24624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3F9EC8D-E01A-440F-96E2-220FBB3DE323}"/>
              </a:ext>
            </a:extLst>
          </p:cNvPr>
          <p:cNvGrpSpPr/>
          <p:nvPr/>
        </p:nvGrpSpPr>
        <p:grpSpPr>
          <a:xfrm>
            <a:off x="8983752" y="3448065"/>
            <a:ext cx="207360" cy="134280"/>
            <a:chOff x="8983752" y="3448065"/>
            <a:chExt cx="2073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1D412C4-3807-44EA-A49F-749ADC6EEA20}"/>
                    </a:ext>
                  </a:extLst>
                </p14:cNvPr>
                <p14:cNvContentPartPr/>
                <p14:nvPr/>
              </p14:nvContentPartPr>
              <p14:xfrm>
                <a:off x="8983752" y="3448065"/>
                <a:ext cx="190440" cy="39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1D412C4-3807-44EA-A49F-749ADC6EEA2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74752" y="3439065"/>
                  <a:ext cx="208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3D994D6-EC0F-4919-97EF-7DB8519D7995}"/>
                    </a:ext>
                  </a:extLst>
                </p14:cNvPr>
                <p14:cNvContentPartPr/>
                <p14:nvPr/>
              </p14:nvContentPartPr>
              <p14:xfrm>
                <a:off x="8993112" y="3546705"/>
                <a:ext cx="198000" cy="35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3D994D6-EC0F-4919-97EF-7DB8519D799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4112" y="3537705"/>
                  <a:ext cx="2156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F0311BD-1C44-416F-97B5-AB6F3FFE2072}"/>
              </a:ext>
            </a:extLst>
          </p:cNvPr>
          <p:cNvGrpSpPr/>
          <p:nvPr/>
        </p:nvGrpSpPr>
        <p:grpSpPr>
          <a:xfrm>
            <a:off x="9538152" y="3016425"/>
            <a:ext cx="1231560" cy="1562400"/>
            <a:chOff x="9538152" y="3016425"/>
            <a:chExt cx="1231560" cy="156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33DC6C3-F996-4323-ABBB-12F485A40144}"/>
                    </a:ext>
                  </a:extLst>
                </p14:cNvPr>
                <p14:cNvContentPartPr/>
                <p14:nvPr/>
              </p14:nvContentPartPr>
              <p14:xfrm>
                <a:off x="9538152" y="3147105"/>
                <a:ext cx="235800" cy="1422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33DC6C3-F996-4323-ABBB-12F485A401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29152" y="3138105"/>
                  <a:ext cx="253440" cy="14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93ABE25-8D78-49A0-8AAE-803346239C57}"/>
                    </a:ext>
                  </a:extLst>
                </p14:cNvPr>
                <p14:cNvContentPartPr/>
                <p14:nvPr/>
              </p14:nvContentPartPr>
              <p14:xfrm>
                <a:off x="9850632" y="3284265"/>
                <a:ext cx="245880" cy="307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93ABE25-8D78-49A0-8AAE-803346239C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41632" y="3275265"/>
                  <a:ext cx="2635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0E5D84-DD5D-42C9-B136-A906327BB6FF}"/>
                    </a:ext>
                  </a:extLst>
                </p14:cNvPr>
                <p14:cNvContentPartPr/>
                <p14:nvPr/>
              </p14:nvContentPartPr>
              <p14:xfrm>
                <a:off x="10152672" y="3187065"/>
                <a:ext cx="149040" cy="275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0E5D84-DD5D-42C9-B136-A906327BB6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44032" y="3178065"/>
                  <a:ext cx="166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A027920-E26A-4734-A1DF-CD8DCF301854}"/>
                    </a:ext>
                  </a:extLst>
                </p14:cNvPr>
                <p14:cNvContentPartPr/>
                <p14:nvPr/>
              </p14:nvContentPartPr>
              <p14:xfrm>
                <a:off x="9876912" y="3751905"/>
                <a:ext cx="113760" cy="168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A027920-E26A-4734-A1DF-CD8DCF3018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68272" y="3742905"/>
                  <a:ext cx="131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1B6CD96-A669-44C7-8D22-9AB3B93BBDBF}"/>
                    </a:ext>
                  </a:extLst>
                </p14:cNvPr>
                <p14:cNvContentPartPr/>
                <p14:nvPr/>
              </p14:nvContentPartPr>
              <p14:xfrm>
                <a:off x="10060512" y="3693945"/>
                <a:ext cx="360000" cy="281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1B6CD96-A669-44C7-8D22-9AB3B93BBDB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51872" y="3684945"/>
                  <a:ext cx="377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70612F2-B8E3-4379-B78B-C467D9F25BAE}"/>
                    </a:ext>
                  </a:extLst>
                </p14:cNvPr>
                <p14:cNvContentPartPr/>
                <p14:nvPr/>
              </p14:nvContentPartPr>
              <p14:xfrm>
                <a:off x="9897792" y="4196865"/>
                <a:ext cx="151560" cy="181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70612F2-B8E3-4379-B78B-C467D9F25BA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89152" y="4188225"/>
                  <a:ext cx="169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7EF2ECB-6197-447F-BF58-24AD0B2FCC95}"/>
                    </a:ext>
                  </a:extLst>
                </p14:cNvPr>
                <p14:cNvContentPartPr/>
                <p14:nvPr/>
              </p14:nvContentPartPr>
              <p14:xfrm>
                <a:off x="10077072" y="4283625"/>
                <a:ext cx="131040" cy="180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7EF2ECB-6197-447F-BF58-24AD0B2FCC9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68072" y="4274625"/>
                  <a:ext cx="148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D466162-ECA6-4FF3-A89E-39439AFFF946}"/>
                    </a:ext>
                  </a:extLst>
                </p14:cNvPr>
                <p14:cNvContentPartPr/>
                <p14:nvPr/>
              </p14:nvContentPartPr>
              <p14:xfrm>
                <a:off x="10331592" y="4108665"/>
                <a:ext cx="132480" cy="246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D466162-ECA6-4FF3-A89E-39439AFFF9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22952" y="4099665"/>
                  <a:ext cx="150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8A31C54-5CBE-491A-ADAA-2DBE9A67B691}"/>
                    </a:ext>
                  </a:extLst>
                </p14:cNvPr>
                <p14:cNvContentPartPr/>
                <p14:nvPr/>
              </p14:nvContentPartPr>
              <p14:xfrm>
                <a:off x="10558032" y="3016425"/>
                <a:ext cx="211680" cy="1562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8A31C54-5CBE-491A-ADAA-2DBE9A67B6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49032" y="3007785"/>
                  <a:ext cx="229320" cy="158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9C0AE25-C0AA-45AE-862B-A95F4B6B409C}"/>
                  </a:ext>
                </a:extLst>
              </p14:cNvPr>
              <p14:cNvContentPartPr/>
              <p14:nvPr/>
            </p14:nvContentPartPr>
            <p14:xfrm>
              <a:off x="11047992" y="4015785"/>
              <a:ext cx="360" cy="3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9C0AE25-C0AA-45AE-862B-A95F4B6B409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038992" y="40071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ED18E8BB-4C71-4147-9752-EC4FAB03809D}"/>
                  </a:ext>
                </a:extLst>
              </p14:cNvPr>
              <p14:cNvContentPartPr/>
              <p14:nvPr/>
            </p14:nvContentPartPr>
            <p14:xfrm>
              <a:off x="761315" y="3363907"/>
              <a:ext cx="833704" cy="2461858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ED18E8BB-4C71-4147-9752-EC4FAB03809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52676" y="3354908"/>
                <a:ext cx="851343" cy="2479497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CFFCD79-ABC3-4CC9-B49E-037EFCC39E55}"/>
              </a:ext>
            </a:extLst>
          </p:cNvPr>
          <p:cNvGrpSpPr/>
          <p:nvPr/>
        </p:nvGrpSpPr>
        <p:grpSpPr>
          <a:xfrm>
            <a:off x="367645" y="2898557"/>
            <a:ext cx="3182354" cy="2596400"/>
            <a:chOff x="367645" y="2898557"/>
            <a:chExt cx="3182354" cy="25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A21A759-FF18-4269-9892-322CBB4F72F7}"/>
                    </a:ext>
                  </a:extLst>
                </p14:cNvPr>
                <p14:cNvContentPartPr/>
                <p14:nvPr/>
              </p14:nvContentPartPr>
              <p14:xfrm>
                <a:off x="381583" y="3778910"/>
                <a:ext cx="98417" cy="212764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A21A759-FF18-4269-9892-322CBB4F72F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2931" y="3769910"/>
                  <a:ext cx="116082" cy="2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A848E7B-1AB2-4A0A-A362-069E3069A3A0}"/>
                    </a:ext>
                  </a:extLst>
                </p14:cNvPr>
                <p14:cNvContentPartPr/>
                <p14:nvPr/>
              </p14:nvContentPartPr>
              <p14:xfrm>
                <a:off x="367645" y="3887283"/>
                <a:ext cx="66560" cy="28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A848E7B-1AB2-4A0A-A362-069E3069A3A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8650" y="3878618"/>
                  <a:ext cx="84189" cy="45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407E45F-E124-4D32-B4EF-2ED3A61901EC}"/>
                    </a:ext>
                  </a:extLst>
                </p14:cNvPr>
                <p14:cNvContentPartPr/>
                <p14:nvPr/>
              </p14:nvContentPartPr>
              <p14:xfrm>
                <a:off x="509013" y="3780332"/>
                <a:ext cx="98417" cy="148764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407E45F-E124-4D32-B4EF-2ED3A61901E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0393" y="3771708"/>
                  <a:ext cx="116017" cy="166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3610D84-5B63-4D30-8C82-734557E8F2A0}"/>
                    </a:ext>
                  </a:extLst>
                </p14:cNvPr>
                <p14:cNvContentPartPr/>
                <p14:nvPr/>
              </p14:nvContentPartPr>
              <p14:xfrm>
                <a:off x="702719" y="3781470"/>
                <a:ext cx="53475" cy="74524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3610D84-5B63-4D30-8C82-734557E8F2A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3747" y="3772470"/>
                  <a:ext cx="71061" cy="92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A760553-19D8-4DEB-A97B-23FA6D0FA364}"/>
                    </a:ext>
                  </a:extLst>
                </p14:cNvPr>
                <p14:cNvContentPartPr/>
                <p14:nvPr/>
              </p14:nvContentPartPr>
              <p14:xfrm>
                <a:off x="940799" y="3662288"/>
                <a:ext cx="88462" cy="131982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A760553-19D8-4DEB-A97B-23FA6D0FA36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1809" y="3653657"/>
                  <a:ext cx="106082" cy="149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2EFF164-CF08-42C6-A15D-7DE8ED7CAFB7}"/>
                    </a:ext>
                  </a:extLst>
                </p14:cNvPr>
                <p14:cNvContentPartPr/>
                <p14:nvPr/>
              </p14:nvContentPartPr>
              <p14:xfrm>
                <a:off x="1150718" y="3580937"/>
                <a:ext cx="126008" cy="140231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2EFF164-CF08-42C6-A15D-7DE8ED7CAFB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1717" y="3572285"/>
                  <a:ext cx="143649" cy="157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176A462-4049-4301-BFB2-F5A647DFD09D}"/>
                    </a:ext>
                  </a:extLst>
                </p14:cNvPr>
                <p14:cNvContentPartPr/>
                <p14:nvPr/>
              </p14:nvContentPartPr>
              <p14:xfrm>
                <a:off x="1320246" y="3498164"/>
                <a:ext cx="83058" cy="27591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176A462-4049-4301-BFB2-F5A647DFD0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11257" y="3489171"/>
                  <a:ext cx="100676" cy="293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F5D14FA-BE35-4448-83D2-5CE5BD6E80B3}"/>
                    </a:ext>
                  </a:extLst>
                </p14:cNvPr>
                <p14:cNvContentPartPr/>
                <p14:nvPr/>
              </p14:nvContentPartPr>
              <p14:xfrm>
                <a:off x="836123" y="3586341"/>
                <a:ext cx="157866" cy="30151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F5D14FA-BE35-4448-83D2-5CE5BD6E80B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7493" y="3577706"/>
                  <a:ext cx="175487" cy="319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2C6402C-760A-49EF-923B-3A663AA97064}"/>
                    </a:ext>
                  </a:extLst>
                </p14:cNvPr>
                <p14:cNvContentPartPr/>
                <p14:nvPr/>
              </p14:nvContentPartPr>
              <p14:xfrm>
                <a:off x="1499730" y="3342858"/>
                <a:ext cx="84764" cy="36124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2C6402C-760A-49EF-923B-3A663AA970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90751" y="3334274"/>
                  <a:ext cx="102363" cy="53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30A4566-7ACB-4EA8-9B81-9A1106FE3400}"/>
                    </a:ext>
                  </a:extLst>
                </p14:cNvPr>
                <p14:cNvContentPartPr/>
                <p14:nvPr/>
              </p14:nvContentPartPr>
              <p14:xfrm>
                <a:off x="1484655" y="3374715"/>
                <a:ext cx="137955" cy="550114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30A4566-7ACB-4EA8-9B81-9A1106FE340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76033" y="3366080"/>
                  <a:ext cx="155559" cy="567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01474FC-7433-4B23-B41B-1A3B1CF39606}"/>
                    </a:ext>
                  </a:extLst>
                </p14:cNvPr>
                <p14:cNvContentPartPr/>
                <p14:nvPr/>
              </p14:nvContentPartPr>
              <p14:xfrm>
                <a:off x="1656174" y="3356511"/>
                <a:ext cx="113209" cy="181475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01474FC-7433-4B23-B41B-1A3B1CF3960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47549" y="3347869"/>
                  <a:ext cx="130819" cy="199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A4C06B1-A842-4EA6-939B-2B7A3B7C1920}"/>
                    </a:ext>
                  </a:extLst>
                </p14:cNvPr>
                <p14:cNvContentPartPr/>
                <p14:nvPr/>
              </p14:nvContentPartPr>
              <p14:xfrm>
                <a:off x="1901933" y="3306733"/>
                <a:ext cx="107804" cy="113777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A4C06B1-A842-4EA6-939B-2B7A3B7C192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92919" y="3297732"/>
                  <a:ext cx="125471" cy="131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3A87A60-7DA1-42AF-BC0A-194706E46B99}"/>
                    </a:ext>
                  </a:extLst>
                </p14:cNvPr>
                <p14:cNvContentPartPr/>
                <p14:nvPr/>
              </p14:nvContentPartPr>
              <p14:xfrm>
                <a:off x="2192635" y="3276014"/>
                <a:ext cx="78222" cy="28729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3A87A60-7DA1-42AF-BC0A-194706E46B9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83623" y="3267395"/>
                  <a:ext cx="95885" cy="46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804C516-571E-4E89-AE8C-197E4FF8A0CB}"/>
                    </a:ext>
                  </a:extLst>
                </p14:cNvPr>
                <p14:cNvContentPartPr/>
                <p14:nvPr/>
              </p14:nvContentPartPr>
              <p14:xfrm>
                <a:off x="2319212" y="3185845"/>
                <a:ext cx="81920" cy="148764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804C516-571E-4E89-AE8C-197E4FF8A0C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10589" y="3176840"/>
                  <a:ext cx="99526" cy="166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CE252-7822-49A3-85B3-9630FBB255A3}"/>
                    </a:ext>
                  </a:extLst>
                </p14:cNvPr>
                <p14:cNvContentPartPr/>
                <p14:nvPr/>
              </p14:nvContentPartPr>
              <p14:xfrm>
                <a:off x="1678361" y="3664279"/>
                <a:ext cx="106097" cy="35555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CE252-7822-49A3-85B3-9630FBB255A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669729" y="3655300"/>
                  <a:ext cx="123720" cy="53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CB34AF5-A0A8-467E-871F-1037F74881D8}"/>
                    </a:ext>
                  </a:extLst>
                </p14:cNvPr>
                <p14:cNvContentPartPr/>
                <p14:nvPr/>
              </p14:nvContentPartPr>
              <p14:xfrm>
                <a:off x="1805223" y="3594875"/>
                <a:ext cx="35555" cy="106951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CB34AF5-A0A8-467E-871F-1037F74881D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96244" y="3586261"/>
                  <a:ext cx="53153" cy="124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FD1181F-8B39-45FA-B91E-F08D3F3921CA}"/>
                    </a:ext>
                  </a:extLst>
                </p14:cNvPr>
                <p14:cNvContentPartPr/>
                <p14:nvPr/>
              </p14:nvContentPartPr>
              <p14:xfrm>
                <a:off x="2073168" y="3534288"/>
                <a:ext cx="38969" cy="108373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FD1181F-8B39-45FA-B91E-F08D3F3921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64588" y="3525317"/>
                  <a:ext cx="56487" cy="12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8505DC4-7F79-4597-8EDF-6C9880505F17}"/>
                    </a:ext>
                  </a:extLst>
                </p14:cNvPr>
                <p14:cNvContentPartPr/>
                <p14:nvPr/>
              </p14:nvContentPartPr>
              <p14:xfrm>
                <a:off x="2400847" y="3416244"/>
                <a:ext cx="37547" cy="140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8505DC4-7F79-4597-8EDF-6C9880505F1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92265" y="3407241"/>
                  <a:ext cx="55069" cy="158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B4DE349-250F-426C-9CC1-CA302293D8D4}"/>
                    </a:ext>
                  </a:extLst>
                </p14:cNvPr>
                <p14:cNvContentPartPr/>
                <p14:nvPr/>
              </p14:nvContentPartPr>
              <p14:xfrm>
                <a:off x="2490162" y="3057276"/>
                <a:ext cx="201670" cy="5723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B4DE349-250F-426C-9CC1-CA302293D8D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81519" y="3048278"/>
                  <a:ext cx="219316" cy="589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DD73B68-C349-40F2-9CC8-109AA3AF8F91}"/>
                    </a:ext>
                  </a:extLst>
                </p14:cNvPr>
                <p14:cNvContentPartPr/>
                <p14:nvPr/>
              </p14:nvContentPartPr>
              <p14:xfrm>
                <a:off x="1122558" y="4301717"/>
                <a:ext cx="113493" cy="48924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DD73B68-C349-40F2-9CC8-109AA3AF8F9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13551" y="4293083"/>
                  <a:ext cx="131147" cy="66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3EC9DC6-F5BF-41A1-8F13-9ADF260EB960}"/>
                    </a:ext>
                  </a:extLst>
                </p14:cNvPr>
                <p14:cNvContentPartPr/>
                <p14:nvPr/>
              </p14:nvContentPartPr>
              <p14:xfrm>
                <a:off x="1127394" y="4346090"/>
                <a:ext cx="171804" cy="27847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3EC9DC6-F5BF-41A1-8F13-9ADF260EB9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18390" y="4337084"/>
                  <a:ext cx="189453" cy="296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16E0ECD-BCF7-410D-9EA9-5BB2EF990C25}"/>
                    </a:ext>
                  </a:extLst>
                </p14:cNvPr>
                <p14:cNvContentPartPr/>
                <p14:nvPr/>
              </p14:nvContentPartPr>
              <p14:xfrm>
                <a:off x="1276158" y="4390748"/>
                <a:ext cx="97849" cy="113209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16E0ECD-BCF7-410D-9EA9-5BB2EF990C2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267524" y="4381763"/>
                  <a:ext cx="115476" cy="130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ED58526-22C1-434F-A899-2BFC710B06C9}"/>
                    </a:ext>
                  </a:extLst>
                </p14:cNvPr>
                <p14:cNvContentPartPr/>
                <p14:nvPr/>
              </p14:nvContentPartPr>
              <p14:xfrm>
                <a:off x="1499730" y="4299157"/>
                <a:ext cx="93866" cy="130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ED58526-22C1-434F-A899-2BFC710B06C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90739" y="4290165"/>
                  <a:ext cx="111488" cy="148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1C36B07-9B83-4D46-BD38-D39E265BC5EA}"/>
                    </a:ext>
                  </a:extLst>
                </p14:cNvPr>
                <p14:cNvContentPartPr/>
                <p14:nvPr/>
              </p14:nvContentPartPr>
              <p14:xfrm>
                <a:off x="1626308" y="4220650"/>
                <a:ext cx="111502" cy="238933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1C36B07-9B83-4D46-BD38-D39E265BC5E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17676" y="4211654"/>
                  <a:ext cx="129127" cy="256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4281868-BFFD-413F-9359-CA0E0B831EAB}"/>
                    </a:ext>
                  </a:extLst>
                </p14:cNvPr>
                <p14:cNvContentPartPr/>
                <p14:nvPr/>
              </p14:nvContentPartPr>
              <p14:xfrm>
                <a:off x="1767960" y="4047709"/>
                <a:ext cx="83342" cy="46364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4281868-BFFD-413F-9359-CA0E0B831EA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58979" y="4038724"/>
                  <a:ext cx="100944" cy="63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D12C3F4-15B2-40E5-B332-AEB0CB3036FA}"/>
                    </a:ext>
                  </a:extLst>
                </p14:cNvPr>
                <p14:cNvContentPartPr/>
                <p14:nvPr/>
              </p14:nvContentPartPr>
              <p14:xfrm>
                <a:off x="1767960" y="4090660"/>
                <a:ext cx="235235" cy="377457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D12C3F4-15B2-40E5-B332-AEB0CB3036F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58968" y="4081664"/>
                  <a:ext cx="252860" cy="395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F60AE96-E4EE-4865-A769-51BBF3DE04DB}"/>
                    </a:ext>
                  </a:extLst>
                </p14:cNvPr>
                <p14:cNvContentPartPr/>
                <p14:nvPr/>
              </p14:nvContentPartPr>
              <p14:xfrm>
                <a:off x="2213114" y="4009309"/>
                <a:ext cx="105244" cy="104106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F60AE96-E4EE-4865-A769-51BBF3DE04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04493" y="4000303"/>
                  <a:ext cx="122845" cy="1217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A9E8E23-B6FE-4418-84B5-CC61A8BDBFB4}"/>
                    </a:ext>
                  </a:extLst>
                </p14:cNvPr>
                <p14:cNvContentPartPr/>
                <p14:nvPr/>
              </p14:nvContentPartPr>
              <p14:xfrm>
                <a:off x="2736206" y="3771230"/>
                <a:ext cx="165831" cy="415856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A9E8E23-B6FE-4418-84B5-CC61A8BDBFB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727213" y="3762229"/>
                  <a:ext cx="183457" cy="433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C1E8137-9037-4B5D-B687-1FA7B8A27FE9}"/>
                    </a:ext>
                  </a:extLst>
                </p14:cNvPr>
                <p14:cNvContentPartPr/>
                <p14:nvPr/>
              </p14:nvContentPartPr>
              <p14:xfrm>
                <a:off x="1328211" y="5075119"/>
                <a:ext cx="99271" cy="62009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C1E8137-9037-4B5D-B687-1FA7B8A27F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19579" y="5066158"/>
                  <a:ext cx="116895" cy="79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8D6803E-FB4B-4AC2-A62E-866702B061D7}"/>
                    </a:ext>
                  </a:extLst>
                </p14:cNvPr>
                <p14:cNvContentPartPr/>
                <p14:nvPr/>
              </p14:nvContentPartPr>
              <p14:xfrm>
                <a:off x="1328211" y="5112665"/>
                <a:ext cx="178062" cy="382292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8D6803E-FB4B-4AC2-A62E-866702B061D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19578" y="5104026"/>
                  <a:ext cx="195688" cy="399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DC1DAB8-AE85-4D85-B871-C99A16FCA2CA}"/>
                    </a:ext>
                  </a:extLst>
                </p14:cNvPr>
                <p14:cNvContentPartPr/>
                <p14:nvPr/>
              </p14:nvContentPartPr>
              <p14:xfrm>
                <a:off x="1556050" y="5203687"/>
                <a:ext cx="18773" cy="122026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DC1DAB8-AE85-4D85-B871-C99A16FCA2C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47386" y="5195048"/>
                  <a:ext cx="36463" cy="139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6D86A7B-A285-4BD4-A9CA-E4D9EFEF05EB}"/>
                    </a:ext>
                  </a:extLst>
                </p14:cNvPr>
                <p14:cNvContentPartPr/>
                <p14:nvPr/>
              </p14:nvContentPartPr>
              <p14:xfrm>
                <a:off x="1790431" y="5038425"/>
                <a:ext cx="98133" cy="146204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6D86A7B-A285-4BD4-A9CA-E4D9EFEF05E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781444" y="5029804"/>
                  <a:ext cx="115747" cy="163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CF29DF5-B566-44E9-8DD5-7F59B9F09A25}"/>
                    </a:ext>
                  </a:extLst>
                </p14:cNvPr>
                <p14:cNvContentPartPr/>
                <p14:nvPr/>
              </p14:nvContentPartPr>
              <p14:xfrm>
                <a:off x="1857276" y="4958212"/>
                <a:ext cx="214755" cy="235235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CF29DF5-B566-44E9-8DD5-7F59B9F09A2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848283" y="4949220"/>
                  <a:ext cx="232381" cy="252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2A07EF-B814-44B7-87BF-6CF6EAC987EE}"/>
                    </a:ext>
                  </a:extLst>
                </p14:cNvPr>
                <p14:cNvContentPartPr/>
                <p14:nvPr/>
              </p14:nvContentPartPr>
              <p14:xfrm>
                <a:off x="2200030" y="4714444"/>
                <a:ext cx="217030" cy="451127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2A07EF-B814-44B7-87BF-6CF6EAC987E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191032" y="4705443"/>
                  <a:ext cx="234666" cy="468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6D9CC70-11D9-4DF9-BF61-90203B273AE5}"/>
                    </a:ext>
                  </a:extLst>
                </p14:cNvPr>
                <p14:cNvContentPartPr/>
                <p14:nvPr/>
              </p14:nvContentPartPr>
              <p14:xfrm>
                <a:off x="3197858" y="4488596"/>
                <a:ext cx="99555" cy="265101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6D9CC70-11D9-4DF9-BF61-90203B273AE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89232" y="4479963"/>
                  <a:ext cx="117166" cy="2827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8EFBA31-2829-416B-B2A7-9AE333A6F81D}"/>
                    </a:ext>
                  </a:extLst>
                </p14:cNvPr>
                <p14:cNvContentPartPr/>
                <p14:nvPr/>
              </p14:nvContentPartPr>
              <p14:xfrm>
                <a:off x="2646891" y="4819119"/>
                <a:ext cx="123164" cy="85902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8EFBA31-2829-416B-B2A7-9AE333A6F81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637888" y="4810133"/>
                  <a:ext cx="140810" cy="103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C4AB2CF-E548-4DA2-9DE1-9ACBD5CD82BC}"/>
                    </a:ext>
                  </a:extLst>
                </p14:cNvPr>
                <p14:cNvContentPartPr/>
                <p14:nvPr/>
              </p14:nvContentPartPr>
              <p14:xfrm>
                <a:off x="2624420" y="2898557"/>
                <a:ext cx="925579" cy="2284366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C4AB2CF-E548-4DA2-9DE1-9ACBD5CD82B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615420" y="2889556"/>
                  <a:ext cx="943219" cy="230200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30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442B-C349-7FE0-5B09-FEC65439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7" y="111548"/>
            <a:ext cx="11362865" cy="59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660DF-833E-C977-DBD6-35D027B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432969"/>
            <a:ext cx="947869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EF671-5788-F5C7-8E30-05A0F60E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1" y="236211"/>
            <a:ext cx="8181768" cy="63855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84E42C-09CC-4CE5-A77A-A0C32402BE24}"/>
                  </a:ext>
                </a:extLst>
              </p14:cNvPr>
              <p14:cNvContentPartPr/>
              <p14:nvPr/>
            </p14:nvContentPartPr>
            <p14:xfrm>
              <a:off x="2762777" y="250553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84E42C-09CC-4CE5-A77A-A0C32402BE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3777" y="24968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E1069F-B5FB-43F9-9B6C-9F961EF15E3E}"/>
                  </a:ext>
                </a:extLst>
              </p14:cNvPr>
              <p14:cNvContentPartPr/>
              <p14:nvPr/>
            </p14:nvContentPartPr>
            <p14:xfrm>
              <a:off x="8707097" y="4075063"/>
              <a:ext cx="228240" cy="217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E1069F-B5FB-43F9-9B6C-9F961EF15E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8097" y="4066063"/>
                <a:ext cx="24588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97E2920-8A2C-40DF-AF64-49AC020EBC99}"/>
              </a:ext>
            </a:extLst>
          </p:cNvPr>
          <p:cNvGrpSpPr/>
          <p:nvPr/>
        </p:nvGrpSpPr>
        <p:grpSpPr>
          <a:xfrm>
            <a:off x="7347377" y="2001103"/>
            <a:ext cx="883440" cy="577440"/>
            <a:chOff x="7347377" y="2001103"/>
            <a:chExt cx="883440" cy="57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863342-E03E-4FCB-8D2F-11E9665FC7FE}"/>
                    </a:ext>
                  </a:extLst>
                </p14:cNvPr>
                <p14:cNvContentPartPr/>
                <p14:nvPr/>
              </p14:nvContentPartPr>
              <p14:xfrm>
                <a:off x="7347377" y="2001103"/>
                <a:ext cx="264240" cy="44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863342-E03E-4FCB-8D2F-11E9665FC7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38377" y="1992463"/>
                  <a:ext cx="2818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14B0B3-3026-4845-91A3-8EE3B241886D}"/>
                    </a:ext>
                  </a:extLst>
                </p14:cNvPr>
                <p14:cNvContentPartPr/>
                <p14:nvPr/>
              </p14:nvContentPartPr>
              <p14:xfrm>
                <a:off x="7610897" y="2181823"/>
                <a:ext cx="71280" cy="271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14B0B3-3026-4845-91A3-8EE3B24188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01897" y="2172823"/>
                  <a:ext cx="88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15858C-3DD6-4052-851A-C6F35C794D70}"/>
                    </a:ext>
                  </a:extLst>
                </p14:cNvPr>
                <p14:cNvContentPartPr/>
                <p14:nvPr/>
              </p14:nvContentPartPr>
              <p14:xfrm>
                <a:off x="7732937" y="2211703"/>
                <a:ext cx="118440" cy="82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15858C-3DD6-4052-851A-C6F35C794D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24297" y="2202703"/>
                  <a:ext cx="136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3AC010-65B3-430B-8301-EAC7D9B63C34}"/>
                    </a:ext>
                  </a:extLst>
                </p14:cNvPr>
                <p14:cNvContentPartPr/>
                <p14:nvPr/>
              </p14:nvContentPartPr>
              <p14:xfrm>
                <a:off x="7829417" y="2159503"/>
                <a:ext cx="320400" cy="389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3AC010-65B3-430B-8301-EAC7D9B63C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20777" y="2150503"/>
                  <a:ext cx="3380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17ECCD-07D6-4E36-90DB-7846A6350831}"/>
                    </a:ext>
                  </a:extLst>
                </p14:cNvPr>
                <p14:cNvContentPartPr/>
                <p14:nvPr/>
              </p14:nvContentPartPr>
              <p14:xfrm>
                <a:off x="8159537" y="2140423"/>
                <a:ext cx="71280" cy="315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17ECCD-07D6-4E36-90DB-7846A63508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50897" y="2131423"/>
                  <a:ext cx="88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9CD6BB-4F50-4553-8D71-225F68A22C10}"/>
                    </a:ext>
                  </a:extLst>
                </p14:cNvPr>
                <p14:cNvContentPartPr/>
                <p14:nvPr/>
              </p14:nvContentPartPr>
              <p14:xfrm>
                <a:off x="7623857" y="2491423"/>
                <a:ext cx="317160" cy="8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9CD6BB-4F50-4553-8D71-225F68A22C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15217" y="2482783"/>
                  <a:ext cx="334800" cy="1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593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C23C-16B9-0C97-096F-85593E39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14" y="143495"/>
            <a:ext cx="9288171" cy="866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9240-8748-F51A-5D7D-2FFBA205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88" y="1299865"/>
            <a:ext cx="9669224" cy="42582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423B33-3320-4726-9173-74B6B0AA3628}"/>
                  </a:ext>
                </a:extLst>
              </p14:cNvPr>
              <p14:cNvContentPartPr/>
              <p14:nvPr/>
            </p14:nvContentPartPr>
            <p14:xfrm>
              <a:off x="11460017" y="3135103"/>
              <a:ext cx="180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423B33-3320-4726-9173-74B6B0AA36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1377" y="3126463"/>
                <a:ext cx="194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09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17E49-C8B6-D350-BA0D-11AEE50ED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380" y="103330"/>
            <a:ext cx="8210415" cy="65151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11DD37-E378-4873-A6AC-94328AFB5907}"/>
                  </a:ext>
                </a:extLst>
              </p14:cNvPr>
              <p14:cNvContentPartPr/>
              <p14:nvPr/>
            </p14:nvContentPartPr>
            <p14:xfrm>
              <a:off x="8917697" y="377060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11DD37-E378-4873-A6AC-94328AFB59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8697" y="37619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823FBF-7C08-4778-AE17-68A41EAE29A3}"/>
                  </a:ext>
                </a:extLst>
              </p14:cNvPr>
              <p14:cNvContentPartPr/>
              <p14:nvPr/>
            </p14:nvContentPartPr>
            <p14:xfrm>
              <a:off x="11122288" y="378821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823FBF-7C08-4778-AE17-68A41EAE29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13288" y="377921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57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EA36E-EDD6-EA2A-3294-35FEB38E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34" y="845887"/>
            <a:ext cx="9821364" cy="35301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0D82E5-50EE-4871-BE4E-90C3DE3139C4}"/>
                  </a:ext>
                </a:extLst>
              </p14:cNvPr>
              <p14:cNvContentPartPr/>
              <p14:nvPr/>
            </p14:nvContentPartPr>
            <p14:xfrm>
              <a:off x="8965032" y="42227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0D82E5-50EE-4871-BE4E-90C3DE3139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6032" y="421414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5047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8D5DA-26B4-05C3-4F16-576F96A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52" y="746726"/>
            <a:ext cx="10520295" cy="48376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B08984E-858D-4875-A8E5-6530C2A272D9}"/>
              </a:ext>
            </a:extLst>
          </p:cNvPr>
          <p:cNvGrpSpPr/>
          <p:nvPr/>
        </p:nvGrpSpPr>
        <p:grpSpPr>
          <a:xfrm>
            <a:off x="7492992" y="3581985"/>
            <a:ext cx="4547880" cy="1037880"/>
            <a:chOff x="7492992" y="3581985"/>
            <a:chExt cx="4547880" cy="10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78C8A28-5875-4F4E-9FF5-EAAD081DD024}"/>
                    </a:ext>
                  </a:extLst>
                </p14:cNvPr>
                <p14:cNvContentPartPr/>
                <p14:nvPr/>
              </p14:nvContentPartPr>
              <p14:xfrm>
                <a:off x="7492992" y="3750105"/>
                <a:ext cx="234000" cy="869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78C8A28-5875-4F4E-9FF5-EAAD081DD02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84352" y="3741465"/>
                  <a:ext cx="25164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70B8C39-811D-4143-AB80-77FE688FAFCD}"/>
                    </a:ext>
                  </a:extLst>
                </p14:cNvPr>
                <p14:cNvContentPartPr/>
                <p14:nvPr/>
              </p14:nvContentPartPr>
              <p14:xfrm>
                <a:off x="7955232" y="3746145"/>
                <a:ext cx="120960" cy="187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70B8C39-811D-4143-AB80-77FE688FAF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46592" y="3737505"/>
                  <a:ext cx="138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E4C2A3A-2BDB-4751-8AE0-0CB361B50E59}"/>
                    </a:ext>
                  </a:extLst>
                </p14:cNvPr>
                <p14:cNvContentPartPr/>
                <p14:nvPr/>
              </p14:nvContentPartPr>
              <p14:xfrm>
                <a:off x="8116512" y="3748665"/>
                <a:ext cx="267120" cy="192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E4C2A3A-2BDB-4751-8AE0-0CB361B50E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07872" y="3740025"/>
                  <a:ext cx="284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4436CFA-B948-4015-9A36-C3B5DC503398}"/>
                    </a:ext>
                  </a:extLst>
                </p14:cNvPr>
                <p14:cNvContentPartPr/>
                <p14:nvPr/>
              </p14:nvContentPartPr>
              <p14:xfrm>
                <a:off x="8342592" y="3826785"/>
                <a:ext cx="10944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4436CFA-B948-4015-9A36-C3B5DC5033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33952" y="3817785"/>
                  <a:ext cx="127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2C0FCE-6AD7-4CD8-BEF1-3125972F5C84}"/>
                    </a:ext>
                  </a:extLst>
                </p14:cNvPr>
                <p14:cNvContentPartPr/>
                <p14:nvPr/>
              </p14:nvContentPartPr>
              <p14:xfrm>
                <a:off x="8569032" y="3697545"/>
                <a:ext cx="133920" cy="21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2C0FCE-6AD7-4CD8-BEF1-3125972F5C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60032" y="3688545"/>
                  <a:ext cx="151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85455A-9FF3-4885-9637-4AF385388463}"/>
                    </a:ext>
                  </a:extLst>
                </p14:cNvPr>
                <p14:cNvContentPartPr/>
                <p14:nvPr/>
              </p14:nvContentPartPr>
              <p14:xfrm>
                <a:off x="8709072" y="3704385"/>
                <a:ext cx="30240" cy="24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85455A-9FF3-4885-9637-4AF3853884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00072" y="3695745"/>
                  <a:ext cx="47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90A175-87C5-43B7-B634-E64D98B9FE00}"/>
                    </a:ext>
                  </a:extLst>
                </p14:cNvPr>
                <p14:cNvContentPartPr/>
                <p14:nvPr/>
              </p14:nvContentPartPr>
              <p14:xfrm>
                <a:off x="8738592" y="3704385"/>
                <a:ext cx="186840" cy="181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90A175-87C5-43B7-B634-E64D98B9FE0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29952" y="3695745"/>
                  <a:ext cx="204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7DA51C-A75F-4473-AD8B-11117141E5AB}"/>
                    </a:ext>
                  </a:extLst>
                </p14:cNvPr>
                <p14:cNvContentPartPr/>
                <p14:nvPr/>
              </p14:nvContentPartPr>
              <p14:xfrm>
                <a:off x="9058992" y="3702585"/>
                <a:ext cx="520560" cy="170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7DA51C-A75F-4473-AD8B-11117141E5A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49992" y="3693945"/>
                  <a:ext cx="538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02CA3E4-3EF6-4105-A649-5884DB1302CA}"/>
                    </a:ext>
                  </a:extLst>
                </p14:cNvPr>
                <p14:cNvContentPartPr/>
                <p14:nvPr/>
              </p14:nvContentPartPr>
              <p14:xfrm>
                <a:off x="9581352" y="3581985"/>
                <a:ext cx="15480" cy="73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02CA3E4-3EF6-4105-A649-5884DB1302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72712" y="3573345"/>
                  <a:ext cx="33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386002-6D59-4A7A-BD92-EF92FA33F60F}"/>
                    </a:ext>
                  </a:extLst>
                </p14:cNvPr>
                <p14:cNvContentPartPr/>
                <p14:nvPr/>
              </p14:nvContentPartPr>
              <p14:xfrm>
                <a:off x="9588192" y="3742545"/>
                <a:ext cx="107640" cy="9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386002-6D59-4A7A-BD92-EF92FA33F60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79552" y="3733545"/>
                  <a:ext cx="125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E223CA-821C-4C19-B931-6576FDBBED48}"/>
                    </a:ext>
                  </a:extLst>
                </p14:cNvPr>
                <p14:cNvContentPartPr/>
                <p14:nvPr/>
              </p14:nvContentPartPr>
              <p14:xfrm>
                <a:off x="9803472" y="3608265"/>
                <a:ext cx="601560" cy="286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E223CA-821C-4C19-B931-6576FDBBED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94832" y="3599265"/>
                  <a:ext cx="619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6A660F-E0A9-4DA1-84CD-6CDF332C962C}"/>
                    </a:ext>
                  </a:extLst>
                </p14:cNvPr>
                <p14:cNvContentPartPr/>
                <p14:nvPr/>
              </p14:nvContentPartPr>
              <p14:xfrm>
                <a:off x="10422312" y="3610065"/>
                <a:ext cx="22680" cy="77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6A660F-E0A9-4DA1-84CD-6CDF332C96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13672" y="3601425"/>
                  <a:ext cx="40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6BFB99-7B6C-46AA-89BD-315C8BB87559}"/>
                    </a:ext>
                  </a:extLst>
                </p14:cNvPr>
                <p14:cNvContentPartPr/>
                <p14:nvPr/>
              </p14:nvContentPartPr>
              <p14:xfrm>
                <a:off x="10385232" y="3761265"/>
                <a:ext cx="50760" cy="28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6BFB99-7B6C-46AA-89BD-315C8BB875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76232" y="3752265"/>
                  <a:ext cx="684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31830A-2A10-4806-AD22-51684C206C31}"/>
                    </a:ext>
                  </a:extLst>
                </p14:cNvPr>
                <p14:cNvContentPartPr/>
                <p14:nvPr/>
              </p14:nvContentPartPr>
              <p14:xfrm>
                <a:off x="10416192" y="3629145"/>
                <a:ext cx="275400" cy="266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31830A-2A10-4806-AD22-51684C206C3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07552" y="3620505"/>
                  <a:ext cx="293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DFC4EB-DC19-4A06-BA7A-19167DFBAFA7}"/>
                    </a:ext>
                  </a:extLst>
                </p14:cNvPr>
                <p14:cNvContentPartPr/>
                <p14:nvPr/>
              </p14:nvContentPartPr>
              <p14:xfrm>
                <a:off x="10677192" y="3695025"/>
                <a:ext cx="12960" cy="6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DFC4EB-DC19-4A06-BA7A-19167DFBAF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68552" y="3686385"/>
                  <a:ext cx="30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2DDA42-2398-49C6-91F7-939154B6D74D}"/>
                    </a:ext>
                  </a:extLst>
                </p14:cNvPr>
                <p14:cNvContentPartPr/>
                <p14:nvPr/>
              </p14:nvContentPartPr>
              <p14:xfrm>
                <a:off x="10730112" y="3606825"/>
                <a:ext cx="659880" cy="271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2DDA42-2398-49C6-91F7-939154B6D74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21112" y="3598185"/>
                  <a:ext cx="677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2EE3778-1C76-495C-9159-447357567D17}"/>
                    </a:ext>
                  </a:extLst>
                </p14:cNvPr>
                <p14:cNvContentPartPr/>
                <p14:nvPr/>
              </p14:nvContentPartPr>
              <p14:xfrm>
                <a:off x="10888152" y="3647865"/>
                <a:ext cx="349200" cy="56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2EE3778-1C76-495C-9159-447357567D1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79152" y="3639225"/>
                  <a:ext cx="366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BABEB2-A79A-4B5B-BE25-5AA13799EDF2}"/>
                    </a:ext>
                  </a:extLst>
                </p14:cNvPr>
                <p14:cNvContentPartPr/>
                <p14:nvPr/>
              </p14:nvContentPartPr>
              <p14:xfrm>
                <a:off x="7941192" y="4008945"/>
                <a:ext cx="658800" cy="407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BABEB2-A79A-4B5B-BE25-5AA13799EDF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32552" y="4000305"/>
                  <a:ext cx="6764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CCB11D-B24A-46AA-93C1-511FB16D34A8}"/>
                    </a:ext>
                  </a:extLst>
                </p14:cNvPr>
                <p14:cNvContentPartPr/>
                <p14:nvPr/>
              </p14:nvContentPartPr>
              <p14:xfrm>
                <a:off x="8605752" y="4034505"/>
                <a:ext cx="10080" cy="5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CCB11D-B24A-46AA-93C1-511FB16D34A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97112" y="4025865"/>
                  <a:ext cx="27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DEA194-33A5-4E72-A9EB-8C74DB078E22}"/>
                    </a:ext>
                  </a:extLst>
                </p14:cNvPr>
                <p14:cNvContentPartPr/>
                <p14:nvPr/>
              </p14:nvContentPartPr>
              <p14:xfrm>
                <a:off x="8653632" y="4066545"/>
                <a:ext cx="396360" cy="13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DEA194-33A5-4E72-A9EB-8C74DB078E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44632" y="4057905"/>
                  <a:ext cx="414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319C6C-578D-460B-8966-1DDE6F2C3754}"/>
                    </a:ext>
                  </a:extLst>
                </p14:cNvPr>
                <p14:cNvContentPartPr/>
                <p14:nvPr/>
              </p14:nvContentPartPr>
              <p14:xfrm>
                <a:off x="9219192" y="4034505"/>
                <a:ext cx="142200" cy="15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319C6C-578D-460B-8966-1DDE6F2C375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10552" y="4025865"/>
                  <a:ext cx="159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8926CEF-2CCB-4A45-9550-FBD0E8DC3B24}"/>
                    </a:ext>
                  </a:extLst>
                </p14:cNvPr>
                <p14:cNvContentPartPr/>
                <p14:nvPr/>
              </p14:nvContentPartPr>
              <p14:xfrm>
                <a:off x="9406392" y="4042425"/>
                <a:ext cx="278640" cy="167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8926CEF-2CCB-4A45-9550-FBD0E8DC3B2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97752" y="4033425"/>
                  <a:ext cx="296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ED4B5C-A6E5-4BC9-A3E1-D2C22DD7A5A5}"/>
                    </a:ext>
                  </a:extLst>
                </p14:cNvPr>
                <p14:cNvContentPartPr/>
                <p14:nvPr/>
              </p14:nvContentPartPr>
              <p14:xfrm>
                <a:off x="9767832" y="4043865"/>
                <a:ext cx="45288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ED4B5C-A6E5-4BC9-A3E1-D2C22DD7A5A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759192" y="4035225"/>
                  <a:ext cx="470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BC058E3-643A-44E4-8562-9AA7FE8599C5}"/>
                    </a:ext>
                  </a:extLst>
                </p14:cNvPr>
                <p14:cNvContentPartPr/>
                <p14:nvPr/>
              </p14:nvContentPartPr>
              <p14:xfrm>
                <a:off x="10226832" y="4107225"/>
                <a:ext cx="188640" cy="126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BC058E3-643A-44E4-8562-9AA7FE8599C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18192" y="4098585"/>
                  <a:ext cx="206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F1D85B-6207-4432-82DF-6C3C74014B29}"/>
                    </a:ext>
                  </a:extLst>
                </p14:cNvPr>
                <p14:cNvContentPartPr/>
                <p14:nvPr/>
              </p14:nvContentPartPr>
              <p14:xfrm>
                <a:off x="10650912" y="4025145"/>
                <a:ext cx="600480" cy="177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F1D85B-6207-4432-82DF-6C3C74014B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642272" y="4016145"/>
                  <a:ext cx="618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34A5C93-AF30-4923-8222-F55454368B8C}"/>
                    </a:ext>
                  </a:extLst>
                </p14:cNvPr>
                <p14:cNvContentPartPr/>
                <p14:nvPr/>
              </p14:nvContentPartPr>
              <p14:xfrm>
                <a:off x="11376672" y="4016145"/>
                <a:ext cx="583920" cy="218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34A5C93-AF30-4923-8222-F55454368B8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368032" y="4007145"/>
                  <a:ext cx="601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F977F9-5D87-4C80-B10D-75932C656B5C}"/>
                    </a:ext>
                  </a:extLst>
                </p14:cNvPr>
                <p14:cNvContentPartPr/>
                <p14:nvPr/>
              </p14:nvContentPartPr>
              <p14:xfrm>
                <a:off x="11924952" y="4083465"/>
                <a:ext cx="115920" cy="17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F977F9-5D87-4C80-B10D-75932C656B5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915952" y="4074825"/>
                  <a:ext cx="1335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63FD70-3DE4-4BC5-87A7-1108FDA6C779}"/>
              </a:ext>
            </a:extLst>
          </p:cNvPr>
          <p:cNvGrpSpPr/>
          <p:nvPr/>
        </p:nvGrpSpPr>
        <p:grpSpPr>
          <a:xfrm>
            <a:off x="7935432" y="4355265"/>
            <a:ext cx="2085480" cy="421560"/>
            <a:chOff x="7935432" y="4355265"/>
            <a:chExt cx="208548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BC33C7-0559-455C-9CF6-65FF057BA12C}"/>
                    </a:ext>
                  </a:extLst>
                </p14:cNvPr>
                <p14:cNvContentPartPr/>
                <p14:nvPr/>
              </p14:nvContentPartPr>
              <p14:xfrm>
                <a:off x="7935432" y="4496385"/>
                <a:ext cx="39600" cy="95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BC33C7-0559-455C-9CF6-65FF057BA12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926792" y="4487745"/>
                  <a:ext cx="57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9A10F9-2CF8-4343-9187-AEADD2EE7AB9}"/>
                    </a:ext>
                  </a:extLst>
                </p14:cNvPr>
                <p14:cNvContentPartPr/>
                <p14:nvPr/>
              </p14:nvContentPartPr>
              <p14:xfrm>
                <a:off x="7939032" y="4383345"/>
                <a:ext cx="7920" cy="8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9A10F9-2CF8-4343-9187-AEADD2EE7AB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30392" y="4374345"/>
                  <a:ext cx="25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4BB4882-6173-456C-99CC-9CF519ABBBEB}"/>
                    </a:ext>
                  </a:extLst>
                </p14:cNvPr>
                <p14:cNvContentPartPr/>
                <p14:nvPr/>
              </p14:nvContentPartPr>
              <p14:xfrm>
                <a:off x="7965672" y="4453185"/>
                <a:ext cx="125640" cy="13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4BB4882-6173-456C-99CC-9CF519ABBBE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56672" y="4444185"/>
                  <a:ext cx="143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F65D110-1074-44C5-9C1B-5A9EEEA5133C}"/>
                    </a:ext>
                  </a:extLst>
                </p14:cNvPr>
                <p14:cNvContentPartPr/>
                <p14:nvPr/>
              </p14:nvContentPartPr>
              <p14:xfrm>
                <a:off x="8259072" y="4499265"/>
                <a:ext cx="110160" cy="97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F65D110-1074-44C5-9C1B-5A9EEEA5133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50072" y="4490625"/>
                  <a:ext cx="127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1500D6-37B6-40DC-9324-962EEE85DEA9}"/>
                    </a:ext>
                  </a:extLst>
                </p14:cNvPr>
                <p14:cNvContentPartPr/>
                <p14:nvPr/>
              </p14:nvContentPartPr>
              <p14:xfrm>
                <a:off x="8512512" y="4412865"/>
                <a:ext cx="622440" cy="19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1500D6-37B6-40DC-9324-962EEE85DEA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03512" y="4404225"/>
                  <a:ext cx="640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D99630-40F9-409D-9B46-1422C3086BCC}"/>
                    </a:ext>
                  </a:extLst>
                </p14:cNvPr>
                <p14:cNvContentPartPr/>
                <p14:nvPr/>
              </p14:nvContentPartPr>
              <p14:xfrm>
                <a:off x="9151152" y="4421145"/>
                <a:ext cx="8280" cy="63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D99630-40F9-409D-9B46-1422C3086BC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42512" y="4412145"/>
                  <a:ext cx="25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99773C-3EED-4EB1-83E3-0762FF7DD3B1}"/>
                    </a:ext>
                  </a:extLst>
                </p14:cNvPr>
                <p14:cNvContentPartPr/>
                <p14:nvPr/>
              </p14:nvContentPartPr>
              <p14:xfrm>
                <a:off x="8927232" y="4434105"/>
                <a:ext cx="36972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99773C-3EED-4EB1-83E3-0762FF7DD3B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18232" y="4425105"/>
                  <a:ext cx="387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9C4455-8382-49A1-9211-F1D014ED97C3}"/>
                    </a:ext>
                  </a:extLst>
                </p14:cNvPr>
                <p14:cNvContentPartPr/>
                <p14:nvPr/>
              </p14:nvContentPartPr>
              <p14:xfrm>
                <a:off x="9453552" y="4487025"/>
                <a:ext cx="15120" cy="118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9C4455-8382-49A1-9211-F1D014ED97C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44912" y="4478385"/>
                  <a:ext cx="32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B86892-5690-4F4A-874D-C9C30895A25B}"/>
                    </a:ext>
                  </a:extLst>
                </p14:cNvPr>
                <p14:cNvContentPartPr/>
                <p14:nvPr/>
              </p14:nvContentPartPr>
              <p14:xfrm>
                <a:off x="9438072" y="4355265"/>
                <a:ext cx="7560" cy="48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B86892-5690-4F4A-874D-C9C30895A25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29432" y="4346265"/>
                  <a:ext cx="25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62B20A-5D88-48C4-8A2C-4C1CF46C4EA7}"/>
                    </a:ext>
                  </a:extLst>
                </p14:cNvPr>
                <p14:cNvContentPartPr/>
                <p14:nvPr/>
              </p14:nvContentPartPr>
              <p14:xfrm>
                <a:off x="9530232" y="4449225"/>
                <a:ext cx="87120" cy="15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62B20A-5D88-48C4-8A2C-4C1CF46C4E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21232" y="4440225"/>
                  <a:ext cx="104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906D79-C762-4926-B317-12F58AC0DB78}"/>
                    </a:ext>
                  </a:extLst>
                </p14:cNvPr>
                <p14:cNvContentPartPr/>
                <p14:nvPr/>
              </p14:nvContentPartPr>
              <p14:xfrm>
                <a:off x="9662712" y="4389105"/>
                <a:ext cx="228600" cy="387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906D79-C762-4926-B317-12F58AC0DB7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54072" y="4380465"/>
                  <a:ext cx="2462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EC1908-6271-411C-87CA-F3FF024AF663}"/>
                    </a:ext>
                  </a:extLst>
                </p14:cNvPr>
                <p14:cNvContentPartPr/>
                <p14:nvPr/>
              </p14:nvContentPartPr>
              <p14:xfrm>
                <a:off x="10020552" y="4581345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EC1908-6271-411C-87CA-F3FF024AF66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11552" y="4572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F57B95-E924-4BC4-8E77-9A6C08B300E5}"/>
                    </a:ext>
                  </a:extLst>
                </p14:cNvPr>
                <p14:cNvContentPartPr/>
                <p14:nvPr/>
              </p14:nvContentPartPr>
              <p14:xfrm>
                <a:off x="9775392" y="4694745"/>
                <a:ext cx="1800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F57B95-E924-4BC4-8E77-9A6C08B300E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66752" y="4685745"/>
                  <a:ext cx="19764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059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1AEAD-5277-89A0-748E-989CDF2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113837"/>
            <a:ext cx="10993384" cy="6630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8B97AC8-FCBD-469B-A8B6-31DD2CF4AC85}"/>
              </a:ext>
            </a:extLst>
          </p:cNvPr>
          <p:cNvGrpSpPr/>
          <p:nvPr/>
        </p:nvGrpSpPr>
        <p:grpSpPr>
          <a:xfrm>
            <a:off x="6488232" y="3374625"/>
            <a:ext cx="467280" cy="166680"/>
            <a:chOff x="6488232" y="3374625"/>
            <a:chExt cx="46728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BF33652-4F9D-49C9-A23B-00103F4A21C2}"/>
                    </a:ext>
                  </a:extLst>
                </p14:cNvPr>
                <p14:cNvContentPartPr/>
                <p14:nvPr/>
              </p14:nvContentPartPr>
              <p14:xfrm>
                <a:off x="6488232" y="3374625"/>
                <a:ext cx="94680" cy="138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BF33652-4F9D-49C9-A23B-00103F4A21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9592" y="3365985"/>
                  <a:ext cx="112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8C6211E-734A-40A2-A354-E551F8EAD08E}"/>
                    </a:ext>
                  </a:extLst>
                </p14:cNvPr>
                <p14:cNvContentPartPr/>
                <p14:nvPr/>
              </p14:nvContentPartPr>
              <p14:xfrm>
                <a:off x="6628992" y="3417465"/>
                <a:ext cx="111240" cy="110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8C6211E-734A-40A2-A354-E551F8EAD0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19992" y="3408825"/>
                  <a:ext cx="128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5227E8-E0AB-4B02-BA42-47D5916B42EF}"/>
                    </a:ext>
                  </a:extLst>
                </p14:cNvPr>
                <p14:cNvContentPartPr/>
                <p14:nvPr/>
              </p14:nvContentPartPr>
              <p14:xfrm>
                <a:off x="6645912" y="3403065"/>
                <a:ext cx="79560" cy="138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5227E8-E0AB-4B02-BA42-47D5916B42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37272" y="3394065"/>
                  <a:ext cx="97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7A9426-122F-4DE8-B82A-8DDED47395BF}"/>
                    </a:ext>
                  </a:extLst>
                </p14:cNvPr>
                <p14:cNvContentPartPr/>
                <p14:nvPr/>
              </p14:nvContentPartPr>
              <p14:xfrm>
                <a:off x="6805752" y="3384705"/>
                <a:ext cx="149760" cy="132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7A9426-122F-4DE8-B82A-8DDED47395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97112" y="3375705"/>
                  <a:ext cx="1674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7CADFF-E433-47BC-9C14-38E0B6237865}"/>
              </a:ext>
            </a:extLst>
          </p:cNvPr>
          <p:cNvGrpSpPr/>
          <p:nvPr/>
        </p:nvGrpSpPr>
        <p:grpSpPr>
          <a:xfrm>
            <a:off x="6513792" y="6636585"/>
            <a:ext cx="533520" cy="165240"/>
            <a:chOff x="6513792" y="6636585"/>
            <a:chExt cx="53352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1CF2BE-59A0-4C5F-B57F-F6E7DD1BB588}"/>
                    </a:ext>
                  </a:extLst>
                </p14:cNvPr>
                <p14:cNvContentPartPr/>
                <p14:nvPr/>
              </p14:nvContentPartPr>
              <p14:xfrm>
                <a:off x="6513792" y="6649545"/>
                <a:ext cx="150840" cy="139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1CF2BE-59A0-4C5F-B57F-F6E7DD1BB5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04792" y="6640545"/>
                  <a:ext cx="168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DA9146-2ECB-4CDE-B948-031D516DB928}"/>
                    </a:ext>
                  </a:extLst>
                </p14:cNvPr>
                <p14:cNvContentPartPr/>
                <p14:nvPr/>
              </p14:nvContentPartPr>
              <p14:xfrm>
                <a:off x="6682272" y="6671865"/>
                <a:ext cx="114480" cy="129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DA9146-2ECB-4CDE-B948-031D516DB9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73272" y="6663225"/>
                  <a:ext cx="132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437199E-4794-4A8C-8881-A4FD29D5E57B}"/>
                    </a:ext>
                  </a:extLst>
                </p14:cNvPr>
                <p14:cNvContentPartPr/>
                <p14:nvPr/>
              </p14:nvContentPartPr>
              <p14:xfrm>
                <a:off x="6721152" y="6652785"/>
                <a:ext cx="94680" cy="12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437199E-4794-4A8C-8881-A4FD29D5E57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12512" y="6644145"/>
                  <a:ext cx="112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C8F6F2-EC62-4A80-B61F-AF57D2A34641}"/>
                    </a:ext>
                  </a:extLst>
                </p14:cNvPr>
                <p14:cNvContentPartPr/>
                <p14:nvPr/>
              </p14:nvContentPartPr>
              <p14:xfrm>
                <a:off x="6890712" y="6636585"/>
                <a:ext cx="156600" cy="11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C8F6F2-EC62-4A80-B61F-AF57D2A346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2072" y="6627585"/>
                  <a:ext cx="174240" cy="12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913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67681-D33D-097B-4EF2-B6F3911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13" y="0"/>
            <a:ext cx="8249801" cy="403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C2FA5-71D3-9913-23E8-ED47154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35" y="4290182"/>
            <a:ext cx="9526329" cy="21529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C20BFE-0393-47FF-BB61-EEAF4F8893AA}"/>
              </a:ext>
            </a:extLst>
          </p:cNvPr>
          <p:cNvGrpSpPr/>
          <p:nvPr/>
        </p:nvGrpSpPr>
        <p:grpSpPr>
          <a:xfrm>
            <a:off x="8463192" y="3846225"/>
            <a:ext cx="1998000" cy="364320"/>
            <a:chOff x="8463192" y="3846225"/>
            <a:chExt cx="199800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08D6FAD-7242-4B7C-96A3-F0CE5D614DC1}"/>
                    </a:ext>
                  </a:extLst>
                </p14:cNvPr>
                <p14:cNvContentPartPr/>
                <p14:nvPr/>
              </p14:nvContentPartPr>
              <p14:xfrm>
                <a:off x="8463192" y="3967185"/>
                <a:ext cx="112680" cy="143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08D6FAD-7242-4B7C-96A3-F0CE5D614D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54192" y="3958545"/>
                  <a:ext cx="130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C0F04C-10BD-457A-A7F7-6653BB5BBD13}"/>
                    </a:ext>
                  </a:extLst>
                </p14:cNvPr>
                <p14:cNvContentPartPr/>
                <p14:nvPr/>
              </p14:nvContentPartPr>
              <p14:xfrm>
                <a:off x="8636712" y="3993105"/>
                <a:ext cx="367200" cy="125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C0F04C-10BD-457A-A7F7-6653BB5BBD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7712" y="3984105"/>
                  <a:ext cx="384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157E30F-A148-4476-AB58-DFF5FB8AA53F}"/>
                    </a:ext>
                  </a:extLst>
                </p14:cNvPr>
                <p14:cNvContentPartPr/>
                <p14:nvPr/>
              </p14:nvContentPartPr>
              <p14:xfrm>
                <a:off x="9153312" y="3846225"/>
                <a:ext cx="84960" cy="326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157E30F-A148-4476-AB58-DFF5FB8AA5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44312" y="3837225"/>
                  <a:ext cx="1026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73EBD6-4B61-4396-9748-FB199B019837}"/>
                    </a:ext>
                  </a:extLst>
                </p14:cNvPr>
                <p14:cNvContentPartPr/>
                <p14:nvPr/>
              </p14:nvContentPartPr>
              <p14:xfrm>
                <a:off x="9285072" y="3874305"/>
                <a:ext cx="367200" cy="236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73EBD6-4B61-4396-9748-FB199B0198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76072" y="3865305"/>
                  <a:ext cx="384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7893FAF-FA1F-44E1-A7E2-E02D98E39C22}"/>
                    </a:ext>
                  </a:extLst>
                </p14:cNvPr>
                <p14:cNvContentPartPr/>
                <p14:nvPr/>
              </p14:nvContentPartPr>
              <p14:xfrm>
                <a:off x="9756672" y="3973305"/>
                <a:ext cx="158760" cy="12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7893FAF-FA1F-44E1-A7E2-E02D98E39C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48032" y="3964665"/>
                  <a:ext cx="176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6B0922-2AA0-4518-B0AF-49CFB7612C55}"/>
                    </a:ext>
                  </a:extLst>
                </p14:cNvPr>
                <p14:cNvContentPartPr/>
                <p14:nvPr/>
              </p14:nvContentPartPr>
              <p14:xfrm>
                <a:off x="10029912" y="3986985"/>
                <a:ext cx="97560" cy="19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6B0922-2AA0-4518-B0AF-49CFB7612C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20912" y="3977985"/>
                  <a:ext cx="115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B987EE-B6A7-4DB6-B75A-0746C16CB5AF}"/>
                    </a:ext>
                  </a:extLst>
                </p14:cNvPr>
                <p14:cNvContentPartPr/>
                <p14:nvPr/>
              </p14:nvContentPartPr>
              <p14:xfrm>
                <a:off x="10011192" y="4040265"/>
                <a:ext cx="7488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B987EE-B6A7-4DB6-B75A-0746C16CB5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2192" y="4031265"/>
                  <a:ext cx="92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EE51F4-CE54-42B4-8F84-A0CDF918539D}"/>
                    </a:ext>
                  </a:extLst>
                </p14:cNvPr>
                <p14:cNvContentPartPr/>
                <p14:nvPr/>
              </p14:nvContentPartPr>
              <p14:xfrm>
                <a:off x="10217832" y="3986625"/>
                <a:ext cx="113760" cy="12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EE51F4-CE54-42B4-8F84-A0CDF918539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09192" y="3977625"/>
                  <a:ext cx="13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904EA8-282A-498A-810A-7C701465F6B1}"/>
                    </a:ext>
                  </a:extLst>
                </p14:cNvPr>
                <p14:cNvContentPartPr/>
                <p14:nvPr/>
              </p14:nvContentPartPr>
              <p14:xfrm>
                <a:off x="10379472" y="3959265"/>
                <a:ext cx="81720" cy="25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904EA8-282A-498A-810A-7C701465F6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70472" y="3950625"/>
                  <a:ext cx="99360" cy="26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84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40814-723B-D571-73F1-89EFC673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66205"/>
            <a:ext cx="11050542" cy="672558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BD01CF2-EB94-4053-88E6-C80F5FD4AE6F}"/>
              </a:ext>
            </a:extLst>
          </p:cNvPr>
          <p:cNvGrpSpPr/>
          <p:nvPr/>
        </p:nvGrpSpPr>
        <p:grpSpPr>
          <a:xfrm>
            <a:off x="5623872" y="983505"/>
            <a:ext cx="135720" cy="277200"/>
            <a:chOff x="5623872" y="983505"/>
            <a:chExt cx="13572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A4E4B7E-3387-4B1F-9B57-48E0F3C87E5F}"/>
                    </a:ext>
                  </a:extLst>
                </p14:cNvPr>
                <p14:cNvContentPartPr/>
                <p14:nvPr/>
              </p14:nvContentPartPr>
              <p14:xfrm>
                <a:off x="5623872" y="983505"/>
                <a:ext cx="135720" cy="277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A4E4B7E-3387-4B1F-9B57-48E0F3C87E5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15232" y="974865"/>
                  <a:ext cx="1533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25FBF3-A0B1-40D9-9532-A76FEE8DC772}"/>
                    </a:ext>
                  </a:extLst>
                </p14:cNvPr>
                <p14:cNvContentPartPr/>
                <p14:nvPr/>
              </p14:nvContentPartPr>
              <p14:xfrm>
                <a:off x="5627832" y="1158825"/>
                <a:ext cx="119880" cy="10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25FBF3-A0B1-40D9-9532-A76FEE8DC7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19192" y="1150185"/>
                  <a:ext cx="1375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EC8CA-6BE3-435C-BA05-0D12A8F9E9A5}"/>
              </a:ext>
            </a:extLst>
          </p:cNvPr>
          <p:cNvGrpSpPr/>
          <p:nvPr/>
        </p:nvGrpSpPr>
        <p:grpSpPr>
          <a:xfrm>
            <a:off x="5920152" y="1064865"/>
            <a:ext cx="132120" cy="66600"/>
            <a:chOff x="5920152" y="1064865"/>
            <a:chExt cx="132120" cy="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B3338C-0F9F-461A-81F2-2C67D895C2F4}"/>
                    </a:ext>
                  </a:extLst>
                </p14:cNvPr>
                <p14:cNvContentPartPr/>
                <p14:nvPr/>
              </p14:nvContentPartPr>
              <p14:xfrm>
                <a:off x="5920152" y="1064865"/>
                <a:ext cx="128160" cy="1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B3338C-0F9F-461A-81F2-2C67D895C2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1152" y="1056225"/>
                  <a:ext cx="145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C3BBD8-44B9-4F39-9B72-FD3E3E458C6E}"/>
                    </a:ext>
                  </a:extLst>
                </p14:cNvPr>
                <p14:cNvContentPartPr/>
                <p14:nvPr/>
              </p14:nvContentPartPr>
              <p14:xfrm>
                <a:off x="5938872" y="1123545"/>
                <a:ext cx="11340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C3BBD8-44B9-4F39-9B72-FD3E3E458C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9872" y="1114905"/>
                  <a:ext cx="13104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2EB523-D315-4EBF-8AF8-F10827A50D73}"/>
                  </a:ext>
                </a:extLst>
              </p14:cNvPr>
              <p14:cNvContentPartPr/>
              <p14:nvPr/>
            </p14:nvContentPartPr>
            <p14:xfrm>
              <a:off x="7738512" y="264225"/>
              <a:ext cx="160560" cy="112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2EB523-D315-4EBF-8AF8-F10827A50D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29872" y="255225"/>
                <a:ext cx="178200" cy="11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C82785B-1C81-4681-80EF-06A665F296BB}"/>
              </a:ext>
            </a:extLst>
          </p:cNvPr>
          <p:cNvGrpSpPr/>
          <p:nvPr/>
        </p:nvGrpSpPr>
        <p:grpSpPr>
          <a:xfrm>
            <a:off x="8219472" y="203745"/>
            <a:ext cx="1056600" cy="370800"/>
            <a:chOff x="8219472" y="203745"/>
            <a:chExt cx="10566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25E6BD-C446-4997-92BD-9C15A09A5155}"/>
                    </a:ext>
                  </a:extLst>
                </p14:cNvPr>
                <p14:cNvContentPartPr/>
                <p14:nvPr/>
              </p14:nvContentPartPr>
              <p14:xfrm>
                <a:off x="8219472" y="235065"/>
                <a:ext cx="29520" cy="27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25E6BD-C446-4997-92BD-9C15A09A51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10472" y="226065"/>
                  <a:ext cx="471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DBF24C-690E-4F45-A75B-BA22058993A7}"/>
                    </a:ext>
                  </a:extLst>
                </p14:cNvPr>
                <p14:cNvContentPartPr/>
                <p14:nvPr/>
              </p14:nvContentPartPr>
              <p14:xfrm>
                <a:off x="8314872" y="249465"/>
                <a:ext cx="94680" cy="202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DBF24C-690E-4F45-A75B-BA22058993A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05872" y="240825"/>
                  <a:ext cx="112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608283-182C-4F52-B133-9E4588C07272}"/>
                    </a:ext>
                  </a:extLst>
                </p14:cNvPr>
                <p14:cNvContentPartPr/>
                <p14:nvPr/>
              </p14:nvContentPartPr>
              <p14:xfrm>
                <a:off x="8351952" y="348825"/>
                <a:ext cx="122760" cy="9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608283-182C-4F52-B133-9E4588C072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43312" y="340185"/>
                  <a:ext cx="140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723EEF0-32EE-404D-ABF2-C3BE98D45614}"/>
                    </a:ext>
                  </a:extLst>
                </p14:cNvPr>
                <p14:cNvContentPartPr/>
                <p14:nvPr/>
              </p14:nvContentPartPr>
              <p14:xfrm>
                <a:off x="8540232" y="203745"/>
                <a:ext cx="11160" cy="37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723EEF0-32EE-404D-ABF2-C3BE98D456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31592" y="194745"/>
                  <a:ext cx="28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9DDD2E-BA4C-4C14-ADFB-39E079860F61}"/>
                    </a:ext>
                  </a:extLst>
                </p14:cNvPr>
                <p14:cNvContentPartPr/>
                <p14:nvPr/>
              </p14:nvContentPartPr>
              <p14:xfrm>
                <a:off x="8699352" y="300945"/>
                <a:ext cx="257400" cy="29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9DDD2E-BA4C-4C14-ADFB-39E079860F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90352" y="291945"/>
                  <a:ext cx="275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287216-6CAE-4272-9393-8B43978830A3}"/>
                    </a:ext>
                  </a:extLst>
                </p14:cNvPr>
                <p14:cNvContentPartPr/>
                <p14:nvPr/>
              </p14:nvContentPartPr>
              <p14:xfrm>
                <a:off x="8738592" y="367545"/>
                <a:ext cx="208800" cy="10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287216-6CAE-4272-9393-8B43978830A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29952" y="358545"/>
                  <a:ext cx="22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4925FB-BA36-42A7-A243-706A9F98551C}"/>
                    </a:ext>
                  </a:extLst>
                </p14:cNvPr>
                <p14:cNvContentPartPr/>
                <p14:nvPr/>
              </p14:nvContentPartPr>
              <p14:xfrm>
                <a:off x="8813832" y="268905"/>
                <a:ext cx="99720" cy="247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4925FB-BA36-42A7-A243-706A9F9855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04832" y="260265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10152C-0F7B-47FA-A3C5-711221993FF0}"/>
                    </a:ext>
                  </a:extLst>
                </p14:cNvPr>
                <p14:cNvContentPartPr/>
                <p14:nvPr/>
              </p14:nvContentPartPr>
              <p14:xfrm>
                <a:off x="9119112" y="234705"/>
                <a:ext cx="156960" cy="181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10152C-0F7B-47FA-A3C5-711221993FF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10472" y="225705"/>
                  <a:ext cx="1746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C996AC6-936D-4FEA-B1F6-2F92CCAEEF0B}"/>
                  </a:ext>
                </a:extLst>
              </p14:cNvPr>
              <p14:cNvContentPartPr/>
              <p14:nvPr/>
            </p14:nvContentPartPr>
            <p14:xfrm>
              <a:off x="10171392" y="725025"/>
              <a:ext cx="168120" cy="189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C996AC6-936D-4FEA-B1F6-2F92CCAEEF0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62752" y="716385"/>
                <a:ext cx="18576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1A285297-94EC-4EC0-BCCC-00590904A90B}"/>
              </a:ext>
            </a:extLst>
          </p:cNvPr>
          <p:cNvGrpSpPr/>
          <p:nvPr/>
        </p:nvGrpSpPr>
        <p:grpSpPr>
          <a:xfrm>
            <a:off x="8257632" y="721425"/>
            <a:ext cx="1753920" cy="414360"/>
            <a:chOff x="8257632" y="721425"/>
            <a:chExt cx="175392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32983D-A875-434E-8164-2907797459FB}"/>
                    </a:ext>
                  </a:extLst>
                </p14:cNvPr>
                <p14:cNvContentPartPr/>
                <p14:nvPr/>
              </p14:nvContentPartPr>
              <p14:xfrm>
                <a:off x="8389392" y="784425"/>
                <a:ext cx="10440" cy="45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32983D-A875-434E-8164-2907797459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80752" y="775425"/>
                  <a:ext cx="28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642560-C6BE-4758-A2E5-3DBBA5FED09E}"/>
                    </a:ext>
                  </a:extLst>
                </p14:cNvPr>
                <p14:cNvContentPartPr/>
                <p14:nvPr/>
              </p14:nvContentPartPr>
              <p14:xfrm>
                <a:off x="8344392" y="795225"/>
                <a:ext cx="99000" cy="195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642560-C6BE-4758-A2E5-3DBBA5FED09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35752" y="786225"/>
                  <a:ext cx="116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9DAC3E-81DD-49BF-AF50-25AD0FF0077D}"/>
                    </a:ext>
                  </a:extLst>
                </p14:cNvPr>
                <p14:cNvContentPartPr/>
                <p14:nvPr/>
              </p14:nvContentPartPr>
              <p14:xfrm>
                <a:off x="8361312" y="935985"/>
                <a:ext cx="83160" cy="1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9DAC3E-81DD-49BF-AF50-25AD0FF007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52672" y="926985"/>
                  <a:ext cx="100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C8C4C7-B626-400E-A3C3-7E14182C61CE}"/>
                    </a:ext>
                  </a:extLst>
                </p14:cNvPr>
                <p14:cNvContentPartPr/>
                <p14:nvPr/>
              </p14:nvContentPartPr>
              <p14:xfrm>
                <a:off x="8502792" y="942465"/>
                <a:ext cx="13680" cy="122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C8C4C7-B626-400E-A3C3-7E14182C61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93792" y="933465"/>
                  <a:ext cx="31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A548F4-8FB9-4DC5-87AD-835267E90AFC}"/>
                    </a:ext>
                  </a:extLst>
                </p14:cNvPr>
                <p14:cNvContentPartPr/>
                <p14:nvPr/>
              </p14:nvContentPartPr>
              <p14:xfrm>
                <a:off x="8587752" y="912225"/>
                <a:ext cx="360" cy="150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A548F4-8FB9-4DC5-87AD-835267E90A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78752" y="903585"/>
                  <a:ext cx="18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00AA356-8864-4174-AF03-AFC58F6F53CD}"/>
                    </a:ext>
                  </a:extLst>
                </p14:cNvPr>
                <p14:cNvContentPartPr/>
                <p14:nvPr/>
              </p14:nvContentPartPr>
              <p14:xfrm>
                <a:off x="8701872" y="766425"/>
                <a:ext cx="102240" cy="20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00AA356-8864-4174-AF03-AFC58F6F53C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93232" y="757425"/>
                  <a:ext cx="119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8C918E7-0E40-41C9-A819-A50EB3D81EA4}"/>
                    </a:ext>
                  </a:extLst>
                </p14:cNvPr>
                <p14:cNvContentPartPr/>
                <p14:nvPr/>
              </p14:nvContentPartPr>
              <p14:xfrm>
                <a:off x="8747952" y="867585"/>
                <a:ext cx="77400" cy="56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8C918E7-0E40-41C9-A819-A50EB3D81E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39312" y="858945"/>
                  <a:ext cx="95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4AB2B7D-B655-4F0D-A45D-554D567D2236}"/>
                    </a:ext>
                  </a:extLst>
                </p14:cNvPr>
                <p14:cNvContentPartPr/>
                <p14:nvPr/>
              </p14:nvContentPartPr>
              <p14:xfrm>
                <a:off x="8851992" y="907545"/>
                <a:ext cx="87480" cy="89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4AB2B7D-B655-4F0D-A45D-554D567D223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42992" y="898905"/>
                  <a:ext cx="105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667837-E88C-477F-BEC9-9848077F6697}"/>
                    </a:ext>
                  </a:extLst>
                </p14:cNvPr>
                <p14:cNvContentPartPr/>
                <p14:nvPr/>
              </p14:nvContentPartPr>
              <p14:xfrm>
                <a:off x="8982672" y="889185"/>
                <a:ext cx="81000" cy="10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667837-E88C-477F-BEC9-9848077F66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74032" y="880185"/>
                  <a:ext cx="98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000194-FDA1-4AE5-A545-8D642C93349C}"/>
                    </a:ext>
                  </a:extLst>
                </p14:cNvPr>
                <p14:cNvContentPartPr/>
                <p14:nvPr/>
              </p14:nvContentPartPr>
              <p14:xfrm>
                <a:off x="9231432" y="857865"/>
                <a:ext cx="12708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000194-FDA1-4AE5-A545-8D642C9334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22792" y="848865"/>
                  <a:ext cx="14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18217D8-114D-44ED-A66B-388E5E3AC23A}"/>
                    </a:ext>
                  </a:extLst>
                </p14:cNvPr>
                <p14:cNvContentPartPr/>
                <p14:nvPr/>
              </p14:nvContentPartPr>
              <p14:xfrm>
                <a:off x="9473352" y="773625"/>
                <a:ext cx="155520" cy="208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18217D8-114D-44ED-A66B-388E5E3AC23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64712" y="764985"/>
                  <a:ext cx="173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2902E25-90F6-413D-B557-D25ED17A556D}"/>
                    </a:ext>
                  </a:extLst>
                </p14:cNvPr>
                <p14:cNvContentPartPr/>
                <p14:nvPr/>
              </p14:nvContentPartPr>
              <p14:xfrm>
                <a:off x="9783312" y="800625"/>
                <a:ext cx="228240" cy="8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2902E25-90F6-413D-B557-D25ED17A556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74312" y="791625"/>
                  <a:ext cx="245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56B480-9AD4-4627-8005-A1A8800E19B0}"/>
                    </a:ext>
                  </a:extLst>
                </p14:cNvPr>
                <p14:cNvContentPartPr/>
                <p14:nvPr/>
              </p14:nvContentPartPr>
              <p14:xfrm>
                <a:off x="9775392" y="867225"/>
                <a:ext cx="191160" cy="1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56B480-9AD4-4627-8005-A1A8800E19B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66752" y="858225"/>
                  <a:ext cx="208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0990E22-75FB-4B83-AA20-64AAC11D1D20}"/>
                    </a:ext>
                  </a:extLst>
                </p14:cNvPr>
                <p14:cNvContentPartPr/>
                <p14:nvPr/>
              </p14:nvContentPartPr>
              <p14:xfrm>
                <a:off x="9831912" y="721425"/>
                <a:ext cx="89640" cy="266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0990E22-75FB-4B83-AA20-64AAC11D1D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23272" y="712425"/>
                  <a:ext cx="107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572F01-1ECF-41AF-A2DA-976F36F57383}"/>
                    </a:ext>
                  </a:extLst>
                </p14:cNvPr>
                <p14:cNvContentPartPr/>
                <p14:nvPr/>
              </p14:nvContentPartPr>
              <p14:xfrm>
                <a:off x="9124872" y="765345"/>
                <a:ext cx="38520" cy="357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572F01-1ECF-41AF-A2DA-976F36F573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115872" y="756345"/>
                  <a:ext cx="561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0C92F8-E936-479B-AB71-476D7BD606F8}"/>
                    </a:ext>
                  </a:extLst>
                </p14:cNvPr>
                <p14:cNvContentPartPr/>
                <p14:nvPr/>
              </p14:nvContentPartPr>
              <p14:xfrm>
                <a:off x="8257632" y="788745"/>
                <a:ext cx="31680" cy="347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0C92F8-E936-479B-AB71-476D7BD606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48992" y="780105"/>
                  <a:ext cx="4932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21A384-E57C-4C54-92B1-5DCACA912915}"/>
              </a:ext>
            </a:extLst>
          </p:cNvPr>
          <p:cNvGrpSpPr/>
          <p:nvPr/>
        </p:nvGrpSpPr>
        <p:grpSpPr>
          <a:xfrm>
            <a:off x="8135232" y="1328025"/>
            <a:ext cx="165960" cy="173880"/>
            <a:chOff x="8135232" y="1328025"/>
            <a:chExt cx="165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2E64105-8AF6-42A3-B30E-F331290D49AB}"/>
                    </a:ext>
                  </a:extLst>
                </p14:cNvPr>
                <p14:cNvContentPartPr/>
                <p14:nvPr/>
              </p14:nvContentPartPr>
              <p14:xfrm>
                <a:off x="8163312" y="1394985"/>
                <a:ext cx="7740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2E64105-8AF6-42A3-B30E-F331290D49A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54312" y="1385985"/>
                  <a:ext cx="95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B9D7D6-73B8-4311-B787-E24732836CD2}"/>
                    </a:ext>
                  </a:extLst>
                </p14:cNvPr>
                <p14:cNvContentPartPr/>
                <p14:nvPr/>
              </p14:nvContentPartPr>
              <p14:xfrm>
                <a:off x="8135232" y="1442145"/>
                <a:ext cx="75960" cy="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B9D7D6-73B8-4311-B787-E24732836C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26232" y="1433145"/>
                  <a:ext cx="93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50C8026-38F2-4273-99B7-C2B42CDC694E}"/>
                    </a:ext>
                  </a:extLst>
                </p14:cNvPr>
                <p14:cNvContentPartPr/>
                <p14:nvPr/>
              </p14:nvContentPartPr>
              <p14:xfrm>
                <a:off x="8218032" y="1328025"/>
                <a:ext cx="83160" cy="173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50C8026-38F2-4273-99B7-C2B42CDC69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09392" y="1319385"/>
                  <a:ext cx="1008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9468AF-F723-4383-8CFF-87568936859F}"/>
              </a:ext>
            </a:extLst>
          </p:cNvPr>
          <p:cNvGrpSpPr/>
          <p:nvPr/>
        </p:nvGrpSpPr>
        <p:grpSpPr>
          <a:xfrm>
            <a:off x="8569032" y="1215705"/>
            <a:ext cx="924120" cy="361440"/>
            <a:chOff x="8569032" y="1215705"/>
            <a:chExt cx="9241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9AF17E-EC7B-4648-8771-0FC5C1A0DF1A}"/>
                    </a:ext>
                  </a:extLst>
                </p14:cNvPr>
                <p14:cNvContentPartPr/>
                <p14:nvPr/>
              </p14:nvContentPartPr>
              <p14:xfrm>
                <a:off x="8569032" y="1301745"/>
                <a:ext cx="360" cy="26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9AF17E-EC7B-4648-8771-0FC5C1A0DF1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560032" y="1293105"/>
                  <a:ext cx="18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D2AB8BD-B11D-4C1C-A65A-95E1AB19D1DB}"/>
                    </a:ext>
                  </a:extLst>
                </p14:cNvPr>
                <p14:cNvContentPartPr/>
                <p14:nvPr/>
              </p14:nvContentPartPr>
              <p14:xfrm>
                <a:off x="8662632" y="1303545"/>
                <a:ext cx="85680" cy="181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D2AB8BD-B11D-4C1C-A65A-95E1AB19D1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53992" y="1294545"/>
                  <a:ext cx="103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484A4F-87CA-4884-932D-FAEDCD131E60}"/>
                    </a:ext>
                  </a:extLst>
                </p14:cNvPr>
                <p14:cNvContentPartPr/>
                <p14:nvPr/>
              </p14:nvContentPartPr>
              <p14:xfrm>
                <a:off x="8672352" y="1393905"/>
                <a:ext cx="8820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484A4F-87CA-4884-932D-FAEDCD131E6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63352" y="1385265"/>
                  <a:ext cx="105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C338FC4-D831-4A8B-A97C-70A3E9385394}"/>
                    </a:ext>
                  </a:extLst>
                </p14:cNvPr>
                <p14:cNvContentPartPr/>
                <p14:nvPr/>
              </p14:nvContentPartPr>
              <p14:xfrm>
                <a:off x="8813832" y="1397505"/>
                <a:ext cx="360" cy="10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C338FC4-D831-4A8B-A97C-70A3E938539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05192" y="1388865"/>
                  <a:ext cx="18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5B25EFB-0690-4DAB-B091-0977D6D2668B}"/>
                    </a:ext>
                  </a:extLst>
                </p14:cNvPr>
                <p14:cNvContentPartPr/>
                <p14:nvPr/>
              </p14:nvContentPartPr>
              <p14:xfrm>
                <a:off x="8860992" y="1403985"/>
                <a:ext cx="15480" cy="83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5B25EFB-0690-4DAB-B091-0977D6D2668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52352" y="1394985"/>
                  <a:ext cx="33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CC85B9-A746-4DB0-BE5C-F8DEB9F1C056}"/>
                    </a:ext>
                  </a:extLst>
                </p14:cNvPr>
                <p14:cNvContentPartPr/>
                <p14:nvPr/>
              </p14:nvContentPartPr>
              <p14:xfrm>
                <a:off x="8926872" y="1256025"/>
                <a:ext cx="38520" cy="31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CC85B9-A746-4DB0-BE5C-F8DEB9F1C05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17872" y="1247025"/>
                  <a:ext cx="561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2FD2518-E2C9-448E-8A79-C8ED67E8D647}"/>
                    </a:ext>
                  </a:extLst>
                </p14:cNvPr>
                <p14:cNvContentPartPr/>
                <p14:nvPr/>
              </p14:nvContentPartPr>
              <p14:xfrm>
                <a:off x="9051792" y="1262865"/>
                <a:ext cx="73800" cy="21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2FD2518-E2C9-448E-8A79-C8ED67E8D64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43152" y="1253865"/>
                  <a:ext cx="91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DCAD6BA-DBFE-44CE-81F4-ACA7B35D1CCB}"/>
                    </a:ext>
                  </a:extLst>
                </p14:cNvPr>
                <p14:cNvContentPartPr/>
                <p14:nvPr/>
              </p14:nvContentPartPr>
              <p14:xfrm>
                <a:off x="9078072" y="1369425"/>
                <a:ext cx="75600" cy="25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DCAD6BA-DBFE-44CE-81F4-ACA7B35D1CC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69072" y="1360425"/>
                  <a:ext cx="93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465CBD8-AD61-43A4-9BC3-60D938204E72}"/>
                    </a:ext>
                  </a:extLst>
                </p14:cNvPr>
                <p14:cNvContentPartPr/>
                <p14:nvPr/>
              </p14:nvContentPartPr>
              <p14:xfrm>
                <a:off x="9209832" y="1376985"/>
                <a:ext cx="50760" cy="107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465CBD8-AD61-43A4-9BC3-60D938204E7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00832" y="1367985"/>
                  <a:ext cx="68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677519-AAE3-44C1-92A2-8D0210732957}"/>
                    </a:ext>
                  </a:extLst>
                </p14:cNvPr>
                <p14:cNvContentPartPr/>
                <p14:nvPr/>
              </p14:nvContentPartPr>
              <p14:xfrm>
                <a:off x="9313512" y="1401465"/>
                <a:ext cx="59040" cy="88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677519-AAE3-44C1-92A2-8D021073295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304872" y="1392465"/>
                  <a:ext cx="76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B66926A-1BAA-4B42-A772-A455F509CB65}"/>
                    </a:ext>
                  </a:extLst>
                </p14:cNvPr>
                <p14:cNvContentPartPr/>
                <p14:nvPr/>
              </p14:nvContentPartPr>
              <p14:xfrm>
                <a:off x="9473712" y="1215705"/>
                <a:ext cx="19440" cy="361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B66926A-1BAA-4B42-A772-A455F509CB6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465072" y="1207065"/>
                  <a:ext cx="37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2D1743-2E5B-414F-8F00-23B437BE9788}"/>
                    </a:ext>
                  </a:extLst>
                </p14:cNvPr>
                <p14:cNvContentPartPr/>
                <p14:nvPr/>
              </p14:nvContentPartPr>
              <p14:xfrm>
                <a:off x="9002472" y="1253865"/>
                <a:ext cx="15840" cy="319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2D1743-2E5B-414F-8F00-23B437BE97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993472" y="1244865"/>
                  <a:ext cx="3348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7C03215-7D27-4931-AE1C-514BC5D05C78}"/>
              </a:ext>
            </a:extLst>
          </p:cNvPr>
          <p:cNvGrpSpPr/>
          <p:nvPr/>
        </p:nvGrpSpPr>
        <p:grpSpPr>
          <a:xfrm>
            <a:off x="9652992" y="1255665"/>
            <a:ext cx="449280" cy="278280"/>
            <a:chOff x="9652992" y="1255665"/>
            <a:chExt cx="44928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58040F-B2F7-4A99-8C2D-71AF37250664}"/>
                    </a:ext>
                  </a:extLst>
                </p14:cNvPr>
                <p14:cNvContentPartPr/>
                <p14:nvPr/>
              </p14:nvContentPartPr>
              <p14:xfrm>
                <a:off x="9670272" y="1328745"/>
                <a:ext cx="169920" cy="10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58040F-B2F7-4A99-8C2D-71AF3725066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61272" y="1320105"/>
                  <a:ext cx="187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4E5FAB3-0DCD-456E-A0AC-AECF57283269}"/>
                    </a:ext>
                  </a:extLst>
                </p14:cNvPr>
                <p14:cNvContentPartPr/>
                <p14:nvPr/>
              </p14:nvContentPartPr>
              <p14:xfrm>
                <a:off x="9652992" y="1400385"/>
                <a:ext cx="172080" cy="3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4E5FAB3-0DCD-456E-A0AC-AECF572832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44352" y="1391745"/>
                  <a:ext cx="189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620BF3-6686-420E-9939-E70193D51FC9}"/>
                    </a:ext>
                  </a:extLst>
                </p14:cNvPr>
                <p14:cNvContentPartPr/>
                <p14:nvPr/>
              </p14:nvContentPartPr>
              <p14:xfrm>
                <a:off x="9703752" y="1275825"/>
                <a:ext cx="125280" cy="258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620BF3-6686-420E-9939-E70193D51FC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95112" y="1267185"/>
                  <a:ext cx="142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17E2FC-3CDC-4577-B08B-062509F0EAE1}"/>
                    </a:ext>
                  </a:extLst>
                </p14:cNvPr>
                <p14:cNvContentPartPr/>
                <p14:nvPr/>
              </p14:nvContentPartPr>
              <p14:xfrm>
                <a:off x="9947832" y="1255665"/>
                <a:ext cx="154440" cy="218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17E2FC-3CDC-4577-B08B-062509F0EAE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38832" y="1247025"/>
                  <a:ext cx="17208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AE0BBE4-09F6-4785-982F-31D0B5F4AC03}"/>
              </a:ext>
            </a:extLst>
          </p:cNvPr>
          <p:cNvGrpSpPr/>
          <p:nvPr/>
        </p:nvGrpSpPr>
        <p:grpSpPr>
          <a:xfrm>
            <a:off x="10412232" y="1154505"/>
            <a:ext cx="111960" cy="108360"/>
            <a:chOff x="10412232" y="1154505"/>
            <a:chExt cx="11196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56554DC-6B4E-471E-8B3F-C59AEF2DE9A9}"/>
                    </a:ext>
                  </a:extLst>
                </p14:cNvPr>
                <p14:cNvContentPartPr/>
                <p14:nvPr/>
              </p14:nvContentPartPr>
              <p14:xfrm>
                <a:off x="10444992" y="1154505"/>
                <a:ext cx="22680" cy="14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56554DC-6B4E-471E-8B3F-C59AEF2DE9A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435992" y="1145505"/>
                  <a:ext cx="40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187628B-76EF-4339-8041-6E89B60E2A1A}"/>
                    </a:ext>
                  </a:extLst>
                </p14:cNvPr>
                <p14:cNvContentPartPr/>
                <p14:nvPr/>
              </p14:nvContentPartPr>
              <p14:xfrm>
                <a:off x="10412232" y="1253865"/>
                <a:ext cx="12240" cy="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187628B-76EF-4339-8041-6E89B60E2A1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403232" y="1244865"/>
                  <a:ext cx="29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CF90D9-4A52-454C-BE0D-AC9C4F4FE259}"/>
                    </a:ext>
                  </a:extLst>
                </p14:cNvPr>
                <p14:cNvContentPartPr/>
                <p14:nvPr/>
              </p14:nvContentPartPr>
              <p14:xfrm>
                <a:off x="10520232" y="1215705"/>
                <a:ext cx="3960" cy="1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CF90D9-4A52-454C-BE0D-AC9C4F4FE25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11232" y="1207065"/>
                  <a:ext cx="216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C4E4A50-9992-41E2-A5A0-63453ABFAB22}"/>
              </a:ext>
            </a:extLst>
          </p:cNvPr>
          <p:cNvGrpSpPr/>
          <p:nvPr/>
        </p:nvGrpSpPr>
        <p:grpSpPr>
          <a:xfrm>
            <a:off x="10682592" y="970905"/>
            <a:ext cx="1100880" cy="772200"/>
            <a:chOff x="10682592" y="970905"/>
            <a:chExt cx="110088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3329D64-D5CE-4636-A493-4DB974E753CA}"/>
                    </a:ext>
                  </a:extLst>
                </p14:cNvPr>
                <p14:cNvContentPartPr/>
                <p14:nvPr/>
              </p14:nvContentPartPr>
              <p14:xfrm>
                <a:off x="10682592" y="980265"/>
                <a:ext cx="8280" cy="378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3329D64-D5CE-4636-A493-4DB974E753C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73592" y="971625"/>
                  <a:ext cx="25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58FD70-A6D3-4568-B000-B3194D44C5B2}"/>
                    </a:ext>
                  </a:extLst>
                </p14:cNvPr>
                <p14:cNvContentPartPr/>
                <p14:nvPr/>
              </p14:nvContentPartPr>
              <p14:xfrm>
                <a:off x="10756032" y="989265"/>
                <a:ext cx="96840" cy="222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58FD70-A6D3-4568-B000-B3194D44C5B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47032" y="980265"/>
                  <a:ext cx="114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A9EB5DD-79AE-4F6B-9209-4FDBB3E587B0}"/>
                    </a:ext>
                  </a:extLst>
                </p14:cNvPr>
                <p14:cNvContentPartPr/>
                <p14:nvPr/>
              </p14:nvContentPartPr>
              <p14:xfrm>
                <a:off x="10774752" y="1140465"/>
                <a:ext cx="150840" cy="11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A9EB5DD-79AE-4F6B-9209-4FDBB3E587B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66112" y="1131465"/>
                  <a:ext cx="168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A362F48-F742-4882-A9F9-57B776147809}"/>
                    </a:ext>
                  </a:extLst>
                </p14:cNvPr>
                <p14:cNvContentPartPr/>
                <p14:nvPr/>
              </p14:nvContentPartPr>
              <p14:xfrm>
                <a:off x="10963392" y="1131105"/>
                <a:ext cx="10080" cy="133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A362F48-F742-4882-A9F9-57B77614780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954392" y="1122465"/>
                  <a:ext cx="27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A186F65-1953-40CB-8877-2C6977163D85}"/>
                    </a:ext>
                  </a:extLst>
                </p14:cNvPr>
                <p14:cNvContentPartPr/>
                <p14:nvPr/>
              </p14:nvContentPartPr>
              <p14:xfrm>
                <a:off x="11057712" y="970905"/>
                <a:ext cx="417600" cy="365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A186F65-1953-40CB-8877-2C6977163D8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048712" y="962265"/>
                  <a:ext cx="4352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C80DDF0-5857-4E1B-93EF-5CD33BA43F8E}"/>
                    </a:ext>
                  </a:extLst>
                </p14:cNvPr>
                <p14:cNvContentPartPr/>
                <p14:nvPr/>
              </p14:nvContentPartPr>
              <p14:xfrm>
                <a:off x="11227272" y="1158825"/>
                <a:ext cx="201960" cy="1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C80DDF0-5857-4E1B-93EF-5CD33BA43F8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218632" y="1150185"/>
                  <a:ext cx="219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A2EE7E-15C7-4D9A-BA8A-3A51CD1270F0}"/>
                    </a:ext>
                  </a:extLst>
                </p14:cNvPr>
                <p14:cNvContentPartPr/>
                <p14:nvPr/>
              </p14:nvContentPartPr>
              <p14:xfrm>
                <a:off x="11314032" y="1018065"/>
                <a:ext cx="70200" cy="253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A2EE7E-15C7-4D9A-BA8A-3A51CD1270F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305032" y="1009425"/>
                  <a:ext cx="87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3A2A633-F3F1-47ED-86EF-3A171CB4612F}"/>
                    </a:ext>
                  </a:extLst>
                </p14:cNvPr>
                <p14:cNvContentPartPr/>
                <p14:nvPr/>
              </p14:nvContentPartPr>
              <p14:xfrm>
                <a:off x="11522472" y="1018065"/>
                <a:ext cx="102240" cy="193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3A2A633-F3F1-47ED-86EF-3A171CB4612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513832" y="1009425"/>
                  <a:ext cx="119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080915-D02C-4716-A65B-8A004C56E131}"/>
                    </a:ext>
                  </a:extLst>
                </p14:cNvPr>
                <p14:cNvContentPartPr/>
                <p14:nvPr/>
              </p14:nvContentPartPr>
              <p14:xfrm>
                <a:off x="10755672" y="1449705"/>
                <a:ext cx="28800" cy="289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080915-D02C-4716-A65B-8A004C56E13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747032" y="1441065"/>
                  <a:ext cx="46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2D9DB9-C8C4-46D0-8F3C-9C0D9EC69FF3}"/>
                    </a:ext>
                  </a:extLst>
                </p14:cNvPr>
                <p14:cNvContentPartPr/>
                <p14:nvPr/>
              </p14:nvContentPartPr>
              <p14:xfrm>
                <a:off x="10861872" y="1445025"/>
                <a:ext cx="103320" cy="220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2D9DB9-C8C4-46D0-8F3C-9C0D9EC69FF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852872" y="1436385"/>
                  <a:ext cx="120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0E9F31-B3D4-484B-9311-41F98F774D07}"/>
                    </a:ext>
                  </a:extLst>
                </p14:cNvPr>
                <p14:cNvContentPartPr/>
                <p14:nvPr/>
              </p14:nvContentPartPr>
              <p14:xfrm>
                <a:off x="10859352" y="1535385"/>
                <a:ext cx="157680" cy="38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D0E9F31-B3D4-484B-9311-41F98F774D0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850712" y="1526745"/>
                  <a:ext cx="175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A324B4B-6918-4318-A0D8-79A94BC84D92}"/>
                    </a:ext>
                  </a:extLst>
                </p14:cNvPr>
                <p14:cNvContentPartPr/>
                <p14:nvPr/>
              </p14:nvContentPartPr>
              <p14:xfrm>
                <a:off x="11001192" y="1569225"/>
                <a:ext cx="86400" cy="103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A324B4B-6918-4318-A0D8-79A94BC84D9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992192" y="1560585"/>
                  <a:ext cx="104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DAFC007-3D68-4BBD-A322-AA541EBB2997}"/>
                    </a:ext>
                  </a:extLst>
                </p14:cNvPr>
                <p14:cNvContentPartPr/>
                <p14:nvPr/>
              </p14:nvContentPartPr>
              <p14:xfrm>
                <a:off x="11123592" y="1568865"/>
                <a:ext cx="54720" cy="90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DAFC007-3D68-4BBD-A322-AA541EBB299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114952" y="1559865"/>
                  <a:ext cx="72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50ACDD1-407F-4708-8E3A-7AD080B50F62}"/>
                    </a:ext>
                  </a:extLst>
                </p14:cNvPr>
                <p14:cNvContentPartPr/>
                <p14:nvPr/>
              </p14:nvContentPartPr>
              <p14:xfrm>
                <a:off x="11255352" y="1470585"/>
                <a:ext cx="360" cy="272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50ACDD1-407F-4708-8E3A-7AD080B50F6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246712" y="1461945"/>
                  <a:ext cx="18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E49C6F2-69DB-4399-941A-CE89B88F8532}"/>
                    </a:ext>
                  </a:extLst>
                </p14:cNvPr>
                <p14:cNvContentPartPr/>
                <p14:nvPr/>
              </p14:nvContentPartPr>
              <p14:xfrm>
                <a:off x="11397192" y="1527105"/>
                <a:ext cx="13608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E49C6F2-69DB-4399-941A-CE89B88F853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388192" y="1518465"/>
                  <a:ext cx="153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9085B0A-8542-4FFB-BF11-9898B86FE902}"/>
                    </a:ext>
                  </a:extLst>
                </p14:cNvPr>
                <p14:cNvContentPartPr/>
                <p14:nvPr/>
              </p14:nvContentPartPr>
              <p14:xfrm>
                <a:off x="11349672" y="1470585"/>
                <a:ext cx="137160" cy="213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9085B0A-8542-4FFB-BF11-9898B86FE90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341032" y="1461945"/>
                  <a:ext cx="154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DAE0BD-E8F9-4699-A910-9F57E0C42A81}"/>
                    </a:ext>
                  </a:extLst>
                </p14:cNvPr>
                <p14:cNvContentPartPr/>
                <p14:nvPr/>
              </p14:nvContentPartPr>
              <p14:xfrm>
                <a:off x="11588712" y="1470585"/>
                <a:ext cx="74160" cy="175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DAE0BD-E8F9-4699-A910-9F57E0C42A8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79712" y="1461945"/>
                  <a:ext cx="91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55842F-FE3C-4C69-87E6-30C822F26382}"/>
                    </a:ext>
                  </a:extLst>
                </p14:cNvPr>
                <p14:cNvContentPartPr/>
                <p14:nvPr/>
              </p14:nvContentPartPr>
              <p14:xfrm>
                <a:off x="11783112" y="1583625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55842F-FE3C-4C69-87E6-30C822F2638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774472" y="1574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BBEA57-E2CE-4D42-A021-08A3E11FE2A3}"/>
              </a:ext>
            </a:extLst>
          </p:cNvPr>
          <p:cNvGrpSpPr/>
          <p:nvPr/>
        </p:nvGrpSpPr>
        <p:grpSpPr>
          <a:xfrm>
            <a:off x="1208472" y="5024145"/>
            <a:ext cx="3214440" cy="1010160"/>
            <a:chOff x="1208472" y="5024145"/>
            <a:chExt cx="3214440" cy="10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2A17272-4225-456B-B553-EEBFDCCA4D7E}"/>
                    </a:ext>
                  </a:extLst>
                </p14:cNvPr>
                <p14:cNvContentPartPr/>
                <p14:nvPr/>
              </p14:nvContentPartPr>
              <p14:xfrm>
                <a:off x="2491872" y="5912625"/>
                <a:ext cx="1931040" cy="121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2A17272-4225-456B-B553-EEBFDCCA4D7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483232" y="5903625"/>
                  <a:ext cx="1948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5D1EB0A-FC5B-4C8B-AA6D-DB459A793EE9}"/>
                    </a:ext>
                  </a:extLst>
                </p14:cNvPr>
                <p14:cNvContentPartPr/>
                <p14:nvPr/>
              </p14:nvContentPartPr>
              <p14:xfrm>
                <a:off x="1965552" y="5476665"/>
                <a:ext cx="344520" cy="358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5D1EB0A-FC5B-4C8B-AA6D-DB459A793EE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956552" y="5468025"/>
                  <a:ext cx="362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A17C030-772D-4246-94C0-193FC8DE4472}"/>
                    </a:ext>
                  </a:extLst>
                </p14:cNvPr>
                <p14:cNvContentPartPr/>
                <p14:nvPr/>
              </p14:nvContentPartPr>
              <p14:xfrm>
                <a:off x="2147352" y="5620305"/>
                <a:ext cx="160560" cy="238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A17C030-772D-4246-94C0-193FC8DE447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138712" y="5611305"/>
                  <a:ext cx="178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AB38023-A615-4F36-BBAA-C2CD9759A963}"/>
                    </a:ext>
                  </a:extLst>
                </p14:cNvPr>
                <p14:cNvContentPartPr/>
                <p14:nvPr/>
              </p14:nvContentPartPr>
              <p14:xfrm>
                <a:off x="1208472" y="5332305"/>
                <a:ext cx="24480" cy="64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AB38023-A615-4F36-BBAA-C2CD9759A96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99472" y="5323665"/>
                  <a:ext cx="42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C1FE238-888B-4888-B68B-C16DD7825636}"/>
                    </a:ext>
                  </a:extLst>
                </p14:cNvPr>
                <p14:cNvContentPartPr/>
                <p14:nvPr/>
              </p14:nvContentPartPr>
              <p14:xfrm>
                <a:off x="1336632" y="5267865"/>
                <a:ext cx="69480" cy="56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C1FE238-888B-4888-B68B-C16DD782563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327632" y="5259225"/>
                  <a:ext cx="87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1FED6D0-F679-41EC-823D-7587F84CFF3B}"/>
                    </a:ext>
                  </a:extLst>
                </p14:cNvPr>
                <p14:cNvContentPartPr/>
                <p14:nvPr/>
              </p14:nvContentPartPr>
              <p14:xfrm>
                <a:off x="1339872" y="5418705"/>
                <a:ext cx="63720" cy="67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1FED6D0-F679-41EC-823D-7587F84CFF3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30872" y="5410065"/>
                  <a:ext cx="81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60D0622-F1C0-4333-8E11-4825BA12903F}"/>
                    </a:ext>
                  </a:extLst>
                </p14:cNvPr>
                <p14:cNvContentPartPr/>
                <p14:nvPr/>
              </p14:nvContentPartPr>
              <p14:xfrm>
                <a:off x="1582872" y="5226465"/>
                <a:ext cx="71280" cy="245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60D0622-F1C0-4333-8E11-4825BA12903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73872" y="5217825"/>
                  <a:ext cx="88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C2FDF89-DC28-4F58-B0A8-00B686F172C7}"/>
                    </a:ext>
                  </a:extLst>
                </p14:cNvPr>
                <p14:cNvContentPartPr/>
                <p14:nvPr/>
              </p14:nvContentPartPr>
              <p14:xfrm>
                <a:off x="1592232" y="5105865"/>
                <a:ext cx="150840" cy="305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C2FDF89-DC28-4F58-B0A8-00B686F172C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83592" y="5097225"/>
                  <a:ext cx="168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0668F76-22B0-493B-88AD-E4D2F16354F1}"/>
                    </a:ext>
                  </a:extLst>
                </p14:cNvPr>
                <p14:cNvContentPartPr/>
                <p14:nvPr/>
              </p14:nvContentPartPr>
              <p14:xfrm>
                <a:off x="1734432" y="5041785"/>
                <a:ext cx="29160" cy="241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0668F76-22B0-493B-88AD-E4D2F16354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25792" y="5032785"/>
                  <a:ext cx="46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344CF11-9F01-4938-837F-FC128E85FCEB}"/>
                    </a:ext>
                  </a:extLst>
                </p14:cNvPr>
                <p14:cNvContentPartPr/>
                <p14:nvPr/>
              </p14:nvContentPartPr>
              <p14:xfrm>
                <a:off x="1866192" y="5272905"/>
                <a:ext cx="118080" cy="83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344CF11-9F01-4938-837F-FC128E85FCE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857552" y="5263905"/>
                  <a:ext cx="135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793FAAD-3395-4E3B-A015-D50AF22FD586}"/>
                    </a:ext>
                  </a:extLst>
                </p14:cNvPr>
                <p14:cNvContentPartPr/>
                <p14:nvPr/>
              </p14:nvContentPartPr>
              <p14:xfrm>
                <a:off x="1987872" y="5222505"/>
                <a:ext cx="114120" cy="145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793FAAD-3395-4E3B-A015-D50AF22FD58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79232" y="5213505"/>
                  <a:ext cx="131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41BC1A9-2645-4E9F-9495-672309CC5685}"/>
                    </a:ext>
                  </a:extLst>
                </p14:cNvPr>
                <p14:cNvContentPartPr/>
                <p14:nvPr/>
              </p14:nvContentPartPr>
              <p14:xfrm>
                <a:off x="2139432" y="5099745"/>
                <a:ext cx="29160" cy="211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41BC1A9-2645-4E9F-9495-672309CC568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30432" y="5091105"/>
                  <a:ext cx="46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31C0CAC-5FB1-4EED-8938-5C3F19763A89}"/>
                    </a:ext>
                  </a:extLst>
                </p14:cNvPr>
                <p14:cNvContentPartPr/>
                <p14:nvPr/>
              </p14:nvContentPartPr>
              <p14:xfrm>
                <a:off x="2204592" y="5175705"/>
                <a:ext cx="74520" cy="124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31C0CAC-5FB1-4EED-8938-5C3F19763A8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195952" y="5167065"/>
                  <a:ext cx="92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4FC6284-077A-46D7-958D-6F3E6E41D3CE}"/>
                    </a:ext>
                  </a:extLst>
                </p14:cNvPr>
                <p14:cNvContentPartPr/>
                <p14:nvPr/>
              </p14:nvContentPartPr>
              <p14:xfrm>
                <a:off x="2349672" y="5024145"/>
                <a:ext cx="138240" cy="264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4FC6284-077A-46D7-958D-6F3E6E41D3C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40672" y="5015505"/>
                  <a:ext cx="155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2CD18A-7EEA-41BD-8A11-F1708000AC84}"/>
                    </a:ext>
                  </a:extLst>
                </p14:cNvPr>
                <p14:cNvContentPartPr/>
                <p14:nvPr/>
              </p14:nvContentPartPr>
              <p14:xfrm>
                <a:off x="2384592" y="5073825"/>
                <a:ext cx="141840" cy="35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2CD18A-7EEA-41BD-8A11-F1708000AC8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75952" y="5064825"/>
                  <a:ext cx="159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012831D-C4F3-45AE-A02D-A6FD9132FC70}"/>
                    </a:ext>
                  </a:extLst>
                </p14:cNvPr>
                <p14:cNvContentPartPr/>
                <p14:nvPr/>
              </p14:nvContentPartPr>
              <p14:xfrm>
                <a:off x="2622552" y="5203785"/>
                <a:ext cx="7920" cy="11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012831D-C4F3-45AE-A02D-A6FD9132FC7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13552" y="5194785"/>
                  <a:ext cx="255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04C67B-1D90-4355-8581-CD8C88847D2F}"/>
              </a:ext>
            </a:extLst>
          </p:cNvPr>
          <p:cNvGrpSpPr/>
          <p:nvPr/>
        </p:nvGrpSpPr>
        <p:grpSpPr>
          <a:xfrm>
            <a:off x="9434832" y="168105"/>
            <a:ext cx="1492560" cy="393480"/>
            <a:chOff x="9434832" y="168105"/>
            <a:chExt cx="149256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D64CE7-03CD-49B5-848C-B1C0AB2A8E06}"/>
                    </a:ext>
                  </a:extLst>
                </p14:cNvPr>
                <p14:cNvContentPartPr/>
                <p14:nvPr/>
              </p14:nvContentPartPr>
              <p14:xfrm>
                <a:off x="9434832" y="168105"/>
                <a:ext cx="103320" cy="295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D64CE7-03CD-49B5-848C-B1C0AB2A8E0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425832" y="159465"/>
                  <a:ext cx="120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CD07DA1-4B62-406F-AFCF-58D109A32CDE}"/>
                    </a:ext>
                  </a:extLst>
                </p14:cNvPr>
                <p14:cNvContentPartPr/>
                <p14:nvPr/>
              </p14:nvContentPartPr>
              <p14:xfrm>
                <a:off x="9577032" y="307425"/>
                <a:ext cx="320760" cy="20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CD07DA1-4B62-406F-AFCF-58D109A32CD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568392" y="298425"/>
                  <a:ext cx="338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4E8A212-670F-4534-BFE8-B281A59475CC}"/>
                    </a:ext>
                  </a:extLst>
                </p14:cNvPr>
                <p14:cNvContentPartPr/>
                <p14:nvPr/>
              </p14:nvContentPartPr>
              <p14:xfrm>
                <a:off x="9964032" y="254505"/>
                <a:ext cx="799560" cy="305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4E8A212-670F-4534-BFE8-B281A59475C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955032" y="245865"/>
                  <a:ext cx="817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F5590F9-27D0-4855-85D9-8320C198D99E}"/>
                    </a:ext>
                  </a:extLst>
                </p14:cNvPr>
                <p14:cNvContentPartPr/>
                <p14:nvPr/>
              </p14:nvContentPartPr>
              <p14:xfrm>
                <a:off x="10558032" y="197625"/>
                <a:ext cx="360" cy="3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F5590F9-27D0-4855-85D9-8320C198D99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549032" y="188985"/>
                  <a:ext cx="18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ED5F695-5B37-4CEB-917A-54A8BC9EFD82}"/>
                    </a:ext>
                  </a:extLst>
                </p14:cNvPr>
                <p14:cNvContentPartPr/>
                <p14:nvPr/>
              </p14:nvContentPartPr>
              <p14:xfrm>
                <a:off x="10142952" y="197625"/>
                <a:ext cx="7920" cy="11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ED5F695-5B37-4CEB-917A-54A8BC9EFD8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133952" y="188985"/>
                  <a:ext cx="25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9A11413-E0F3-49D1-8261-DE4A6ED2CD17}"/>
                    </a:ext>
                  </a:extLst>
                </p14:cNvPr>
                <p14:cNvContentPartPr/>
                <p14:nvPr/>
              </p14:nvContentPartPr>
              <p14:xfrm>
                <a:off x="10762512" y="273225"/>
                <a:ext cx="164880" cy="288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9A11413-E0F3-49D1-8261-DE4A6ED2CD1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753512" y="264225"/>
                  <a:ext cx="18252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93FE090-F8A9-4774-BAD4-6CFE253DB5D3}"/>
                  </a:ext>
                </a:extLst>
              </p14:cNvPr>
              <p14:cNvContentPartPr/>
              <p14:nvPr/>
            </p14:nvContentPartPr>
            <p14:xfrm>
              <a:off x="11095152" y="433425"/>
              <a:ext cx="360" cy="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93FE090-F8A9-4774-BAD4-6CFE253DB5D3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086152" y="42442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43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5BEFB-9F57-811E-EEF0-028CD1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65" y="468086"/>
            <a:ext cx="10019105" cy="56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A724D-936D-E407-EC31-5AA37459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15041"/>
            <a:ext cx="10983686" cy="64802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1C8B76-3145-4262-83AB-8CB2F2023B07}"/>
                  </a:ext>
                </a:extLst>
              </p14:cNvPr>
              <p14:cNvContentPartPr/>
              <p14:nvPr/>
            </p14:nvContentPartPr>
            <p14:xfrm>
              <a:off x="1701720" y="2133720"/>
              <a:ext cx="9360360" cy="192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1C8B76-3145-4262-83AB-8CB2F2023B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360" y="2124360"/>
                <a:ext cx="9379080" cy="19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553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8E7C-BC5C-1217-9909-CDDD8298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261495"/>
            <a:ext cx="8259328" cy="63350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C1E2B7-BC37-4E73-8AE7-20D17E247089}"/>
              </a:ext>
            </a:extLst>
          </p:cNvPr>
          <p:cNvGrpSpPr/>
          <p:nvPr/>
        </p:nvGrpSpPr>
        <p:grpSpPr>
          <a:xfrm>
            <a:off x="5636832" y="3147465"/>
            <a:ext cx="3214080" cy="58320"/>
            <a:chOff x="5636832" y="3147465"/>
            <a:chExt cx="321408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544278-F5AB-4ABC-A018-385E94948F19}"/>
                    </a:ext>
                  </a:extLst>
                </p14:cNvPr>
                <p14:cNvContentPartPr/>
                <p14:nvPr/>
              </p14:nvContentPartPr>
              <p14:xfrm>
                <a:off x="5636832" y="3147465"/>
                <a:ext cx="1325160" cy="58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544278-F5AB-4ABC-A018-385E94948F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8192" y="3138825"/>
                  <a:ext cx="1342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0E4FC1-3404-452B-AF63-CA55CCFCAC47}"/>
                    </a:ext>
                  </a:extLst>
                </p14:cNvPr>
                <p14:cNvContentPartPr/>
                <p14:nvPr/>
              </p14:nvContentPartPr>
              <p14:xfrm>
                <a:off x="7604952" y="3176625"/>
                <a:ext cx="1245960" cy="28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0E4FC1-3404-452B-AF63-CA55CCFCAC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95952" y="3167625"/>
                  <a:ext cx="12636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DB2D8D-B8B9-464A-AA95-E32D60887553}"/>
              </a:ext>
            </a:extLst>
          </p:cNvPr>
          <p:cNvGrpSpPr/>
          <p:nvPr/>
        </p:nvGrpSpPr>
        <p:grpSpPr>
          <a:xfrm>
            <a:off x="8125872" y="3770265"/>
            <a:ext cx="1020240" cy="19800"/>
            <a:chOff x="8125872" y="3770265"/>
            <a:chExt cx="1020240" cy="1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6C0FD5-B4AD-45BE-8667-81A965201300}"/>
                    </a:ext>
                  </a:extLst>
                </p14:cNvPr>
                <p14:cNvContentPartPr/>
                <p14:nvPr/>
              </p14:nvContentPartPr>
              <p14:xfrm>
                <a:off x="8125872" y="3770265"/>
                <a:ext cx="684000" cy="17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6C0FD5-B4AD-45BE-8667-81A9652013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17232" y="3761265"/>
                  <a:ext cx="701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3A8DED-0832-4EA4-9964-EDAEF9F677FC}"/>
                    </a:ext>
                  </a:extLst>
                </p14:cNvPr>
                <p14:cNvContentPartPr/>
                <p14:nvPr/>
              </p14:nvContentPartPr>
              <p14:xfrm>
                <a:off x="8292192" y="3779625"/>
                <a:ext cx="853920" cy="1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3A8DED-0832-4EA4-9964-EDAEF9F677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83552" y="3770625"/>
                  <a:ext cx="8715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7C4FBF-3B09-4B3C-8805-B0F18B05358D}"/>
              </a:ext>
            </a:extLst>
          </p:cNvPr>
          <p:cNvGrpSpPr/>
          <p:nvPr/>
        </p:nvGrpSpPr>
        <p:grpSpPr>
          <a:xfrm>
            <a:off x="4948872" y="2382825"/>
            <a:ext cx="255600" cy="90000"/>
            <a:chOff x="4948872" y="2382825"/>
            <a:chExt cx="25560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D8517B-1BBD-443B-85DB-5F7EB19EA829}"/>
                    </a:ext>
                  </a:extLst>
                </p14:cNvPr>
                <p14:cNvContentPartPr/>
                <p14:nvPr/>
              </p14:nvContentPartPr>
              <p14:xfrm>
                <a:off x="4948872" y="2382825"/>
                <a:ext cx="10080" cy="86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D8517B-1BBD-443B-85DB-5F7EB19EA82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39872" y="2374185"/>
                  <a:ext cx="27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7E6DB7-BC33-420A-A61E-4E9CAEED05A1}"/>
                    </a:ext>
                  </a:extLst>
                </p14:cNvPr>
                <p14:cNvContentPartPr/>
                <p14:nvPr/>
              </p14:nvContentPartPr>
              <p14:xfrm>
                <a:off x="5009712" y="2384985"/>
                <a:ext cx="33480" cy="8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7E6DB7-BC33-420A-A61E-4E9CAEED05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01072" y="2375985"/>
                  <a:ext cx="51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07329D-88CD-459A-A2F2-ED0EB61B1925}"/>
                    </a:ext>
                  </a:extLst>
                </p14:cNvPr>
                <p14:cNvContentPartPr/>
                <p14:nvPr/>
              </p14:nvContentPartPr>
              <p14:xfrm>
                <a:off x="5015112" y="2401545"/>
                <a:ext cx="70560" cy="4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07329D-88CD-459A-A2F2-ED0EB61B192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6112" y="2392545"/>
                  <a:ext cx="88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B38665-00C5-40DD-9184-F0D82AB4EA61}"/>
                    </a:ext>
                  </a:extLst>
                </p14:cNvPr>
                <p14:cNvContentPartPr/>
                <p14:nvPr/>
              </p14:nvContentPartPr>
              <p14:xfrm>
                <a:off x="5137512" y="2384985"/>
                <a:ext cx="66960" cy="57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B38665-00C5-40DD-9184-F0D82AB4EA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28512" y="2375985"/>
                  <a:ext cx="8460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027F49-B304-4480-BD19-722CE30BEFD1}"/>
              </a:ext>
            </a:extLst>
          </p:cNvPr>
          <p:cNvGrpSpPr/>
          <p:nvPr/>
        </p:nvGrpSpPr>
        <p:grpSpPr>
          <a:xfrm>
            <a:off x="6033192" y="2639145"/>
            <a:ext cx="282960" cy="134640"/>
            <a:chOff x="6033192" y="2639145"/>
            <a:chExt cx="28296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58A2A0-AFD6-4EDF-9379-D943B151E388}"/>
                    </a:ext>
                  </a:extLst>
                </p14:cNvPr>
                <p14:cNvContentPartPr/>
                <p14:nvPr/>
              </p14:nvContentPartPr>
              <p14:xfrm>
                <a:off x="6033192" y="2670465"/>
                <a:ext cx="120960" cy="9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58A2A0-AFD6-4EDF-9379-D943B151E38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24192" y="2661465"/>
                  <a:ext cx="138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AE022FE-D339-4DC6-9EC9-AE05D2F367CA}"/>
                    </a:ext>
                  </a:extLst>
                </p14:cNvPr>
                <p14:cNvContentPartPr/>
                <p14:nvPr/>
              </p14:nvContentPartPr>
              <p14:xfrm>
                <a:off x="6192672" y="2658225"/>
                <a:ext cx="66960" cy="9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AE022FE-D339-4DC6-9EC9-AE05D2F367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84032" y="2649585"/>
                  <a:ext cx="84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AAA845-36D9-4A9B-9DF5-06B039FDF1B4}"/>
                    </a:ext>
                  </a:extLst>
                </p14:cNvPr>
                <p14:cNvContentPartPr/>
                <p14:nvPr/>
              </p14:nvContentPartPr>
              <p14:xfrm>
                <a:off x="6202752" y="2639145"/>
                <a:ext cx="113400" cy="13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AAA845-36D9-4A9B-9DF5-06B039FDF1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94112" y="2630505"/>
                  <a:ext cx="1310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5293AC-16B0-4EC3-8092-75FFCEB0D9AB}"/>
              </a:ext>
            </a:extLst>
          </p:cNvPr>
          <p:cNvGrpSpPr/>
          <p:nvPr/>
        </p:nvGrpSpPr>
        <p:grpSpPr>
          <a:xfrm>
            <a:off x="4326792" y="6174345"/>
            <a:ext cx="264240" cy="107280"/>
            <a:chOff x="4326792" y="6174345"/>
            <a:chExt cx="26424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749C73-2588-41A7-BB1A-385D7F36301C}"/>
                    </a:ext>
                  </a:extLst>
                </p14:cNvPr>
                <p14:cNvContentPartPr/>
                <p14:nvPr/>
              </p14:nvContentPartPr>
              <p14:xfrm>
                <a:off x="4326792" y="6174345"/>
                <a:ext cx="66240" cy="8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749C73-2588-41A7-BB1A-385D7F3630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18152" y="6165705"/>
                  <a:ext cx="83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B9D7DF-FC41-40AB-93AE-3889A6C14DF9}"/>
                    </a:ext>
                  </a:extLst>
                </p14:cNvPr>
                <p14:cNvContentPartPr/>
                <p14:nvPr/>
              </p14:nvContentPartPr>
              <p14:xfrm>
                <a:off x="4470432" y="6193065"/>
                <a:ext cx="36000" cy="81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B9D7DF-FC41-40AB-93AE-3889A6C14DF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61432" y="6184425"/>
                  <a:ext cx="5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BCD025-E085-40B2-8674-ECD2D33F49CA}"/>
                    </a:ext>
                  </a:extLst>
                </p14:cNvPr>
                <p14:cNvContentPartPr/>
                <p14:nvPr/>
              </p14:nvContentPartPr>
              <p14:xfrm>
                <a:off x="4486992" y="6183705"/>
                <a:ext cx="104040" cy="9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BCD025-E085-40B2-8674-ECD2D33F49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77992" y="6175065"/>
                  <a:ext cx="121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397233-D322-441A-99CD-6BF2F504D0D6}"/>
              </a:ext>
            </a:extLst>
          </p:cNvPr>
          <p:cNvGrpSpPr/>
          <p:nvPr/>
        </p:nvGrpSpPr>
        <p:grpSpPr>
          <a:xfrm>
            <a:off x="5636112" y="5731545"/>
            <a:ext cx="263520" cy="138240"/>
            <a:chOff x="5636112" y="5731545"/>
            <a:chExt cx="26352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A14FB8-68BE-42F3-9F36-53CFA512FB28}"/>
                    </a:ext>
                  </a:extLst>
                </p14:cNvPr>
                <p14:cNvContentPartPr/>
                <p14:nvPr/>
              </p14:nvContentPartPr>
              <p14:xfrm>
                <a:off x="5636112" y="5731545"/>
                <a:ext cx="29520" cy="122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A14FB8-68BE-42F3-9F36-53CFA512FB2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27472" y="5722545"/>
                  <a:ext cx="47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D6A01C-33AF-45B2-B3EC-B1685ABA9EAC}"/>
                    </a:ext>
                  </a:extLst>
                </p14:cNvPr>
                <p14:cNvContentPartPr/>
                <p14:nvPr/>
              </p14:nvContentPartPr>
              <p14:xfrm>
                <a:off x="5705232" y="5759625"/>
                <a:ext cx="73440" cy="72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D6A01C-33AF-45B2-B3EC-B1685ABA9E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96592" y="5750625"/>
                  <a:ext cx="91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B5175C1-5C41-4A7D-95F6-D1925A29FFE5}"/>
                    </a:ext>
                  </a:extLst>
                </p14:cNvPr>
                <p14:cNvContentPartPr/>
                <p14:nvPr/>
              </p14:nvContentPartPr>
              <p14:xfrm>
                <a:off x="5721792" y="5788065"/>
                <a:ext cx="36720" cy="81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5175C1-5C41-4A7D-95F6-D1925A29FF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13152" y="5779065"/>
                  <a:ext cx="54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0C444A-10F3-4BCD-B4CF-4FC3E7A711D7}"/>
                    </a:ext>
                  </a:extLst>
                </p14:cNvPr>
                <p14:cNvContentPartPr/>
                <p14:nvPr/>
              </p14:nvContentPartPr>
              <p14:xfrm>
                <a:off x="5834832" y="5758545"/>
                <a:ext cx="64800" cy="7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0C444A-10F3-4BCD-B4CF-4FC3E7A711D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26192" y="5749905"/>
                  <a:ext cx="8244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4081FF-25D0-4EFD-9C98-66865B4027F6}"/>
              </a:ext>
            </a:extLst>
          </p:cNvPr>
          <p:cNvGrpSpPr/>
          <p:nvPr/>
        </p:nvGrpSpPr>
        <p:grpSpPr>
          <a:xfrm>
            <a:off x="8841912" y="6067425"/>
            <a:ext cx="378720" cy="92880"/>
            <a:chOff x="8841912" y="6067425"/>
            <a:chExt cx="37872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DC710D-DEC0-4525-A5A9-93D9CA2C38F5}"/>
                    </a:ext>
                  </a:extLst>
                </p14:cNvPr>
                <p14:cNvContentPartPr/>
                <p14:nvPr/>
              </p14:nvContentPartPr>
              <p14:xfrm>
                <a:off x="8841912" y="6095145"/>
                <a:ext cx="87120" cy="58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DC710D-DEC0-4525-A5A9-93D9CA2C38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33272" y="6086145"/>
                  <a:ext cx="104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1AE19BA-AAFC-46D7-B52F-E0C4743896D9}"/>
                    </a:ext>
                  </a:extLst>
                </p14:cNvPr>
                <p14:cNvContentPartPr/>
                <p14:nvPr/>
              </p14:nvContentPartPr>
              <p14:xfrm>
                <a:off x="8964312" y="6070665"/>
                <a:ext cx="66960" cy="80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1AE19BA-AAFC-46D7-B52F-E0C4743896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55312" y="6062025"/>
                  <a:ext cx="84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7DB8F6-16FC-4C55-A5D3-66ACE9BFC206}"/>
                    </a:ext>
                  </a:extLst>
                </p14:cNvPr>
                <p14:cNvContentPartPr/>
                <p14:nvPr/>
              </p14:nvContentPartPr>
              <p14:xfrm>
                <a:off x="8993112" y="6080025"/>
                <a:ext cx="30600" cy="8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7DB8F6-16FC-4C55-A5D3-66ACE9BFC20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84112" y="6071385"/>
                  <a:ext cx="48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591A92-2B27-4DBD-B488-B25BD69E96D7}"/>
                    </a:ext>
                  </a:extLst>
                </p14:cNvPr>
                <p14:cNvContentPartPr/>
                <p14:nvPr/>
              </p14:nvContentPartPr>
              <p14:xfrm>
                <a:off x="9106152" y="6067425"/>
                <a:ext cx="114480" cy="68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591A92-2B27-4DBD-B488-B25BD69E96D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97152" y="6058785"/>
                  <a:ext cx="13212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A3E42B-1D82-4BDC-B63B-C64676C2980F}"/>
              </a:ext>
            </a:extLst>
          </p:cNvPr>
          <p:cNvGrpSpPr/>
          <p:nvPr/>
        </p:nvGrpSpPr>
        <p:grpSpPr>
          <a:xfrm>
            <a:off x="8766672" y="2176905"/>
            <a:ext cx="473760" cy="309240"/>
            <a:chOff x="8766672" y="2176905"/>
            <a:chExt cx="4737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644905-33E6-44AE-9303-DA9C86D260CC}"/>
                    </a:ext>
                  </a:extLst>
                </p14:cNvPr>
                <p14:cNvContentPartPr/>
                <p14:nvPr/>
              </p14:nvContentPartPr>
              <p14:xfrm>
                <a:off x="8766672" y="2176905"/>
                <a:ext cx="50040" cy="247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644905-33E6-44AE-9303-DA9C86D260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57672" y="2168265"/>
                  <a:ext cx="67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0423BFC-F114-4D8E-A85D-70777667C124}"/>
                    </a:ext>
                  </a:extLst>
                </p14:cNvPr>
                <p14:cNvContentPartPr/>
                <p14:nvPr/>
              </p14:nvContentPartPr>
              <p14:xfrm>
                <a:off x="8898432" y="2252505"/>
                <a:ext cx="360" cy="112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0423BFC-F114-4D8E-A85D-70777667C1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89792" y="2243865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3D49E9C-156E-467F-8D46-583D40AB3B48}"/>
                    </a:ext>
                  </a:extLst>
                </p14:cNvPr>
                <p14:cNvContentPartPr/>
                <p14:nvPr/>
              </p14:nvContentPartPr>
              <p14:xfrm>
                <a:off x="8964672" y="2243145"/>
                <a:ext cx="57240" cy="108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3D49E9C-156E-467F-8D46-583D40AB3B4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55672" y="2234505"/>
                  <a:ext cx="74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D107959-1523-49BB-9D5F-05321726FBD1}"/>
                    </a:ext>
                  </a:extLst>
                </p14:cNvPr>
                <p14:cNvContentPartPr/>
                <p14:nvPr/>
              </p14:nvContentPartPr>
              <p14:xfrm>
                <a:off x="8983752" y="2224785"/>
                <a:ext cx="128520" cy="12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D107959-1523-49BB-9D5F-05321726FBD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74752" y="2215785"/>
                  <a:ext cx="146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C6FE0C-6C54-463D-932C-D7BBD5E8562B}"/>
                    </a:ext>
                  </a:extLst>
                </p14:cNvPr>
                <p14:cNvContentPartPr/>
                <p14:nvPr/>
              </p14:nvContentPartPr>
              <p14:xfrm>
                <a:off x="9121992" y="2215425"/>
                <a:ext cx="118440" cy="270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C6FE0C-6C54-463D-932C-D7BBD5E856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13352" y="2206425"/>
                  <a:ext cx="13608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24783B7-5DD4-43C7-932A-E5FA28AD76A9}"/>
                  </a:ext>
                </a:extLst>
              </p14:cNvPr>
              <p14:cNvContentPartPr/>
              <p14:nvPr/>
            </p14:nvContentPartPr>
            <p14:xfrm>
              <a:off x="5465472" y="6587985"/>
              <a:ext cx="1257120" cy="76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24783B7-5DD4-43C7-932A-E5FA28AD76A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456832" y="6579345"/>
                <a:ext cx="1274760" cy="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522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481D7-76AD-9364-C35E-A6E9DB6C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55" y="117592"/>
            <a:ext cx="6239746" cy="1571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735E4-9985-8CDF-0109-48A6F636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56" y="1689436"/>
            <a:ext cx="958348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1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B47D3-045B-4F82-E320-E7078D11C95E}"/>
              </a:ext>
            </a:extLst>
          </p:cNvPr>
          <p:cNvSpPr txBox="1"/>
          <p:nvPr/>
        </p:nvSpPr>
        <p:spPr>
          <a:xfrm>
            <a:off x="1458685" y="1404257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Do all the exercises of S. J. Leon Book Section 1.1 to 1.6 </a:t>
            </a:r>
            <a:endParaRPr lang="en-IN" sz="3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59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2F22-290B-9E11-EC66-7EE1C6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85" y="32657"/>
            <a:ext cx="4972744" cy="6630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6A227-36E6-8FB9-7A0E-D13634C8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82" y="500743"/>
            <a:ext cx="489653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870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715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2FCAA-5D39-4028-B454-747654A3D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"/>
          <a:stretch/>
        </p:blipFill>
        <p:spPr>
          <a:xfrm>
            <a:off x="1357460" y="0"/>
            <a:ext cx="9520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2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EEAE8-262B-55C7-440B-6070AE26817E}"/>
              </a:ext>
            </a:extLst>
          </p:cNvPr>
          <p:cNvSpPr txBox="1"/>
          <p:nvPr/>
        </p:nvSpPr>
        <p:spPr>
          <a:xfrm>
            <a:off x="130628" y="7620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1" u="none" strike="noStrike" baseline="0" dirty="0">
                <a:solidFill>
                  <a:srgbClr val="FF0000"/>
                </a:solidFill>
                <a:latin typeface="TeXGyreTermes-Italic"/>
              </a:rPr>
              <a:t>Vector Space: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9DBA3-3933-BB64-30EB-645E12AD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48" y="234043"/>
            <a:ext cx="9539524" cy="63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8C0E-ABE0-85CD-3682-3155EB41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8" y="990601"/>
            <a:ext cx="11532423" cy="38939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7224B6-7CB8-477B-A026-9BD76A7307D4}"/>
                  </a:ext>
                </a:extLst>
              </p14:cNvPr>
              <p14:cNvContentPartPr/>
              <p14:nvPr/>
            </p14:nvContentPartPr>
            <p14:xfrm>
              <a:off x="1339920" y="2247840"/>
              <a:ext cx="432000" cy="28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7224B6-7CB8-477B-A026-9BD76A7307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0560" y="2238480"/>
                <a:ext cx="4507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DBC495-8084-45D4-98B8-B982996D7F5A}"/>
                  </a:ext>
                </a:extLst>
              </p14:cNvPr>
              <p14:cNvContentPartPr/>
              <p14:nvPr/>
            </p14:nvContentPartPr>
            <p14:xfrm>
              <a:off x="1253472" y="2803305"/>
              <a:ext cx="10080" cy="6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DBC495-8084-45D4-98B8-B982996D7F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4832" y="2794305"/>
                <a:ext cx="27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01C912-427F-4B23-8256-3D3CC48195E5}"/>
                  </a:ext>
                </a:extLst>
              </p14:cNvPr>
              <p14:cNvContentPartPr/>
              <p14:nvPr/>
            </p14:nvContentPartPr>
            <p14:xfrm>
              <a:off x="1295232" y="2660025"/>
              <a:ext cx="688320" cy="25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01C912-427F-4B23-8256-3D3CC48195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6232" y="2651385"/>
                <a:ext cx="705960" cy="2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743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CE958-7B3D-2708-357A-CB431F1E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5" y="641195"/>
            <a:ext cx="11761216" cy="5378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E6517E-4C63-4773-BD8A-ED951351BC8A}"/>
                  </a:ext>
                </a:extLst>
              </p14:cNvPr>
              <p14:cNvContentPartPr/>
              <p14:nvPr/>
            </p14:nvContentPartPr>
            <p14:xfrm>
              <a:off x="9834072" y="1988265"/>
              <a:ext cx="173880" cy="20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E6517E-4C63-4773-BD8A-ED951351BC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5072" y="1979265"/>
                <a:ext cx="191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759592-FEAB-4246-8F74-53F904EBE890}"/>
                  </a:ext>
                </a:extLst>
              </p14:cNvPr>
              <p14:cNvContentPartPr/>
              <p14:nvPr/>
            </p14:nvContentPartPr>
            <p14:xfrm>
              <a:off x="10492152" y="1998345"/>
              <a:ext cx="264600" cy="48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759592-FEAB-4246-8F74-53F904EBE8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83152" y="1989705"/>
                <a:ext cx="28224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71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0894-3D88-0154-D887-48EA3AC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294837"/>
            <a:ext cx="8192643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6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D0931B-48BC-2C51-BD8E-52EA967E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706589"/>
            <a:ext cx="11869806" cy="433448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247E5B2-6349-4E3E-BD9F-FED019A78D6D}"/>
              </a:ext>
            </a:extLst>
          </p:cNvPr>
          <p:cNvGrpSpPr/>
          <p:nvPr/>
        </p:nvGrpSpPr>
        <p:grpSpPr>
          <a:xfrm>
            <a:off x="766752" y="251985"/>
            <a:ext cx="675720" cy="210960"/>
            <a:chOff x="766752" y="251985"/>
            <a:chExt cx="67572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B83CBBC-960A-411E-8BE3-2D16F3EFC6D5}"/>
                    </a:ext>
                  </a:extLst>
                </p14:cNvPr>
                <p14:cNvContentPartPr/>
                <p14:nvPr/>
              </p14:nvContentPartPr>
              <p14:xfrm>
                <a:off x="766752" y="262065"/>
                <a:ext cx="160200" cy="200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B83CBBC-960A-411E-8BE3-2D16F3EFC6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8112" y="253065"/>
                  <a:ext cx="177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C664F07-89AB-4301-99A0-83D84B3FEE4C}"/>
                    </a:ext>
                  </a:extLst>
                </p14:cNvPr>
                <p14:cNvContentPartPr/>
                <p14:nvPr/>
              </p14:nvContentPartPr>
              <p14:xfrm>
                <a:off x="810312" y="348825"/>
                <a:ext cx="124920" cy="10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C664F07-89AB-4301-99A0-83D84B3FEE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672" y="339825"/>
                  <a:ext cx="142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D40AD7-38C6-4254-9D75-3B540711C1F8}"/>
                    </a:ext>
                  </a:extLst>
                </p14:cNvPr>
                <p14:cNvContentPartPr/>
                <p14:nvPr/>
              </p14:nvContentPartPr>
              <p14:xfrm>
                <a:off x="857472" y="444945"/>
                <a:ext cx="149760" cy="1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D40AD7-38C6-4254-9D75-3B540711C1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8832" y="436305"/>
                  <a:ext cx="167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33BE50-8D55-4CDB-B44A-824CC222C589}"/>
                    </a:ext>
                  </a:extLst>
                </p14:cNvPr>
                <p14:cNvContentPartPr/>
                <p14:nvPr/>
              </p14:nvContentPartPr>
              <p14:xfrm>
                <a:off x="1008672" y="251985"/>
                <a:ext cx="433800" cy="20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33BE50-8D55-4CDB-B44A-824CC222C5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0032" y="242985"/>
                  <a:ext cx="451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3E7A3C-B792-4CB9-8B20-3F91FEFFA4E6}"/>
              </a:ext>
            </a:extLst>
          </p:cNvPr>
          <p:cNvGrpSpPr/>
          <p:nvPr/>
        </p:nvGrpSpPr>
        <p:grpSpPr>
          <a:xfrm>
            <a:off x="1572792" y="150465"/>
            <a:ext cx="7158240" cy="562320"/>
            <a:chOff x="1572792" y="150465"/>
            <a:chExt cx="715824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10D74C-66AB-4895-931F-119140B6D112}"/>
                    </a:ext>
                  </a:extLst>
                </p14:cNvPr>
                <p14:cNvContentPartPr/>
                <p14:nvPr/>
              </p14:nvContentPartPr>
              <p14:xfrm>
                <a:off x="1572792" y="230385"/>
                <a:ext cx="1262160" cy="482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10D74C-66AB-4895-931F-119140B6D11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64152" y="221385"/>
                  <a:ext cx="12798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D25FA4-F300-4BB1-A4A1-6960D91A4BF4}"/>
                    </a:ext>
                  </a:extLst>
                </p14:cNvPr>
                <p14:cNvContentPartPr/>
                <p14:nvPr/>
              </p14:nvContentPartPr>
              <p14:xfrm>
                <a:off x="2922432" y="308865"/>
                <a:ext cx="369360" cy="15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D25FA4-F300-4BB1-A4A1-6960D91A4B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13432" y="300225"/>
                  <a:ext cx="387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C68960-F990-43A7-B5F5-1FEF2211C856}"/>
                    </a:ext>
                  </a:extLst>
                </p14:cNvPr>
                <p14:cNvContentPartPr/>
                <p14:nvPr/>
              </p14:nvContentPartPr>
              <p14:xfrm>
                <a:off x="3458112" y="299505"/>
                <a:ext cx="258120" cy="26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C68960-F990-43A7-B5F5-1FEF2211C8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49112" y="290865"/>
                  <a:ext cx="275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43ECBA-4635-4EE9-9148-000AC015EF62}"/>
                    </a:ext>
                  </a:extLst>
                </p14:cNvPr>
                <p14:cNvContentPartPr/>
                <p14:nvPr/>
              </p14:nvContentPartPr>
              <p14:xfrm>
                <a:off x="3747192" y="221025"/>
                <a:ext cx="536760" cy="218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43ECBA-4635-4EE9-9148-000AC015EF6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38192" y="212025"/>
                  <a:ext cx="554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114C00-0B27-48FC-AD47-11145D8EF03D}"/>
                    </a:ext>
                  </a:extLst>
                </p14:cNvPr>
                <p14:cNvContentPartPr/>
                <p14:nvPr/>
              </p14:nvContentPartPr>
              <p14:xfrm>
                <a:off x="4279632" y="206985"/>
                <a:ext cx="3960" cy="4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114C00-0B27-48FC-AD47-11145D8EF0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70992" y="198345"/>
                  <a:ext cx="21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0D6476-9446-4239-9E04-6A35719849E4}"/>
                    </a:ext>
                  </a:extLst>
                </p14:cNvPr>
                <p14:cNvContentPartPr/>
                <p14:nvPr/>
              </p14:nvContentPartPr>
              <p14:xfrm>
                <a:off x="4336152" y="254145"/>
                <a:ext cx="468720" cy="169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0D6476-9446-4239-9E04-6A35719849E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27512" y="245145"/>
                  <a:ext cx="486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032896-034A-4274-BD94-EDAE7D43BA7B}"/>
                    </a:ext>
                  </a:extLst>
                </p14:cNvPr>
                <p14:cNvContentPartPr/>
                <p14:nvPr/>
              </p14:nvContentPartPr>
              <p14:xfrm>
                <a:off x="5023752" y="284385"/>
                <a:ext cx="333000" cy="14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032896-034A-4274-BD94-EDAE7D43BA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14752" y="275745"/>
                  <a:ext cx="35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5593CF-58F7-444E-BD87-D448E14AE16F}"/>
                    </a:ext>
                  </a:extLst>
                </p14:cNvPr>
                <p14:cNvContentPartPr/>
                <p14:nvPr/>
              </p14:nvContentPartPr>
              <p14:xfrm>
                <a:off x="5372952" y="280425"/>
                <a:ext cx="83160" cy="11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5593CF-58F7-444E-BD87-D448E14AE16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64312" y="271785"/>
                  <a:ext cx="100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75A493-FFC5-4EC2-AE62-531321047737}"/>
                    </a:ext>
                  </a:extLst>
                </p14:cNvPr>
                <p14:cNvContentPartPr/>
                <p14:nvPr/>
              </p14:nvContentPartPr>
              <p14:xfrm>
                <a:off x="5515152" y="273585"/>
                <a:ext cx="380520" cy="303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75A493-FFC5-4EC2-AE62-5313210477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06512" y="264945"/>
                  <a:ext cx="398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B53521-6BD2-4B0B-A2F1-B5A5C5D23AC6}"/>
                    </a:ext>
                  </a:extLst>
                </p14:cNvPr>
                <p14:cNvContentPartPr/>
                <p14:nvPr/>
              </p14:nvContentPartPr>
              <p14:xfrm>
                <a:off x="5922672" y="190425"/>
                <a:ext cx="489600" cy="189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B53521-6BD2-4B0B-A2F1-B5A5C5D23A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13672" y="181425"/>
                  <a:ext cx="507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D86574-5BD7-4193-9056-58939B2D88B7}"/>
                    </a:ext>
                  </a:extLst>
                </p14:cNvPr>
                <p14:cNvContentPartPr/>
                <p14:nvPr/>
              </p14:nvContentPartPr>
              <p14:xfrm>
                <a:off x="6555912" y="216345"/>
                <a:ext cx="152280" cy="156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D86574-5BD7-4193-9056-58939B2D88B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47272" y="207705"/>
                  <a:ext cx="169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A6B6A4-F7F3-40CB-AE82-61C1EC314B1C}"/>
                    </a:ext>
                  </a:extLst>
                </p14:cNvPr>
                <p14:cNvContentPartPr/>
                <p14:nvPr/>
              </p14:nvContentPartPr>
              <p14:xfrm>
                <a:off x="6873432" y="262785"/>
                <a:ext cx="10476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A6B6A4-F7F3-40CB-AE82-61C1EC314B1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64792" y="254145"/>
                  <a:ext cx="122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5545EF-1E45-4F65-8CB4-60A58CD46AC4}"/>
                    </a:ext>
                  </a:extLst>
                </p14:cNvPr>
                <p14:cNvContentPartPr/>
                <p14:nvPr/>
              </p14:nvContentPartPr>
              <p14:xfrm>
                <a:off x="7117152" y="191505"/>
                <a:ext cx="407160" cy="18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5545EF-1E45-4F65-8CB4-60A58CD46AC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08152" y="182865"/>
                  <a:ext cx="424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94AC340-C71D-4F38-B75E-9DE1E9742F5A}"/>
                    </a:ext>
                  </a:extLst>
                </p14:cNvPr>
                <p14:cNvContentPartPr/>
                <p14:nvPr/>
              </p14:nvContentPartPr>
              <p14:xfrm>
                <a:off x="7475352" y="267465"/>
                <a:ext cx="42480" cy="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94AC340-C71D-4F38-B75E-9DE1E9742F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66352" y="258465"/>
                  <a:ext cx="60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2014F8-017A-4C82-B822-1036895C890F}"/>
                    </a:ext>
                  </a:extLst>
                </p14:cNvPr>
                <p14:cNvContentPartPr/>
                <p14:nvPr/>
              </p14:nvContentPartPr>
              <p14:xfrm>
                <a:off x="7588032" y="246945"/>
                <a:ext cx="116640" cy="10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2014F8-017A-4C82-B822-1036895C89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79032" y="238305"/>
                  <a:ext cx="134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2ECCF4-7DA9-4B5A-A3EC-99707F828DAF}"/>
                    </a:ext>
                  </a:extLst>
                </p14:cNvPr>
                <p14:cNvContentPartPr/>
                <p14:nvPr/>
              </p14:nvContentPartPr>
              <p14:xfrm>
                <a:off x="7720512" y="150465"/>
                <a:ext cx="360" cy="2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2ECCF4-7DA9-4B5A-A3EC-99707F828D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11872" y="141825"/>
                  <a:ext cx="18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28FE32-1844-4D58-BF50-728B684D7144}"/>
                    </a:ext>
                  </a:extLst>
                </p14:cNvPr>
                <p14:cNvContentPartPr/>
                <p14:nvPr/>
              </p14:nvContentPartPr>
              <p14:xfrm>
                <a:off x="7736712" y="206985"/>
                <a:ext cx="110520" cy="13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28FE32-1844-4D58-BF50-728B684D714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28072" y="198345"/>
                  <a:ext cx="128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526C20-58A1-454F-87AF-24262664F7C9}"/>
                    </a:ext>
                  </a:extLst>
                </p14:cNvPr>
                <p14:cNvContentPartPr/>
                <p14:nvPr/>
              </p14:nvContentPartPr>
              <p14:xfrm>
                <a:off x="7946232" y="161265"/>
                <a:ext cx="113760" cy="328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526C20-58A1-454F-87AF-24262664F7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37592" y="152265"/>
                  <a:ext cx="131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E46576-2A86-4ED1-9500-7570A4A95FEE}"/>
                    </a:ext>
                  </a:extLst>
                </p14:cNvPr>
                <p14:cNvContentPartPr/>
                <p14:nvPr/>
              </p14:nvContentPartPr>
              <p14:xfrm>
                <a:off x="8160792" y="202305"/>
                <a:ext cx="132840" cy="187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E46576-2A86-4ED1-9500-7570A4A95FE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52152" y="193665"/>
                  <a:ext cx="150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C4DC3D-4438-4C16-8B9F-9AEE3898BAC7}"/>
                    </a:ext>
                  </a:extLst>
                </p14:cNvPr>
                <p14:cNvContentPartPr/>
                <p14:nvPr/>
              </p14:nvContentPartPr>
              <p14:xfrm>
                <a:off x="8116512" y="319305"/>
                <a:ext cx="209880" cy="105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C4DC3D-4438-4C16-8B9F-9AEE3898BA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07872" y="310665"/>
                  <a:ext cx="227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B84F8B-84E4-4F42-BF5D-51A1F21D113B}"/>
                    </a:ext>
                  </a:extLst>
                </p14:cNvPr>
                <p14:cNvContentPartPr/>
                <p14:nvPr/>
              </p14:nvContentPartPr>
              <p14:xfrm>
                <a:off x="8346552" y="178905"/>
                <a:ext cx="98280" cy="358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B84F8B-84E4-4F42-BF5D-51A1F21D11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37912" y="170265"/>
                  <a:ext cx="1159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CE92F2-DF39-4EFC-B918-0DCCD33CD00F}"/>
                    </a:ext>
                  </a:extLst>
                </p14:cNvPr>
                <p14:cNvContentPartPr/>
                <p14:nvPr/>
              </p14:nvContentPartPr>
              <p14:xfrm>
                <a:off x="8728872" y="348825"/>
                <a:ext cx="2160" cy="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CE92F2-DF39-4EFC-B918-0DCCD33CD00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20232" y="339825"/>
                  <a:ext cx="19800" cy="1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951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1146</TotalTime>
  <Words>68</Words>
  <Application>Microsoft Office PowerPoint</Application>
  <PresentationFormat>Widescreen</PresentationFormat>
  <Paragraphs>12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Arial Black</vt:lpstr>
      <vt:lpstr>Calibri</vt:lpstr>
      <vt:lpstr>Calibri Light</vt:lpstr>
      <vt:lpstr>TeXGyreTermes-Italic</vt:lpstr>
      <vt:lpstr>Times New Roman</vt:lpstr>
      <vt:lpstr>Wingdings</vt:lpstr>
      <vt:lpstr>Office Theme</vt:lpstr>
      <vt:lpstr>M.Tech. C.S.  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34</cp:revision>
  <dcterms:created xsi:type="dcterms:W3CDTF">2024-07-22T19:46:39Z</dcterms:created>
  <dcterms:modified xsi:type="dcterms:W3CDTF">2024-09-12T17:13:06Z</dcterms:modified>
</cp:coreProperties>
</file>